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  <p:sldId id="276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D1A357E7-F988-47A2-8B07-2E0302C915CF}"/>
              </a:ext>
            </a:extLst>
          </p:cNvPr>
          <p:cNvSpPr/>
          <p:nvPr/>
        </p:nvSpPr>
        <p:spPr>
          <a:xfrm>
            <a:off x="5392547" y="4790634"/>
            <a:ext cx="2598904" cy="1864904"/>
          </a:xfrm>
          <a:prstGeom prst="ellipse">
            <a:avLst/>
          </a:prstGeom>
          <a:solidFill>
            <a:srgbClr val="00FF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BC63239A-B19E-40BC-911D-AFE4B8356297}"/>
              </a:ext>
            </a:extLst>
          </p:cNvPr>
          <p:cNvSpPr/>
          <p:nvPr/>
        </p:nvSpPr>
        <p:spPr>
          <a:xfrm>
            <a:off x="7219658" y="1207940"/>
            <a:ext cx="2121608" cy="388289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8DF45529-7C6D-42E9-BDA6-34F3CBBA0EC9}"/>
              </a:ext>
            </a:extLst>
          </p:cNvPr>
          <p:cNvSpPr/>
          <p:nvPr/>
        </p:nvSpPr>
        <p:spPr>
          <a:xfrm>
            <a:off x="492024" y="1362975"/>
            <a:ext cx="2346068" cy="5135806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7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福岡</a:t>
            </a:r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6694742" y="532838"/>
            <a:ext cx="2070877" cy="1013512"/>
          </a:xfrm>
          <a:prstGeom prst="wedgeEllipseCallout">
            <a:avLst>
              <a:gd name="adj1" fmla="val -42379"/>
              <a:gd name="adj2" fmla="val -4904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2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博多県って</a:t>
            </a:r>
            <a:endParaRPr kumimoji="1" lang="en-US" altLang="ja-JP" sz="12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言いそうになるくらい</a:t>
            </a:r>
            <a:endParaRPr lang="en-US" altLang="ja-JP" sz="12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博多のイメージ強い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215827" y="294983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博多ラーメン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CA0D6B9-5436-4D52-B9FA-C306C7C15C69}"/>
              </a:ext>
            </a:extLst>
          </p:cNvPr>
          <p:cNvGrpSpPr/>
          <p:nvPr/>
        </p:nvGrpSpPr>
        <p:grpSpPr>
          <a:xfrm>
            <a:off x="1892659" y="1050586"/>
            <a:ext cx="5300064" cy="5379665"/>
            <a:chOff x="1892659" y="1050586"/>
            <a:chExt cx="5300064" cy="5379665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C3B85D8C-2590-465E-8222-85736194F518}"/>
                </a:ext>
              </a:extLst>
            </p:cNvPr>
            <p:cNvGrpSpPr/>
            <p:nvPr/>
          </p:nvGrpSpPr>
          <p:grpSpPr>
            <a:xfrm>
              <a:off x="2626671" y="2493618"/>
              <a:ext cx="1365280" cy="1601311"/>
              <a:chOff x="3114676" y="2640013"/>
              <a:chExt cx="2341563" cy="2746375"/>
            </a:xfrm>
          </p:grpSpPr>
          <p:sp>
            <p:nvSpPr>
              <p:cNvPr id="174" name="Freeform 3">
                <a:extLst>
                  <a:ext uri="{FF2B5EF4-FFF2-40B4-BE49-F238E27FC236}">
                    <a16:creationId xmlns:a16="http://schemas.microsoft.com/office/drawing/2014/main" id="{F5EFC1D3-34F3-4526-ACB3-6E19D5C52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6251" y="3900488"/>
                <a:ext cx="404813" cy="630238"/>
              </a:xfrm>
              <a:custGeom>
                <a:avLst/>
                <a:gdLst>
                  <a:gd name="T0" fmla="*/ 85 w 255"/>
                  <a:gd name="T1" fmla="*/ 0 h 397"/>
                  <a:gd name="T2" fmla="*/ 0 w 255"/>
                  <a:gd name="T3" fmla="*/ 198 h 397"/>
                  <a:gd name="T4" fmla="*/ 28 w 255"/>
                  <a:gd name="T5" fmla="*/ 284 h 397"/>
                  <a:gd name="T6" fmla="*/ 28 w 255"/>
                  <a:gd name="T7" fmla="*/ 340 h 397"/>
                  <a:gd name="T8" fmla="*/ 85 w 255"/>
                  <a:gd name="T9" fmla="*/ 397 h 397"/>
                  <a:gd name="T10" fmla="*/ 141 w 255"/>
                  <a:gd name="T11" fmla="*/ 397 h 397"/>
                  <a:gd name="T12" fmla="*/ 255 w 255"/>
                  <a:gd name="T13" fmla="*/ 227 h 397"/>
                  <a:gd name="T14" fmla="*/ 198 w 255"/>
                  <a:gd name="T15" fmla="*/ 227 h 397"/>
                  <a:gd name="T16" fmla="*/ 198 w 255"/>
                  <a:gd name="T17" fmla="*/ 142 h 397"/>
                  <a:gd name="T18" fmla="*/ 141 w 255"/>
                  <a:gd name="T19" fmla="*/ 113 h 397"/>
                  <a:gd name="T20" fmla="*/ 141 w 255"/>
                  <a:gd name="T21" fmla="*/ 28 h 397"/>
                  <a:gd name="T22" fmla="*/ 85 w 255"/>
                  <a:gd name="T2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5" h="397">
                    <a:moveTo>
                      <a:pt x="85" y="0"/>
                    </a:moveTo>
                    <a:lnTo>
                      <a:pt x="0" y="198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85" y="397"/>
                    </a:lnTo>
                    <a:lnTo>
                      <a:pt x="141" y="397"/>
                    </a:lnTo>
                    <a:lnTo>
                      <a:pt x="255" y="227"/>
                    </a:lnTo>
                    <a:lnTo>
                      <a:pt x="198" y="227"/>
                    </a:lnTo>
                    <a:lnTo>
                      <a:pt x="198" y="142"/>
                    </a:lnTo>
                    <a:lnTo>
                      <a:pt x="141" y="113"/>
                    </a:lnTo>
                    <a:lnTo>
                      <a:pt x="141" y="28"/>
                    </a:lnTo>
                    <a:lnTo>
                      <a:pt x="85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5" name="Freeform 4">
                <a:extLst>
                  <a:ext uri="{FF2B5EF4-FFF2-40B4-BE49-F238E27FC236}">
                    <a16:creationId xmlns:a16="http://schemas.microsoft.com/office/drawing/2014/main" id="{0DB963A3-392A-4611-AFB9-20D3BEE52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013" y="3765550"/>
                <a:ext cx="1079500" cy="1620838"/>
              </a:xfrm>
              <a:custGeom>
                <a:avLst/>
                <a:gdLst>
                  <a:gd name="T0" fmla="*/ 482 w 680"/>
                  <a:gd name="T1" fmla="*/ 85 h 1021"/>
                  <a:gd name="T2" fmla="*/ 453 w 680"/>
                  <a:gd name="T3" fmla="*/ 0 h 1021"/>
                  <a:gd name="T4" fmla="*/ 397 w 680"/>
                  <a:gd name="T5" fmla="*/ 0 h 1021"/>
                  <a:gd name="T6" fmla="*/ 283 w 680"/>
                  <a:gd name="T7" fmla="*/ 113 h 1021"/>
                  <a:gd name="T8" fmla="*/ 255 w 680"/>
                  <a:gd name="T9" fmla="*/ 369 h 1021"/>
                  <a:gd name="T10" fmla="*/ 283 w 680"/>
                  <a:gd name="T11" fmla="*/ 454 h 1021"/>
                  <a:gd name="T12" fmla="*/ 226 w 680"/>
                  <a:gd name="T13" fmla="*/ 539 h 1021"/>
                  <a:gd name="T14" fmla="*/ 141 w 680"/>
                  <a:gd name="T15" fmla="*/ 539 h 1021"/>
                  <a:gd name="T16" fmla="*/ 113 w 680"/>
                  <a:gd name="T17" fmla="*/ 510 h 1021"/>
                  <a:gd name="T18" fmla="*/ 56 w 680"/>
                  <a:gd name="T19" fmla="*/ 482 h 1021"/>
                  <a:gd name="T20" fmla="*/ 56 w 680"/>
                  <a:gd name="T21" fmla="*/ 567 h 1021"/>
                  <a:gd name="T22" fmla="*/ 0 w 680"/>
                  <a:gd name="T23" fmla="*/ 595 h 1021"/>
                  <a:gd name="T24" fmla="*/ 28 w 680"/>
                  <a:gd name="T25" fmla="*/ 652 h 1021"/>
                  <a:gd name="T26" fmla="*/ 0 w 680"/>
                  <a:gd name="T27" fmla="*/ 680 h 1021"/>
                  <a:gd name="T28" fmla="*/ 56 w 680"/>
                  <a:gd name="T29" fmla="*/ 680 h 1021"/>
                  <a:gd name="T30" fmla="*/ 85 w 680"/>
                  <a:gd name="T31" fmla="*/ 737 h 1021"/>
                  <a:gd name="T32" fmla="*/ 113 w 680"/>
                  <a:gd name="T33" fmla="*/ 737 h 1021"/>
                  <a:gd name="T34" fmla="*/ 141 w 680"/>
                  <a:gd name="T35" fmla="*/ 794 h 1021"/>
                  <a:gd name="T36" fmla="*/ 198 w 680"/>
                  <a:gd name="T37" fmla="*/ 794 h 1021"/>
                  <a:gd name="T38" fmla="*/ 226 w 680"/>
                  <a:gd name="T39" fmla="*/ 822 h 1021"/>
                  <a:gd name="T40" fmla="*/ 255 w 680"/>
                  <a:gd name="T41" fmla="*/ 822 h 1021"/>
                  <a:gd name="T42" fmla="*/ 312 w 680"/>
                  <a:gd name="T43" fmla="*/ 850 h 1021"/>
                  <a:gd name="T44" fmla="*/ 340 w 680"/>
                  <a:gd name="T45" fmla="*/ 879 h 1021"/>
                  <a:gd name="T46" fmla="*/ 397 w 680"/>
                  <a:gd name="T47" fmla="*/ 879 h 1021"/>
                  <a:gd name="T48" fmla="*/ 425 w 680"/>
                  <a:gd name="T49" fmla="*/ 935 h 1021"/>
                  <a:gd name="T50" fmla="*/ 510 w 680"/>
                  <a:gd name="T51" fmla="*/ 935 h 1021"/>
                  <a:gd name="T52" fmla="*/ 538 w 680"/>
                  <a:gd name="T53" fmla="*/ 992 h 1021"/>
                  <a:gd name="T54" fmla="*/ 595 w 680"/>
                  <a:gd name="T55" fmla="*/ 992 h 1021"/>
                  <a:gd name="T56" fmla="*/ 652 w 680"/>
                  <a:gd name="T57" fmla="*/ 1021 h 1021"/>
                  <a:gd name="T58" fmla="*/ 623 w 680"/>
                  <a:gd name="T59" fmla="*/ 935 h 1021"/>
                  <a:gd name="T60" fmla="*/ 680 w 680"/>
                  <a:gd name="T61" fmla="*/ 935 h 1021"/>
                  <a:gd name="T62" fmla="*/ 652 w 680"/>
                  <a:gd name="T63" fmla="*/ 907 h 1021"/>
                  <a:gd name="T64" fmla="*/ 652 w 680"/>
                  <a:gd name="T65" fmla="*/ 879 h 1021"/>
                  <a:gd name="T66" fmla="*/ 595 w 680"/>
                  <a:gd name="T67" fmla="*/ 850 h 1021"/>
                  <a:gd name="T68" fmla="*/ 567 w 680"/>
                  <a:gd name="T69" fmla="*/ 794 h 1021"/>
                  <a:gd name="T70" fmla="*/ 595 w 680"/>
                  <a:gd name="T71" fmla="*/ 737 h 1021"/>
                  <a:gd name="T72" fmla="*/ 567 w 680"/>
                  <a:gd name="T73" fmla="*/ 652 h 1021"/>
                  <a:gd name="T74" fmla="*/ 567 w 680"/>
                  <a:gd name="T75" fmla="*/ 567 h 1021"/>
                  <a:gd name="T76" fmla="*/ 510 w 680"/>
                  <a:gd name="T77" fmla="*/ 539 h 1021"/>
                  <a:gd name="T78" fmla="*/ 482 w 680"/>
                  <a:gd name="T79" fmla="*/ 482 h 1021"/>
                  <a:gd name="T80" fmla="*/ 425 w 680"/>
                  <a:gd name="T81" fmla="*/ 425 h 1021"/>
                  <a:gd name="T82" fmla="*/ 425 w 680"/>
                  <a:gd name="T83" fmla="*/ 369 h 1021"/>
                  <a:gd name="T84" fmla="*/ 397 w 680"/>
                  <a:gd name="T85" fmla="*/ 283 h 1021"/>
                  <a:gd name="T86" fmla="*/ 482 w 680"/>
                  <a:gd name="T87" fmla="*/ 85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80" h="1021">
                    <a:moveTo>
                      <a:pt x="482" y="85"/>
                    </a:moveTo>
                    <a:lnTo>
                      <a:pt x="453" y="0"/>
                    </a:lnTo>
                    <a:lnTo>
                      <a:pt x="397" y="0"/>
                    </a:lnTo>
                    <a:lnTo>
                      <a:pt x="283" y="113"/>
                    </a:lnTo>
                    <a:lnTo>
                      <a:pt x="255" y="369"/>
                    </a:lnTo>
                    <a:lnTo>
                      <a:pt x="283" y="454"/>
                    </a:lnTo>
                    <a:lnTo>
                      <a:pt x="226" y="539"/>
                    </a:lnTo>
                    <a:lnTo>
                      <a:pt x="141" y="539"/>
                    </a:lnTo>
                    <a:lnTo>
                      <a:pt x="113" y="510"/>
                    </a:lnTo>
                    <a:lnTo>
                      <a:pt x="56" y="482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28" y="652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85" y="737"/>
                    </a:lnTo>
                    <a:lnTo>
                      <a:pt x="113" y="737"/>
                    </a:lnTo>
                    <a:lnTo>
                      <a:pt x="141" y="794"/>
                    </a:lnTo>
                    <a:lnTo>
                      <a:pt x="198" y="794"/>
                    </a:lnTo>
                    <a:lnTo>
                      <a:pt x="226" y="822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340" y="879"/>
                    </a:lnTo>
                    <a:lnTo>
                      <a:pt x="397" y="879"/>
                    </a:lnTo>
                    <a:lnTo>
                      <a:pt x="425" y="935"/>
                    </a:lnTo>
                    <a:lnTo>
                      <a:pt x="510" y="935"/>
                    </a:lnTo>
                    <a:lnTo>
                      <a:pt x="538" y="992"/>
                    </a:lnTo>
                    <a:lnTo>
                      <a:pt x="595" y="992"/>
                    </a:lnTo>
                    <a:lnTo>
                      <a:pt x="652" y="1021"/>
                    </a:lnTo>
                    <a:lnTo>
                      <a:pt x="623" y="935"/>
                    </a:lnTo>
                    <a:lnTo>
                      <a:pt x="680" y="935"/>
                    </a:lnTo>
                    <a:lnTo>
                      <a:pt x="652" y="907"/>
                    </a:lnTo>
                    <a:lnTo>
                      <a:pt x="652" y="879"/>
                    </a:lnTo>
                    <a:lnTo>
                      <a:pt x="595" y="850"/>
                    </a:lnTo>
                    <a:lnTo>
                      <a:pt x="567" y="794"/>
                    </a:lnTo>
                    <a:lnTo>
                      <a:pt x="595" y="737"/>
                    </a:lnTo>
                    <a:lnTo>
                      <a:pt x="567" y="652"/>
                    </a:lnTo>
                    <a:lnTo>
                      <a:pt x="567" y="567"/>
                    </a:lnTo>
                    <a:lnTo>
                      <a:pt x="510" y="539"/>
                    </a:lnTo>
                    <a:lnTo>
                      <a:pt x="482" y="482"/>
                    </a:lnTo>
                    <a:lnTo>
                      <a:pt x="425" y="425"/>
                    </a:lnTo>
                    <a:lnTo>
                      <a:pt x="425" y="369"/>
                    </a:lnTo>
                    <a:lnTo>
                      <a:pt x="397" y="283"/>
                    </a:lnTo>
                    <a:lnTo>
                      <a:pt x="482" y="8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6" name="Freeform 5">
                <a:extLst>
                  <a:ext uri="{FF2B5EF4-FFF2-40B4-BE49-F238E27FC236}">
                    <a16:creationId xmlns:a16="http://schemas.microsoft.com/office/drawing/2014/main" id="{307F9E75-9C3C-4CCC-AF4E-15E5802E53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1188" y="3990975"/>
                <a:ext cx="674688" cy="630238"/>
              </a:xfrm>
              <a:custGeom>
                <a:avLst/>
                <a:gdLst>
                  <a:gd name="T0" fmla="*/ 170 w 425"/>
                  <a:gd name="T1" fmla="*/ 170 h 397"/>
                  <a:gd name="T2" fmla="*/ 198 w 425"/>
                  <a:gd name="T3" fmla="*/ 170 h 397"/>
                  <a:gd name="T4" fmla="*/ 198 w 425"/>
                  <a:gd name="T5" fmla="*/ 85 h 397"/>
                  <a:gd name="T6" fmla="*/ 255 w 425"/>
                  <a:gd name="T7" fmla="*/ 28 h 397"/>
                  <a:gd name="T8" fmla="*/ 340 w 425"/>
                  <a:gd name="T9" fmla="*/ 0 h 397"/>
                  <a:gd name="T10" fmla="*/ 397 w 425"/>
                  <a:gd name="T11" fmla="*/ 56 h 397"/>
                  <a:gd name="T12" fmla="*/ 425 w 425"/>
                  <a:gd name="T13" fmla="*/ 141 h 397"/>
                  <a:gd name="T14" fmla="*/ 368 w 425"/>
                  <a:gd name="T15" fmla="*/ 141 h 397"/>
                  <a:gd name="T16" fmla="*/ 368 w 425"/>
                  <a:gd name="T17" fmla="*/ 170 h 397"/>
                  <a:gd name="T18" fmla="*/ 397 w 425"/>
                  <a:gd name="T19" fmla="*/ 227 h 397"/>
                  <a:gd name="T20" fmla="*/ 340 w 425"/>
                  <a:gd name="T21" fmla="*/ 227 h 397"/>
                  <a:gd name="T22" fmla="*/ 368 w 425"/>
                  <a:gd name="T23" fmla="*/ 283 h 397"/>
                  <a:gd name="T24" fmla="*/ 311 w 425"/>
                  <a:gd name="T25" fmla="*/ 283 h 397"/>
                  <a:gd name="T26" fmla="*/ 311 w 425"/>
                  <a:gd name="T27" fmla="*/ 227 h 397"/>
                  <a:gd name="T28" fmla="*/ 255 w 425"/>
                  <a:gd name="T29" fmla="*/ 283 h 397"/>
                  <a:gd name="T30" fmla="*/ 198 w 425"/>
                  <a:gd name="T31" fmla="*/ 283 h 397"/>
                  <a:gd name="T32" fmla="*/ 170 w 425"/>
                  <a:gd name="T33" fmla="*/ 368 h 397"/>
                  <a:gd name="T34" fmla="*/ 141 w 425"/>
                  <a:gd name="T35" fmla="*/ 397 h 397"/>
                  <a:gd name="T36" fmla="*/ 113 w 425"/>
                  <a:gd name="T37" fmla="*/ 368 h 397"/>
                  <a:gd name="T38" fmla="*/ 85 w 425"/>
                  <a:gd name="T39" fmla="*/ 397 h 397"/>
                  <a:gd name="T40" fmla="*/ 56 w 425"/>
                  <a:gd name="T41" fmla="*/ 368 h 397"/>
                  <a:gd name="T42" fmla="*/ 28 w 425"/>
                  <a:gd name="T43" fmla="*/ 397 h 397"/>
                  <a:gd name="T44" fmla="*/ 0 w 425"/>
                  <a:gd name="T45" fmla="*/ 340 h 397"/>
                  <a:gd name="T46" fmla="*/ 56 w 425"/>
                  <a:gd name="T47" fmla="*/ 340 h 397"/>
                  <a:gd name="T48" fmla="*/ 170 w 425"/>
                  <a:gd name="T49" fmla="*/ 17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5" h="397">
                    <a:moveTo>
                      <a:pt x="170" y="170"/>
                    </a:moveTo>
                    <a:lnTo>
                      <a:pt x="198" y="170"/>
                    </a:lnTo>
                    <a:lnTo>
                      <a:pt x="198" y="85"/>
                    </a:lnTo>
                    <a:lnTo>
                      <a:pt x="255" y="28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425" y="141"/>
                    </a:lnTo>
                    <a:lnTo>
                      <a:pt x="368" y="141"/>
                    </a:lnTo>
                    <a:lnTo>
                      <a:pt x="368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68" y="283"/>
                    </a:lnTo>
                    <a:lnTo>
                      <a:pt x="311" y="283"/>
                    </a:lnTo>
                    <a:lnTo>
                      <a:pt x="311" y="227"/>
                    </a:lnTo>
                    <a:lnTo>
                      <a:pt x="255" y="283"/>
                    </a:lnTo>
                    <a:lnTo>
                      <a:pt x="198" y="283"/>
                    </a:lnTo>
                    <a:lnTo>
                      <a:pt x="170" y="368"/>
                    </a:lnTo>
                    <a:lnTo>
                      <a:pt x="141" y="397"/>
                    </a:lnTo>
                    <a:lnTo>
                      <a:pt x="113" y="368"/>
                    </a:lnTo>
                    <a:lnTo>
                      <a:pt x="85" y="397"/>
                    </a:lnTo>
                    <a:lnTo>
                      <a:pt x="56" y="368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170" y="17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7" name="Freeform 6">
                <a:extLst>
                  <a:ext uri="{FF2B5EF4-FFF2-40B4-BE49-F238E27FC236}">
                    <a16:creationId xmlns:a16="http://schemas.microsoft.com/office/drawing/2014/main" id="{02867BED-8CCC-4C14-BACC-0BC40A43C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651" y="2820988"/>
                <a:ext cx="134938" cy="134938"/>
              </a:xfrm>
              <a:custGeom>
                <a:avLst/>
                <a:gdLst>
                  <a:gd name="T0" fmla="*/ 0 w 85"/>
                  <a:gd name="T1" fmla="*/ 0 h 85"/>
                  <a:gd name="T2" fmla="*/ 28 w 85"/>
                  <a:gd name="T3" fmla="*/ 0 h 85"/>
                  <a:gd name="T4" fmla="*/ 85 w 85"/>
                  <a:gd name="T5" fmla="*/ 0 h 85"/>
                  <a:gd name="T6" fmla="*/ 85 w 85"/>
                  <a:gd name="T7" fmla="*/ 56 h 85"/>
                  <a:gd name="T8" fmla="*/ 28 w 85"/>
                  <a:gd name="T9" fmla="*/ 85 h 85"/>
                  <a:gd name="T10" fmla="*/ 0 w 85"/>
                  <a:gd name="T11" fmla="*/ 28 h 85"/>
                  <a:gd name="T12" fmla="*/ 0 w 85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85">
                    <a:moveTo>
                      <a:pt x="0" y="0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85" y="56"/>
                    </a:lnTo>
                    <a:lnTo>
                      <a:pt x="28" y="85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8" name="Freeform 7">
                <a:extLst>
                  <a:ext uri="{FF2B5EF4-FFF2-40B4-BE49-F238E27FC236}">
                    <a16:creationId xmlns:a16="http://schemas.microsoft.com/office/drawing/2014/main" id="{8ACBBEBB-82C7-449E-AD74-13D6E8E9F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0951" y="2865438"/>
                <a:ext cx="223838" cy="269875"/>
              </a:xfrm>
              <a:custGeom>
                <a:avLst/>
                <a:gdLst>
                  <a:gd name="T0" fmla="*/ 28 w 141"/>
                  <a:gd name="T1" fmla="*/ 0 h 170"/>
                  <a:gd name="T2" fmla="*/ 0 w 141"/>
                  <a:gd name="T3" fmla="*/ 57 h 170"/>
                  <a:gd name="T4" fmla="*/ 28 w 141"/>
                  <a:gd name="T5" fmla="*/ 113 h 170"/>
                  <a:gd name="T6" fmla="*/ 56 w 141"/>
                  <a:gd name="T7" fmla="*/ 170 h 170"/>
                  <a:gd name="T8" fmla="*/ 113 w 141"/>
                  <a:gd name="T9" fmla="*/ 170 h 170"/>
                  <a:gd name="T10" fmla="*/ 141 w 141"/>
                  <a:gd name="T11" fmla="*/ 142 h 170"/>
                  <a:gd name="T12" fmla="*/ 141 w 141"/>
                  <a:gd name="T13" fmla="*/ 57 h 170"/>
                  <a:gd name="T14" fmla="*/ 85 w 141"/>
                  <a:gd name="T15" fmla="*/ 0 h 170"/>
                  <a:gd name="T16" fmla="*/ 28 w 141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70">
                    <a:moveTo>
                      <a:pt x="28" y="0"/>
                    </a:moveTo>
                    <a:lnTo>
                      <a:pt x="0" y="57"/>
                    </a:lnTo>
                    <a:lnTo>
                      <a:pt x="28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41" y="142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79" name="Freeform 8">
                <a:extLst>
                  <a:ext uri="{FF2B5EF4-FFF2-40B4-BE49-F238E27FC236}">
                    <a16:creationId xmlns:a16="http://schemas.microsoft.com/office/drawing/2014/main" id="{F95ED17B-9249-4B93-BBB0-3BDFE674B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1" y="3360738"/>
                <a:ext cx="179388" cy="269875"/>
              </a:xfrm>
              <a:custGeom>
                <a:avLst/>
                <a:gdLst>
                  <a:gd name="T0" fmla="*/ 57 w 113"/>
                  <a:gd name="T1" fmla="*/ 0 h 170"/>
                  <a:gd name="T2" fmla="*/ 28 w 113"/>
                  <a:gd name="T3" fmla="*/ 28 h 170"/>
                  <a:gd name="T4" fmla="*/ 28 w 113"/>
                  <a:gd name="T5" fmla="*/ 57 h 170"/>
                  <a:gd name="T6" fmla="*/ 0 w 113"/>
                  <a:gd name="T7" fmla="*/ 113 h 170"/>
                  <a:gd name="T8" fmla="*/ 57 w 113"/>
                  <a:gd name="T9" fmla="*/ 170 h 170"/>
                  <a:gd name="T10" fmla="*/ 85 w 113"/>
                  <a:gd name="T11" fmla="*/ 170 h 170"/>
                  <a:gd name="T12" fmla="*/ 113 w 113"/>
                  <a:gd name="T13" fmla="*/ 113 h 170"/>
                  <a:gd name="T14" fmla="*/ 113 w 113"/>
                  <a:gd name="T15" fmla="*/ 85 h 170"/>
                  <a:gd name="T16" fmla="*/ 85 w 113"/>
                  <a:gd name="T17" fmla="*/ 28 h 170"/>
                  <a:gd name="T18" fmla="*/ 85 w 113"/>
                  <a:gd name="T19" fmla="*/ 0 h 170"/>
                  <a:gd name="T20" fmla="*/ 57 w 113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70">
                    <a:moveTo>
                      <a:pt x="57" y="0"/>
                    </a:moveTo>
                    <a:lnTo>
                      <a:pt x="28" y="28"/>
                    </a:lnTo>
                    <a:lnTo>
                      <a:pt x="28" y="57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85" y="170"/>
                    </a:lnTo>
                    <a:lnTo>
                      <a:pt x="113" y="113"/>
                    </a:lnTo>
                    <a:lnTo>
                      <a:pt x="113" y="85"/>
                    </a:lnTo>
                    <a:lnTo>
                      <a:pt x="85" y="28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80" name="Freeform 9">
                <a:extLst>
                  <a:ext uri="{FF2B5EF4-FFF2-40B4-BE49-F238E27FC236}">
                    <a16:creationId xmlns:a16="http://schemas.microsoft.com/office/drawing/2014/main" id="{919953C1-EB1F-4B39-8D24-20535938B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5151" y="3586163"/>
                <a:ext cx="585788" cy="674688"/>
              </a:xfrm>
              <a:custGeom>
                <a:avLst/>
                <a:gdLst>
                  <a:gd name="T0" fmla="*/ 227 w 369"/>
                  <a:gd name="T1" fmla="*/ 425 h 425"/>
                  <a:gd name="T2" fmla="*/ 227 w 369"/>
                  <a:gd name="T3" fmla="*/ 340 h 425"/>
                  <a:gd name="T4" fmla="*/ 284 w 369"/>
                  <a:gd name="T5" fmla="*/ 283 h 425"/>
                  <a:gd name="T6" fmla="*/ 369 w 369"/>
                  <a:gd name="T7" fmla="*/ 255 h 425"/>
                  <a:gd name="T8" fmla="*/ 312 w 369"/>
                  <a:gd name="T9" fmla="*/ 198 h 425"/>
                  <a:gd name="T10" fmla="*/ 312 w 369"/>
                  <a:gd name="T11" fmla="*/ 85 h 425"/>
                  <a:gd name="T12" fmla="*/ 255 w 369"/>
                  <a:gd name="T13" fmla="*/ 56 h 425"/>
                  <a:gd name="T14" fmla="*/ 227 w 369"/>
                  <a:gd name="T15" fmla="*/ 28 h 425"/>
                  <a:gd name="T16" fmla="*/ 199 w 369"/>
                  <a:gd name="T17" fmla="*/ 0 h 425"/>
                  <a:gd name="T18" fmla="*/ 199 w 369"/>
                  <a:gd name="T19" fmla="*/ 56 h 425"/>
                  <a:gd name="T20" fmla="*/ 170 w 369"/>
                  <a:gd name="T21" fmla="*/ 56 h 425"/>
                  <a:gd name="T22" fmla="*/ 142 w 369"/>
                  <a:gd name="T23" fmla="*/ 0 h 425"/>
                  <a:gd name="T24" fmla="*/ 114 w 369"/>
                  <a:gd name="T25" fmla="*/ 28 h 425"/>
                  <a:gd name="T26" fmla="*/ 142 w 369"/>
                  <a:gd name="T27" fmla="*/ 56 h 425"/>
                  <a:gd name="T28" fmla="*/ 114 w 369"/>
                  <a:gd name="T29" fmla="*/ 85 h 425"/>
                  <a:gd name="T30" fmla="*/ 85 w 369"/>
                  <a:gd name="T31" fmla="*/ 28 h 425"/>
                  <a:gd name="T32" fmla="*/ 0 w 369"/>
                  <a:gd name="T33" fmla="*/ 113 h 425"/>
                  <a:gd name="T34" fmla="*/ 29 w 369"/>
                  <a:gd name="T35" fmla="*/ 198 h 425"/>
                  <a:gd name="T36" fmla="*/ 85 w 369"/>
                  <a:gd name="T37" fmla="*/ 226 h 425"/>
                  <a:gd name="T38" fmla="*/ 85 w 369"/>
                  <a:gd name="T39" fmla="*/ 311 h 425"/>
                  <a:gd name="T40" fmla="*/ 142 w 369"/>
                  <a:gd name="T41" fmla="*/ 340 h 425"/>
                  <a:gd name="T42" fmla="*/ 142 w 369"/>
                  <a:gd name="T43" fmla="*/ 425 h 425"/>
                  <a:gd name="T44" fmla="*/ 227 w 369"/>
                  <a:gd name="T4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425">
                    <a:moveTo>
                      <a:pt x="227" y="425"/>
                    </a:moveTo>
                    <a:lnTo>
                      <a:pt x="227" y="340"/>
                    </a:lnTo>
                    <a:lnTo>
                      <a:pt x="284" y="283"/>
                    </a:lnTo>
                    <a:lnTo>
                      <a:pt x="369" y="255"/>
                    </a:lnTo>
                    <a:lnTo>
                      <a:pt x="312" y="198"/>
                    </a:lnTo>
                    <a:lnTo>
                      <a:pt x="312" y="85"/>
                    </a:lnTo>
                    <a:lnTo>
                      <a:pt x="255" y="56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99" y="56"/>
                    </a:lnTo>
                    <a:lnTo>
                      <a:pt x="170" y="56"/>
                    </a:lnTo>
                    <a:lnTo>
                      <a:pt x="142" y="0"/>
                    </a:lnTo>
                    <a:lnTo>
                      <a:pt x="114" y="28"/>
                    </a:lnTo>
                    <a:lnTo>
                      <a:pt x="142" y="56"/>
                    </a:lnTo>
                    <a:lnTo>
                      <a:pt x="114" y="85"/>
                    </a:lnTo>
                    <a:lnTo>
                      <a:pt x="85" y="28"/>
                    </a:lnTo>
                    <a:lnTo>
                      <a:pt x="0" y="113"/>
                    </a:lnTo>
                    <a:lnTo>
                      <a:pt x="29" y="198"/>
                    </a:lnTo>
                    <a:lnTo>
                      <a:pt x="85" y="226"/>
                    </a:lnTo>
                    <a:lnTo>
                      <a:pt x="85" y="311"/>
                    </a:lnTo>
                    <a:lnTo>
                      <a:pt x="142" y="340"/>
                    </a:lnTo>
                    <a:lnTo>
                      <a:pt x="142" y="425"/>
                    </a:lnTo>
                    <a:lnTo>
                      <a:pt x="227" y="42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81" name="Freeform 10">
                <a:extLst>
                  <a:ext uri="{FF2B5EF4-FFF2-40B4-BE49-F238E27FC236}">
                    <a16:creationId xmlns:a16="http://schemas.microsoft.com/office/drawing/2014/main" id="{0AF86C12-F4D8-4ED9-9CAB-683819DCD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4676" y="3090863"/>
                <a:ext cx="1125538" cy="1530350"/>
              </a:xfrm>
              <a:custGeom>
                <a:avLst/>
                <a:gdLst>
                  <a:gd name="T0" fmla="*/ 454 w 709"/>
                  <a:gd name="T1" fmla="*/ 935 h 964"/>
                  <a:gd name="T2" fmla="*/ 454 w 709"/>
                  <a:gd name="T3" fmla="*/ 879 h 964"/>
                  <a:gd name="T4" fmla="*/ 426 w 709"/>
                  <a:gd name="T5" fmla="*/ 850 h 964"/>
                  <a:gd name="T6" fmla="*/ 454 w 709"/>
                  <a:gd name="T7" fmla="*/ 794 h 964"/>
                  <a:gd name="T8" fmla="*/ 454 w 709"/>
                  <a:gd name="T9" fmla="*/ 737 h 964"/>
                  <a:gd name="T10" fmla="*/ 341 w 709"/>
                  <a:gd name="T11" fmla="*/ 708 h 964"/>
                  <a:gd name="T12" fmla="*/ 341 w 709"/>
                  <a:gd name="T13" fmla="*/ 652 h 964"/>
                  <a:gd name="T14" fmla="*/ 227 w 709"/>
                  <a:gd name="T15" fmla="*/ 652 h 964"/>
                  <a:gd name="T16" fmla="*/ 199 w 709"/>
                  <a:gd name="T17" fmla="*/ 680 h 964"/>
                  <a:gd name="T18" fmla="*/ 171 w 709"/>
                  <a:gd name="T19" fmla="*/ 652 h 964"/>
                  <a:gd name="T20" fmla="*/ 199 w 709"/>
                  <a:gd name="T21" fmla="*/ 623 h 964"/>
                  <a:gd name="T22" fmla="*/ 199 w 709"/>
                  <a:gd name="T23" fmla="*/ 595 h 964"/>
                  <a:gd name="T24" fmla="*/ 199 w 709"/>
                  <a:gd name="T25" fmla="*/ 538 h 964"/>
                  <a:gd name="T26" fmla="*/ 171 w 709"/>
                  <a:gd name="T27" fmla="*/ 510 h 964"/>
                  <a:gd name="T28" fmla="*/ 114 w 709"/>
                  <a:gd name="T29" fmla="*/ 510 h 964"/>
                  <a:gd name="T30" fmla="*/ 57 w 709"/>
                  <a:gd name="T31" fmla="*/ 425 h 964"/>
                  <a:gd name="T32" fmla="*/ 57 w 709"/>
                  <a:gd name="T33" fmla="*/ 312 h 964"/>
                  <a:gd name="T34" fmla="*/ 29 w 709"/>
                  <a:gd name="T35" fmla="*/ 283 h 964"/>
                  <a:gd name="T36" fmla="*/ 57 w 709"/>
                  <a:gd name="T37" fmla="*/ 227 h 964"/>
                  <a:gd name="T38" fmla="*/ 0 w 709"/>
                  <a:gd name="T39" fmla="*/ 170 h 964"/>
                  <a:gd name="T40" fmla="*/ 0 w 709"/>
                  <a:gd name="T41" fmla="*/ 113 h 964"/>
                  <a:gd name="T42" fmla="*/ 57 w 709"/>
                  <a:gd name="T43" fmla="*/ 85 h 964"/>
                  <a:gd name="T44" fmla="*/ 29 w 709"/>
                  <a:gd name="T45" fmla="*/ 0 h 964"/>
                  <a:gd name="T46" fmla="*/ 142 w 709"/>
                  <a:gd name="T47" fmla="*/ 56 h 964"/>
                  <a:gd name="T48" fmla="*/ 171 w 709"/>
                  <a:gd name="T49" fmla="*/ 113 h 964"/>
                  <a:gd name="T50" fmla="*/ 142 w 709"/>
                  <a:gd name="T51" fmla="*/ 141 h 964"/>
                  <a:gd name="T52" fmla="*/ 142 w 709"/>
                  <a:gd name="T53" fmla="*/ 170 h 964"/>
                  <a:gd name="T54" fmla="*/ 114 w 709"/>
                  <a:gd name="T55" fmla="*/ 198 h 964"/>
                  <a:gd name="T56" fmla="*/ 142 w 709"/>
                  <a:gd name="T57" fmla="*/ 227 h 964"/>
                  <a:gd name="T58" fmla="*/ 142 w 709"/>
                  <a:gd name="T59" fmla="*/ 283 h 964"/>
                  <a:gd name="T60" fmla="*/ 227 w 709"/>
                  <a:gd name="T61" fmla="*/ 312 h 964"/>
                  <a:gd name="T62" fmla="*/ 341 w 709"/>
                  <a:gd name="T63" fmla="*/ 312 h 964"/>
                  <a:gd name="T64" fmla="*/ 369 w 709"/>
                  <a:gd name="T65" fmla="*/ 312 h 964"/>
                  <a:gd name="T66" fmla="*/ 369 w 709"/>
                  <a:gd name="T67" fmla="*/ 368 h 964"/>
                  <a:gd name="T68" fmla="*/ 341 w 709"/>
                  <a:gd name="T69" fmla="*/ 425 h 964"/>
                  <a:gd name="T70" fmla="*/ 312 w 709"/>
                  <a:gd name="T71" fmla="*/ 397 h 964"/>
                  <a:gd name="T72" fmla="*/ 312 w 709"/>
                  <a:gd name="T73" fmla="*/ 368 h 964"/>
                  <a:gd name="T74" fmla="*/ 256 w 709"/>
                  <a:gd name="T75" fmla="*/ 397 h 964"/>
                  <a:gd name="T76" fmla="*/ 284 w 709"/>
                  <a:gd name="T77" fmla="*/ 453 h 964"/>
                  <a:gd name="T78" fmla="*/ 284 w 709"/>
                  <a:gd name="T79" fmla="*/ 425 h 964"/>
                  <a:gd name="T80" fmla="*/ 312 w 709"/>
                  <a:gd name="T81" fmla="*/ 425 h 964"/>
                  <a:gd name="T82" fmla="*/ 341 w 709"/>
                  <a:gd name="T83" fmla="*/ 482 h 964"/>
                  <a:gd name="T84" fmla="*/ 426 w 709"/>
                  <a:gd name="T85" fmla="*/ 510 h 964"/>
                  <a:gd name="T86" fmla="*/ 426 w 709"/>
                  <a:gd name="T87" fmla="*/ 482 h 964"/>
                  <a:gd name="T88" fmla="*/ 482 w 709"/>
                  <a:gd name="T89" fmla="*/ 510 h 964"/>
                  <a:gd name="T90" fmla="*/ 539 w 709"/>
                  <a:gd name="T91" fmla="*/ 482 h 964"/>
                  <a:gd name="T92" fmla="*/ 567 w 709"/>
                  <a:gd name="T93" fmla="*/ 453 h 964"/>
                  <a:gd name="T94" fmla="*/ 539 w 709"/>
                  <a:gd name="T95" fmla="*/ 397 h 964"/>
                  <a:gd name="T96" fmla="*/ 596 w 709"/>
                  <a:gd name="T97" fmla="*/ 397 h 964"/>
                  <a:gd name="T98" fmla="*/ 624 w 709"/>
                  <a:gd name="T99" fmla="*/ 425 h 964"/>
                  <a:gd name="T100" fmla="*/ 624 w 709"/>
                  <a:gd name="T101" fmla="*/ 397 h 964"/>
                  <a:gd name="T102" fmla="*/ 681 w 709"/>
                  <a:gd name="T103" fmla="*/ 397 h 964"/>
                  <a:gd name="T104" fmla="*/ 709 w 709"/>
                  <a:gd name="T105" fmla="*/ 453 h 964"/>
                  <a:gd name="T106" fmla="*/ 624 w 709"/>
                  <a:gd name="T107" fmla="*/ 538 h 964"/>
                  <a:gd name="T108" fmla="*/ 596 w 709"/>
                  <a:gd name="T109" fmla="*/ 794 h 964"/>
                  <a:gd name="T110" fmla="*/ 624 w 709"/>
                  <a:gd name="T111" fmla="*/ 879 h 964"/>
                  <a:gd name="T112" fmla="*/ 567 w 709"/>
                  <a:gd name="T113" fmla="*/ 964 h 964"/>
                  <a:gd name="T114" fmla="*/ 482 w 709"/>
                  <a:gd name="T115" fmla="*/ 964 h 964"/>
                  <a:gd name="T116" fmla="*/ 454 w 709"/>
                  <a:gd name="T117" fmla="*/ 935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9" h="964">
                    <a:moveTo>
                      <a:pt x="454" y="935"/>
                    </a:moveTo>
                    <a:lnTo>
                      <a:pt x="454" y="879"/>
                    </a:lnTo>
                    <a:lnTo>
                      <a:pt x="426" y="850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341" y="708"/>
                    </a:lnTo>
                    <a:lnTo>
                      <a:pt x="341" y="652"/>
                    </a:lnTo>
                    <a:lnTo>
                      <a:pt x="227" y="652"/>
                    </a:lnTo>
                    <a:lnTo>
                      <a:pt x="199" y="680"/>
                    </a:lnTo>
                    <a:lnTo>
                      <a:pt x="171" y="652"/>
                    </a:lnTo>
                    <a:lnTo>
                      <a:pt x="199" y="623"/>
                    </a:lnTo>
                    <a:lnTo>
                      <a:pt x="199" y="595"/>
                    </a:lnTo>
                    <a:lnTo>
                      <a:pt x="199" y="538"/>
                    </a:lnTo>
                    <a:lnTo>
                      <a:pt x="171" y="510"/>
                    </a:lnTo>
                    <a:lnTo>
                      <a:pt x="114" y="510"/>
                    </a:lnTo>
                    <a:lnTo>
                      <a:pt x="57" y="425"/>
                    </a:lnTo>
                    <a:lnTo>
                      <a:pt x="57" y="312"/>
                    </a:lnTo>
                    <a:lnTo>
                      <a:pt x="29" y="283"/>
                    </a:lnTo>
                    <a:lnTo>
                      <a:pt x="57" y="227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57" y="85"/>
                    </a:lnTo>
                    <a:lnTo>
                      <a:pt x="29" y="0"/>
                    </a:lnTo>
                    <a:lnTo>
                      <a:pt x="142" y="56"/>
                    </a:lnTo>
                    <a:lnTo>
                      <a:pt x="171" y="113"/>
                    </a:lnTo>
                    <a:lnTo>
                      <a:pt x="142" y="141"/>
                    </a:lnTo>
                    <a:lnTo>
                      <a:pt x="142" y="170"/>
                    </a:lnTo>
                    <a:lnTo>
                      <a:pt x="114" y="198"/>
                    </a:lnTo>
                    <a:lnTo>
                      <a:pt x="142" y="227"/>
                    </a:lnTo>
                    <a:lnTo>
                      <a:pt x="142" y="283"/>
                    </a:lnTo>
                    <a:lnTo>
                      <a:pt x="227" y="312"/>
                    </a:lnTo>
                    <a:lnTo>
                      <a:pt x="341" y="312"/>
                    </a:lnTo>
                    <a:lnTo>
                      <a:pt x="369" y="312"/>
                    </a:lnTo>
                    <a:lnTo>
                      <a:pt x="369" y="368"/>
                    </a:lnTo>
                    <a:lnTo>
                      <a:pt x="341" y="425"/>
                    </a:lnTo>
                    <a:lnTo>
                      <a:pt x="312" y="397"/>
                    </a:lnTo>
                    <a:lnTo>
                      <a:pt x="312" y="368"/>
                    </a:lnTo>
                    <a:lnTo>
                      <a:pt x="256" y="397"/>
                    </a:lnTo>
                    <a:lnTo>
                      <a:pt x="284" y="453"/>
                    </a:lnTo>
                    <a:lnTo>
                      <a:pt x="284" y="425"/>
                    </a:lnTo>
                    <a:lnTo>
                      <a:pt x="312" y="425"/>
                    </a:lnTo>
                    <a:lnTo>
                      <a:pt x="341" y="482"/>
                    </a:lnTo>
                    <a:lnTo>
                      <a:pt x="426" y="510"/>
                    </a:lnTo>
                    <a:lnTo>
                      <a:pt x="426" y="482"/>
                    </a:lnTo>
                    <a:lnTo>
                      <a:pt x="482" y="510"/>
                    </a:lnTo>
                    <a:lnTo>
                      <a:pt x="539" y="482"/>
                    </a:lnTo>
                    <a:lnTo>
                      <a:pt x="567" y="453"/>
                    </a:lnTo>
                    <a:lnTo>
                      <a:pt x="539" y="397"/>
                    </a:lnTo>
                    <a:lnTo>
                      <a:pt x="596" y="397"/>
                    </a:lnTo>
                    <a:lnTo>
                      <a:pt x="624" y="425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709" y="453"/>
                    </a:lnTo>
                    <a:lnTo>
                      <a:pt x="624" y="538"/>
                    </a:lnTo>
                    <a:lnTo>
                      <a:pt x="596" y="794"/>
                    </a:lnTo>
                    <a:lnTo>
                      <a:pt x="624" y="879"/>
                    </a:lnTo>
                    <a:lnTo>
                      <a:pt x="567" y="964"/>
                    </a:lnTo>
                    <a:lnTo>
                      <a:pt x="482" y="964"/>
                    </a:lnTo>
                    <a:lnTo>
                      <a:pt x="454" y="93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82" name="Freeform 36">
                <a:extLst>
                  <a:ext uri="{FF2B5EF4-FFF2-40B4-BE49-F238E27FC236}">
                    <a16:creationId xmlns:a16="http://schemas.microsoft.com/office/drawing/2014/main" id="{8EEDE13D-4BFC-4679-8959-F3C284427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1063" y="3540125"/>
                <a:ext cx="674688" cy="765175"/>
              </a:xfrm>
              <a:custGeom>
                <a:avLst/>
                <a:gdLst>
                  <a:gd name="T0" fmla="*/ 28 w 425"/>
                  <a:gd name="T1" fmla="*/ 57 h 482"/>
                  <a:gd name="T2" fmla="*/ 0 w 425"/>
                  <a:gd name="T3" fmla="*/ 0 h 482"/>
                  <a:gd name="T4" fmla="*/ 56 w 425"/>
                  <a:gd name="T5" fmla="*/ 0 h 482"/>
                  <a:gd name="T6" fmla="*/ 113 w 425"/>
                  <a:gd name="T7" fmla="*/ 29 h 482"/>
                  <a:gd name="T8" fmla="*/ 198 w 425"/>
                  <a:gd name="T9" fmla="*/ 29 h 482"/>
                  <a:gd name="T10" fmla="*/ 198 w 425"/>
                  <a:gd name="T11" fmla="*/ 57 h 482"/>
                  <a:gd name="T12" fmla="*/ 255 w 425"/>
                  <a:gd name="T13" fmla="*/ 85 h 482"/>
                  <a:gd name="T14" fmla="*/ 283 w 425"/>
                  <a:gd name="T15" fmla="*/ 142 h 482"/>
                  <a:gd name="T16" fmla="*/ 340 w 425"/>
                  <a:gd name="T17" fmla="*/ 170 h 482"/>
                  <a:gd name="T18" fmla="*/ 397 w 425"/>
                  <a:gd name="T19" fmla="*/ 255 h 482"/>
                  <a:gd name="T20" fmla="*/ 397 w 425"/>
                  <a:gd name="T21" fmla="*/ 312 h 482"/>
                  <a:gd name="T22" fmla="*/ 425 w 425"/>
                  <a:gd name="T23" fmla="*/ 340 h 482"/>
                  <a:gd name="T24" fmla="*/ 397 w 425"/>
                  <a:gd name="T25" fmla="*/ 397 h 482"/>
                  <a:gd name="T26" fmla="*/ 368 w 425"/>
                  <a:gd name="T27" fmla="*/ 397 h 482"/>
                  <a:gd name="T28" fmla="*/ 312 w 425"/>
                  <a:gd name="T29" fmla="*/ 312 h 482"/>
                  <a:gd name="T30" fmla="*/ 283 w 425"/>
                  <a:gd name="T31" fmla="*/ 312 h 482"/>
                  <a:gd name="T32" fmla="*/ 340 w 425"/>
                  <a:gd name="T33" fmla="*/ 397 h 482"/>
                  <a:gd name="T34" fmla="*/ 340 w 425"/>
                  <a:gd name="T35" fmla="*/ 454 h 482"/>
                  <a:gd name="T36" fmla="*/ 312 w 425"/>
                  <a:gd name="T37" fmla="*/ 482 h 482"/>
                  <a:gd name="T38" fmla="*/ 283 w 425"/>
                  <a:gd name="T39" fmla="*/ 425 h 482"/>
                  <a:gd name="T40" fmla="*/ 255 w 425"/>
                  <a:gd name="T41" fmla="*/ 425 h 482"/>
                  <a:gd name="T42" fmla="*/ 227 w 425"/>
                  <a:gd name="T43" fmla="*/ 340 h 482"/>
                  <a:gd name="T44" fmla="*/ 170 w 425"/>
                  <a:gd name="T45" fmla="*/ 284 h 482"/>
                  <a:gd name="T46" fmla="*/ 113 w 425"/>
                  <a:gd name="T47" fmla="*/ 227 h 482"/>
                  <a:gd name="T48" fmla="*/ 113 w 425"/>
                  <a:gd name="T49" fmla="*/ 114 h 482"/>
                  <a:gd name="T50" fmla="*/ 56 w 425"/>
                  <a:gd name="T51" fmla="*/ 85 h 482"/>
                  <a:gd name="T52" fmla="*/ 28 w 425"/>
                  <a:gd name="T53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5" h="482">
                    <a:moveTo>
                      <a:pt x="28" y="57"/>
                    </a:moveTo>
                    <a:lnTo>
                      <a:pt x="0" y="0"/>
                    </a:lnTo>
                    <a:lnTo>
                      <a:pt x="56" y="0"/>
                    </a:lnTo>
                    <a:lnTo>
                      <a:pt x="113" y="29"/>
                    </a:lnTo>
                    <a:lnTo>
                      <a:pt x="198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340" y="170"/>
                    </a:lnTo>
                    <a:lnTo>
                      <a:pt x="397" y="255"/>
                    </a:lnTo>
                    <a:lnTo>
                      <a:pt x="397" y="312"/>
                    </a:lnTo>
                    <a:lnTo>
                      <a:pt x="425" y="340"/>
                    </a:lnTo>
                    <a:lnTo>
                      <a:pt x="397" y="397"/>
                    </a:lnTo>
                    <a:lnTo>
                      <a:pt x="368" y="397"/>
                    </a:lnTo>
                    <a:lnTo>
                      <a:pt x="312" y="312"/>
                    </a:lnTo>
                    <a:lnTo>
                      <a:pt x="283" y="312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312" y="482"/>
                    </a:lnTo>
                    <a:lnTo>
                      <a:pt x="283" y="425"/>
                    </a:lnTo>
                    <a:lnTo>
                      <a:pt x="255" y="425"/>
                    </a:lnTo>
                    <a:lnTo>
                      <a:pt x="227" y="340"/>
                    </a:lnTo>
                    <a:lnTo>
                      <a:pt x="170" y="284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56" y="85"/>
                    </a:lnTo>
                    <a:lnTo>
                      <a:pt x="28" y="5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83" name="Freeform 40">
                <a:extLst>
                  <a:ext uri="{FF2B5EF4-FFF2-40B4-BE49-F238E27FC236}">
                    <a16:creationId xmlns:a16="http://schemas.microsoft.com/office/drawing/2014/main" id="{01A0D3C5-797D-4B6B-B6A9-0983CE5D3A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5276" y="2640013"/>
                <a:ext cx="1350963" cy="946150"/>
              </a:xfrm>
              <a:custGeom>
                <a:avLst/>
                <a:gdLst>
                  <a:gd name="T0" fmla="*/ 709 w 851"/>
                  <a:gd name="T1" fmla="*/ 199 h 596"/>
                  <a:gd name="T2" fmla="*/ 709 w 851"/>
                  <a:gd name="T3" fmla="*/ 227 h 596"/>
                  <a:gd name="T4" fmla="*/ 794 w 851"/>
                  <a:gd name="T5" fmla="*/ 397 h 596"/>
                  <a:gd name="T6" fmla="*/ 851 w 851"/>
                  <a:gd name="T7" fmla="*/ 397 h 596"/>
                  <a:gd name="T8" fmla="*/ 822 w 851"/>
                  <a:gd name="T9" fmla="*/ 454 h 596"/>
                  <a:gd name="T10" fmla="*/ 851 w 851"/>
                  <a:gd name="T11" fmla="*/ 482 h 596"/>
                  <a:gd name="T12" fmla="*/ 794 w 851"/>
                  <a:gd name="T13" fmla="*/ 511 h 596"/>
                  <a:gd name="T14" fmla="*/ 737 w 851"/>
                  <a:gd name="T15" fmla="*/ 454 h 596"/>
                  <a:gd name="T16" fmla="*/ 709 w 851"/>
                  <a:gd name="T17" fmla="*/ 482 h 596"/>
                  <a:gd name="T18" fmla="*/ 652 w 851"/>
                  <a:gd name="T19" fmla="*/ 511 h 596"/>
                  <a:gd name="T20" fmla="*/ 567 w 851"/>
                  <a:gd name="T21" fmla="*/ 596 h 596"/>
                  <a:gd name="T22" fmla="*/ 482 w 851"/>
                  <a:gd name="T23" fmla="*/ 596 h 596"/>
                  <a:gd name="T24" fmla="*/ 425 w 851"/>
                  <a:gd name="T25" fmla="*/ 567 h 596"/>
                  <a:gd name="T26" fmla="*/ 397 w 851"/>
                  <a:gd name="T27" fmla="*/ 539 h 596"/>
                  <a:gd name="T28" fmla="*/ 425 w 851"/>
                  <a:gd name="T29" fmla="*/ 482 h 596"/>
                  <a:gd name="T30" fmla="*/ 397 w 851"/>
                  <a:gd name="T31" fmla="*/ 454 h 596"/>
                  <a:gd name="T32" fmla="*/ 425 w 851"/>
                  <a:gd name="T33" fmla="*/ 425 h 596"/>
                  <a:gd name="T34" fmla="*/ 482 w 851"/>
                  <a:gd name="T35" fmla="*/ 425 h 596"/>
                  <a:gd name="T36" fmla="*/ 482 w 851"/>
                  <a:gd name="T37" fmla="*/ 397 h 596"/>
                  <a:gd name="T38" fmla="*/ 397 w 851"/>
                  <a:gd name="T39" fmla="*/ 369 h 596"/>
                  <a:gd name="T40" fmla="*/ 454 w 851"/>
                  <a:gd name="T41" fmla="*/ 340 h 596"/>
                  <a:gd name="T42" fmla="*/ 454 w 851"/>
                  <a:gd name="T43" fmla="*/ 312 h 596"/>
                  <a:gd name="T44" fmla="*/ 369 w 851"/>
                  <a:gd name="T45" fmla="*/ 340 h 596"/>
                  <a:gd name="T46" fmla="*/ 340 w 851"/>
                  <a:gd name="T47" fmla="*/ 284 h 596"/>
                  <a:gd name="T48" fmla="*/ 454 w 851"/>
                  <a:gd name="T49" fmla="*/ 227 h 596"/>
                  <a:gd name="T50" fmla="*/ 482 w 851"/>
                  <a:gd name="T51" fmla="*/ 227 h 596"/>
                  <a:gd name="T52" fmla="*/ 510 w 851"/>
                  <a:gd name="T53" fmla="*/ 284 h 596"/>
                  <a:gd name="T54" fmla="*/ 482 w 851"/>
                  <a:gd name="T55" fmla="*/ 312 h 596"/>
                  <a:gd name="T56" fmla="*/ 510 w 851"/>
                  <a:gd name="T57" fmla="*/ 312 h 596"/>
                  <a:gd name="T58" fmla="*/ 539 w 851"/>
                  <a:gd name="T59" fmla="*/ 284 h 596"/>
                  <a:gd name="T60" fmla="*/ 510 w 851"/>
                  <a:gd name="T61" fmla="*/ 255 h 596"/>
                  <a:gd name="T62" fmla="*/ 510 w 851"/>
                  <a:gd name="T63" fmla="*/ 227 h 596"/>
                  <a:gd name="T64" fmla="*/ 539 w 851"/>
                  <a:gd name="T65" fmla="*/ 199 h 596"/>
                  <a:gd name="T66" fmla="*/ 539 w 851"/>
                  <a:gd name="T67" fmla="*/ 142 h 596"/>
                  <a:gd name="T68" fmla="*/ 454 w 851"/>
                  <a:gd name="T69" fmla="*/ 142 h 596"/>
                  <a:gd name="T70" fmla="*/ 369 w 851"/>
                  <a:gd name="T71" fmla="*/ 199 h 596"/>
                  <a:gd name="T72" fmla="*/ 397 w 851"/>
                  <a:gd name="T73" fmla="*/ 227 h 596"/>
                  <a:gd name="T74" fmla="*/ 340 w 851"/>
                  <a:gd name="T75" fmla="*/ 255 h 596"/>
                  <a:gd name="T76" fmla="*/ 227 w 851"/>
                  <a:gd name="T77" fmla="*/ 284 h 596"/>
                  <a:gd name="T78" fmla="*/ 170 w 851"/>
                  <a:gd name="T79" fmla="*/ 340 h 596"/>
                  <a:gd name="T80" fmla="*/ 170 w 851"/>
                  <a:gd name="T81" fmla="*/ 397 h 596"/>
                  <a:gd name="T82" fmla="*/ 142 w 851"/>
                  <a:gd name="T83" fmla="*/ 397 h 596"/>
                  <a:gd name="T84" fmla="*/ 85 w 851"/>
                  <a:gd name="T85" fmla="*/ 369 h 596"/>
                  <a:gd name="T86" fmla="*/ 29 w 851"/>
                  <a:gd name="T87" fmla="*/ 369 h 596"/>
                  <a:gd name="T88" fmla="*/ 0 w 851"/>
                  <a:gd name="T89" fmla="*/ 312 h 596"/>
                  <a:gd name="T90" fmla="*/ 85 w 851"/>
                  <a:gd name="T91" fmla="*/ 312 h 596"/>
                  <a:gd name="T92" fmla="*/ 170 w 851"/>
                  <a:gd name="T93" fmla="*/ 284 h 596"/>
                  <a:gd name="T94" fmla="*/ 284 w 851"/>
                  <a:gd name="T95" fmla="*/ 227 h 596"/>
                  <a:gd name="T96" fmla="*/ 454 w 851"/>
                  <a:gd name="T97" fmla="*/ 57 h 596"/>
                  <a:gd name="T98" fmla="*/ 454 w 851"/>
                  <a:gd name="T99" fmla="*/ 0 h 596"/>
                  <a:gd name="T100" fmla="*/ 539 w 851"/>
                  <a:gd name="T101" fmla="*/ 29 h 596"/>
                  <a:gd name="T102" fmla="*/ 567 w 851"/>
                  <a:gd name="T103" fmla="*/ 85 h 596"/>
                  <a:gd name="T104" fmla="*/ 624 w 851"/>
                  <a:gd name="T105" fmla="*/ 114 h 596"/>
                  <a:gd name="T106" fmla="*/ 652 w 851"/>
                  <a:gd name="T107" fmla="*/ 199 h 596"/>
                  <a:gd name="T108" fmla="*/ 681 w 851"/>
                  <a:gd name="T109" fmla="*/ 170 h 596"/>
                  <a:gd name="T110" fmla="*/ 709 w 851"/>
                  <a:gd name="T111" fmla="*/ 199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51" h="596">
                    <a:moveTo>
                      <a:pt x="709" y="199"/>
                    </a:moveTo>
                    <a:lnTo>
                      <a:pt x="709" y="227"/>
                    </a:lnTo>
                    <a:lnTo>
                      <a:pt x="794" y="397"/>
                    </a:lnTo>
                    <a:lnTo>
                      <a:pt x="851" y="397"/>
                    </a:lnTo>
                    <a:lnTo>
                      <a:pt x="822" y="454"/>
                    </a:lnTo>
                    <a:lnTo>
                      <a:pt x="851" y="482"/>
                    </a:lnTo>
                    <a:lnTo>
                      <a:pt x="794" y="511"/>
                    </a:lnTo>
                    <a:lnTo>
                      <a:pt x="737" y="454"/>
                    </a:lnTo>
                    <a:lnTo>
                      <a:pt x="709" y="482"/>
                    </a:lnTo>
                    <a:lnTo>
                      <a:pt x="652" y="511"/>
                    </a:lnTo>
                    <a:lnTo>
                      <a:pt x="567" y="596"/>
                    </a:lnTo>
                    <a:lnTo>
                      <a:pt x="482" y="596"/>
                    </a:lnTo>
                    <a:lnTo>
                      <a:pt x="425" y="567"/>
                    </a:lnTo>
                    <a:lnTo>
                      <a:pt x="397" y="539"/>
                    </a:lnTo>
                    <a:lnTo>
                      <a:pt x="425" y="482"/>
                    </a:lnTo>
                    <a:lnTo>
                      <a:pt x="397" y="454"/>
                    </a:lnTo>
                    <a:lnTo>
                      <a:pt x="425" y="425"/>
                    </a:lnTo>
                    <a:lnTo>
                      <a:pt x="482" y="425"/>
                    </a:lnTo>
                    <a:lnTo>
                      <a:pt x="482" y="397"/>
                    </a:lnTo>
                    <a:lnTo>
                      <a:pt x="397" y="369"/>
                    </a:lnTo>
                    <a:lnTo>
                      <a:pt x="454" y="340"/>
                    </a:lnTo>
                    <a:lnTo>
                      <a:pt x="454" y="312"/>
                    </a:lnTo>
                    <a:lnTo>
                      <a:pt x="369" y="340"/>
                    </a:lnTo>
                    <a:lnTo>
                      <a:pt x="340" y="284"/>
                    </a:lnTo>
                    <a:lnTo>
                      <a:pt x="454" y="227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82" y="312"/>
                    </a:lnTo>
                    <a:lnTo>
                      <a:pt x="510" y="312"/>
                    </a:lnTo>
                    <a:lnTo>
                      <a:pt x="539" y="284"/>
                    </a:lnTo>
                    <a:lnTo>
                      <a:pt x="510" y="255"/>
                    </a:lnTo>
                    <a:lnTo>
                      <a:pt x="510" y="227"/>
                    </a:lnTo>
                    <a:lnTo>
                      <a:pt x="539" y="199"/>
                    </a:lnTo>
                    <a:lnTo>
                      <a:pt x="539" y="142"/>
                    </a:lnTo>
                    <a:lnTo>
                      <a:pt x="454" y="142"/>
                    </a:lnTo>
                    <a:lnTo>
                      <a:pt x="369" y="199"/>
                    </a:lnTo>
                    <a:lnTo>
                      <a:pt x="397" y="227"/>
                    </a:lnTo>
                    <a:lnTo>
                      <a:pt x="340" y="255"/>
                    </a:lnTo>
                    <a:lnTo>
                      <a:pt x="227" y="284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42" y="397"/>
                    </a:lnTo>
                    <a:lnTo>
                      <a:pt x="85" y="369"/>
                    </a:lnTo>
                    <a:lnTo>
                      <a:pt x="29" y="369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170" y="284"/>
                    </a:lnTo>
                    <a:lnTo>
                      <a:pt x="284" y="22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39" y="29"/>
                    </a:lnTo>
                    <a:lnTo>
                      <a:pt x="567" y="85"/>
                    </a:lnTo>
                    <a:lnTo>
                      <a:pt x="624" y="114"/>
                    </a:lnTo>
                    <a:lnTo>
                      <a:pt x="652" y="199"/>
                    </a:lnTo>
                    <a:lnTo>
                      <a:pt x="681" y="170"/>
                    </a:lnTo>
                    <a:lnTo>
                      <a:pt x="709" y="19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F0D73649-48AC-4B52-9195-66583815C9B4}"/>
                </a:ext>
              </a:extLst>
            </p:cNvPr>
            <p:cNvGrpSpPr/>
            <p:nvPr/>
          </p:nvGrpSpPr>
          <p:grpSpPr>
            <a:xfrm>
              <a:off x="4804639" y="1050586"/>
              <a:ext cx="1627229" cy="1391197"/>
              <a:chOff x="6850063" y="165100"/>
              <a:chExt cx="2790826" cy="2386013"/>
            </a:xfrm>
          </p:grpSpPr>
          <p:sp>
            <p:nvSpPr>
              <p:cNvPr id="185" name="Freeform 45">
                <a:extLst>
                  <a:ext uri="{FF2B5EF4-FFF2-40B4-BE49-F238E27FC236}">
                    <a16:creationId xmlns:a16="http://schemas.microsoft.com/office/drawing/2014/main" id="{3821B26C-1C86-4922-9D3B-BC7AA382C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40551" y="839788"/>
                <a:ext cx="674688" cy="1260475"/>
              </a:xfrm>
              <a:custGeom>
                <a:avLst/>
                <a:gdLst>
                  <a:gd name="T0" fmla="*/ 85 w 425"/>
                  <a:gd name="T1" fmla="*/ 596 h 794"/>
                  <a:gd name="T2" fmla="*/ 114 w 425"/>
                  <a:gd name="T3" fmla="*/ 652 h 794"/>
                  <a:gd name="T4" fmla="*/ 142 w 425"/>
                  <a:gd name="T5" fmla="*/ 681 h 794"/>
                  <a:gd name="T6" fmla="*/ 170 w 425"/>
                  <a:gd name="T7" fmla="*/ 766 h 794"/>
                  <a:gd name="T8" fmla="*/ 227 w 425"/>
                  <a:gd name="T9" fmla="*/ 766 h 794"/>
                  <a:gd name="T10" fmla="*/ 340 w 425"/>
                  <a:gd name="T11" fmla="*/ 794 h 794"/>
                  <a:gd name="T12" fmla="*/ 369 w 425"/>
                  <a:gd name="T13" fmla="*/ 794 h 794"/>
                  <a:gd name="T14" fmla="*/ 425 w 425"/>
                  <a:gd name="T15" fmla="*/ 737 h 794"/>
                  <a:gd name="T16" fmla="*/ 425 w 425"/>
                  <a:gd name="T17" fmla="*/ 709 h 794"/>
                  <a:gd name="T18" fmla="*/ 369 w 425"/>
                  <a:gd name="T19" fmla="*/ 596 h 794"/>
                  <a:gd name="T20" fmla="*/ 369 w 425"/>
                  <a:gd name="T21" fmla="*/ 482 h 794"/>
                  <a:gd name="T22" fmla="*/ 397 w 425"/>
                  <a:gd name="T23" fmla="*/ 425 h 794"/>
                  <a:gd name="T24" fmla="*/ 369 w 425"/>
                  <a:gd name="T25" fmla="*/ 340 h 794"/>
                  <a:gd name="T26" fmla="*/ 397 w 425"/>
                  <a:gd name="T27" fmla="*/ 142 h 794"/>
                  <a:gd name="T28" fmla="*/ 340 w 425"/>
                  <a:gd name="T29" fmla="*/ 170 h 794"/>
                  <a:gd name="T30" fmla="*/ 340 w 425"/>
                  <a:gd name="T31" fmla="*/ 199 h 794"/>
                  <a:gd name="T32" fmla="*/ 284 w 425"/>
                  <a:gd name="T33" fmla="*/ 57 h 794"/>
                  <a:gd name="T34" fmla="*/ 227 w 425"/>
                  <a:gd name="T35" fmla="*/ 29 h 794"/>
                  <a:gd name="T36" fmla="*/ 114 w 425"/>
                  <a:gd name="T37" fmla="*/ 0 h 794"/>
                  <a:gd name="T38" fmla="*/ 85 w 425"/>
                  <a:gd name="T39" fmla="*/ 29 h 794"/>
                  <a:gd name="T40" fmla="*/ 57 w 425"/>
                  <a:gd name="T41" fmla="*/ 85 h 794"/>
                  <a:gd name="T42" fmla="*/ 29 w 425"/>
                  <a:gd name="T43" fmla="*/ 114 h 794"/>
                  <a:gd name="T44" fmla="*/ 0 w 425"/>
                  <a:gd name="T45" fmla="*/ 85 h 794"/>
                  <a:gd name="T46" fmla="*/ 29 w 425"/>
                  <a:gd name="T47" fmla="*/ 142 h 794"/>
                  <a:gd name="T48" fmla="*/ 57 w 425"/>
                  <a:gd name="T49" fmla="*/ 170 h 794"/>
                  <a:gd name="T50" fmla="*/ 29 w 425"/>
                  <a:gd name="T51" fmla="*/ 199 h 794"/>
                  <a:gd name="T52" fmla="*/ 114 w 425"/>
                  <a:gd name="T53" fmla="*/ 284 h 794"/>
                  <a:gd name="T54" fmla="*/ 170 w 425"/>
                  <a:gd name="T55" fmla="*/ 340 h 794"/>
                  <a:gd name="T56" fmla="*/ 199 w 425"/>
                  <a:gd name="T57" fmla="*/ 397 h 794"/>
                  <a:gd name="T58" fmla="*/ 255 w 425"/>
                  <a:gd name="T59" fmla="*/ 482 h 794"/>
                  <a:gd name="T60" fmla="*/ 284 w 425"/>
                  <a:gd name="T61" fmla="*/ 482 h 794"/>
                  <a:gd name="T62" fmla="*/ 284 w 425"/>
                  <a:gd name="T63" fmla="*/ 511 h 794"/>
                  <a:gd name="T64" fmla="*/ 227 w 425"/>
                  <a:gd name="T65" fmla="*/ 539 h 794"/>
                  <a:gd name="T66" fmla="*/ 199 w 425"/>
                  <a:gd name="T67" fmla="*/ 596 h 794"/>
                  <a:gd name="T68" fmla="*/ 170 w 425"/>
                  <a:gd name="T69" fmla="*/ 596 h 794"/>
                  <a:gd name="T70" fmla="*/ 170 w 425"/>
                  <a:gd name="T71" fmla="*/ 567 h 794"/>
                  <a:gd name="T72" fmla="*/ 142 w 425"/>
                  <a:gd name="T73" fmla="*/ 567 h 794"/>
                  <a:gd name="T74" fmla="*/ 85 w 425"/>
                  <a:gd name="T75" fmla="*/ 596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5" h="794">
                    <a:moveTo>
                      <a:pt x="85" y="596"/>
                    </a:moveTo>
                    <a:lnTo>
                      <a:pt x="114" y="652"/>
                    </a:lnTo>
                    <a:lnTo>
                      <a:pt x="142" y="681"/>
                    </a:lnTo>
                    <a:lnTo>
                      <a:pt x="170" y="766"/>
                    </a:lnTo>
                    <a:lnTo>
                      <a:pt x="227" y="766"/>
                    </a:lnTo>
                    <a:lnTo>
                      <a:pt x="340" y="794"/>
                    </a:lnTo>
                    <a:lnTo>
                      <a:pt x="369" y="794"/>
                    </a:lnTo>
                    <a:lnTo>
                      <a:pt x="425" y="737"/>
                    </a:lnTo>
                    <a:lnTo>
                      <a:pt x="425" y="709"/>
                    </a:lnTo>
                    <a:lnTo>
                      <a:pt x="369" y="596"/>
                    </a:lnTo>
                    <a:lnTo>
                      <a:pt x="369" y="482"/>
                    </a:lnTo>
                    <a:lnTo>
                      <a:pt x="397" y="425"/>
                    </a:lnTo>
                    <a:lnTo>
                      <a:pt x="369" y="340"/>
                    </a:lnTo>
                    <a:lnTo>
                      <a:pt x="397" y="142"/>
                    </a:lnTo>
                    <a:lnTo>
                      <a:pt x="340" y="170"/>
                    </a:lnTo>
                    <a:lnTo>
                      <a:pt x="340" y="199"/>
                    </a:lnTo>
                    <a:lnTo>
                      <a:pt x="284" y="57"/>
                    </a:lnTo>
                    <a:lnTo>
                      <a:pt x="227" y="29"/>
                    </a:lnTo>
                    <a:lnTo>
                      <a:pt x="114" y="0"/>
                    </a:lnTo>
                    <a:lnTo>
                      <a:pt x="85" y="29"/>
                    </a:lnTo>
                    <a:lnTo>
                      <a:pt x="57" y="85"/>
                    </a:lnTo>
                    <a:lnTo>
                      <a:pt x="29" y="114"/>
                    </a:lnTo>
                    <a:lnTo>
                      <a:pt x="0" y="85"/>
                    </a:lnTo>
                    <a:lnTo>
                      <a:pt x="29" y="142"/>
                    </a:lnTo>
                    <a:lnTo>
                      <a:pt x="57" y="170"/>
                    </a:lnTo>
                    <a:lnTo>
                      <a:pt x="29" y="199"/>
                    </a:lnTo>
                    <a:lnTo>
                      <a:pt x="114" y="284"/>
                    </a:lnTo>
                    <a:lnTo>
                      <a:pt x="170" y="340"/>
                    </a:lnTo>
                    <a:lnTo>
                      <a:pt x="199" y="397"/>
                    </a:lnTo>
                    <a:lnTo>
                      <a:pt x="255" y="482"/>
                    </a:lnTo>
                    <a:lnTo>
                      <a:pt x="284" y="482"/>
                    </a:lnTo>
                    <a:lnTo>
                      <a:pt x="284" y="511"/>
                    </a:lnTo>
                    <a:lnTo>
                      <a:pt x="227" y="539"/>
                    </a:lnTo>
                    <a:lnTo>
                      <a:pt x="199" y="596"/>
                    </a:lnTo>
                    <a:lnTo>
                      <a:pt x="170" y="596"/>
                    </a:lnTo>
                    <a:lnTo>
                      <a:pt x="170" y="567"/>
                    </a:lnTo>
                    <a:lnTo>
                      <a:pt x="142" y="567"/>
                    </a:lnTo>
                    <a:lnTo>
                      <a:pt x="85" y="59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86" name="Freeform 49">
                <a:extLst>
                  <a:ext uri="{FF2B5EF4-FFF2-40B4-BE49-F238E27FC236}">
                    <a16:creationId xmlns:a16="http://schemas.microsoft.com/office/drawing/2014/main" id="{E84F9EDE-D682-4811-A06F-C122FE47B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885825"/>
                <a:ext cx="630238" cy="628650"/>
              </a:xfrm>
              <a:custGeom>
                <a:avLst/>
                <a:gdLst>
                  <a:gd name="T0" fmla="*/ 28 w 397"/>
                  <a:gd name="T1" fmla="*/ 396 h 396"/>
                  <a:gd name="T2" fmla="*/ 227 w 397"/>
                  <a:gd name="T3" fmla="*/ 396 h 396"/>
                  <a:gd name="T4" fmla="*/ 397 w 397"/>
                  <a:gd name="T5" fmla="*/ 255 h 396"/>
                  <a:gd name="T6" fmla="*/ 397 w 397"/>
                  <a:gd name="T7" fmla="*/ 85 h 396"/>
                  <a:gd name="T8" fmla="*/ 312 w 397"/>
                  <a:gd name="T9" fmla="*/ 56 h 396"/>
                  <a:gd name="T10" fmla="*/ 283 w 397"/>
                  <a:gd name="T11" fmla="*/ 0 h 396"/>
                  <a:gd name="T12" fmla="*/ 227 w 397"/>
                  <a:gd name="T13" fmla="*/ 28 h 396"/>
                  <a:gd name="T14" fmla="*/ 255 w 397"/>
                  <a:gd name="T15" fmla="*/ 85 h 396"/>
                  <a:gd name="T16" fmla="*/ 198 w 397"/>
                  <a:gd name="T17" fmla="*/ 141 h 396"/>
                  <a:gd name="T18" fmla="*/ 227 w 397"/>
                  <a:gd name="T19" fmla="*/ 85 h 396"/>
                  <a:gd name="T20" fmla="*/ 227 w 397"/>
                  <a:gd name="T21" fmla="*/ 28 h 396"/>
                  <a:gd name="T22" fmla="*/ 170 w 397"/>
                  <a:gd name="T23" fmla="*/ 85 h 396"/>
                  <a:gd name="T24" fmla="*/ 85 w 397"/>
                  <a:gd name="T25" fmla="*/ 85 h 396"/>
                  <a:gd name="T26" fmla="*/ 85 w 397"/>
                  <a:gd name="T27" fmla="*/ 141 h 396"/>
                  <a:gd name="T28" fmla="*/ 56 w 397"/>
                  <a:gd name="T29" fmla="*/ 113 h 396"/>
                  <a:gd name="T30" fmla="*/ 28 w 397"/>
                  <a:gd name="T31" fmla="*/ 113 h 396"/>
                  <a:gd name="T32" fmla="*/ 0 w 397"/>
                  <a:gd name="T33" fmla="*/ 311 h 396"/>
                  <a:gd name="T34" fmla="*/ 28 w 397"/>
                  <a:gd name="T35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7" h="396">
                    <a:moveTo>
                      <a:pt x="28" y="396"/>
                    </a:moveTo>
                    <a:lnTo>
                      <a:pt x="227" y="396"/>
                    </a:lnTo>
                    <a:lnTo>
                      <a:pt x="397" y="255"/>
                    </a:lnTo>
                    <a:lnTo>
                      <a:pt x="397" y="85"/>
                    </a:lnTo>
                    <a:lnTo>
                      <a:pt x="312" y="56"/>
                    </a:lnTo>
                    <a:lnTo>
                      <a:pt x="283" y="0"/>
                    </a:lnTo>
                    <a:lnTo>
                      <a:pt x="227" y="28"/>
                    </a:lnTo>
                    <a:lnTo>
                      <a:pt x="255" y="85"/>
                    </a:lnTo>
                    <a:lnTo>
                      <a:pt x="198" y="141"/>
                    </a:lnTo>
                    <a:lnTo>
                      <a:pt x="227" y="85"/>
                    </a:lnTo>
                    <a:lnTo>
                      <a:pt x="227" y="28"/>
                    </a:lnTo>
                    <a:lnTo>
                      <a:pt x="170" y="85"/>
                    </a:lnTo>
                    <a:lnTo>
                      <a:pt x="85" y="85"/>
                    </a:lnTo>
                    <a:lnTo>
                      <a:pt x="85" y="141"/>
                    </a:lnTo>
                    <a:lnTo>
                      <a:pt x="56" y="113"/>
                    </a:lnTo>
                    <a:lnTo>
                      <a:pt x="28" y="113"/>
                    </a:lnTo>
                    <a:lnTo>
                      <a:pt x="0" y="311"/>
                    </a:lnTo>
                    <a:lnTo>
                      <a:pt x="28" y="39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87" name="Freeform 67">
                <a:extLst>
                  <a:ext uri="{FF2B5EF4-FFF2-40B4-BE49-F238E27FC236}">
                    <a16:creationId xmlns:a16="http://schemas.microsoft.com/office/drawing/2014/main" id="{D84F070A-AE01-4E5A-9FAC-9DAB50358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0063" y="434975"/>
                <a:ext cx="1125538" cy="630238"/>
              </a:xfrm>
              <a:custGeom>
                <a:avLst/>
                <a:gdLst>
                  <a:gd name="T0" fmla="*/ 0 w 709"/>
                  <a:gd name="T1" fmla="*/ 142 h 397"/>
                  <a:gd name="T2" fmla="*/ 29 w 709"/>
                  <a:gd name="T3" fmla="*/ 170 h 397"/>
                  <a:gd name="T4" fmla="*/ 0 w 709"/>
                  <a:gd name="T5" fmla="*/ 227 h 397"/>
                  <a:gd name="T6" fmla="*/ 57 w 709"/>
                  <a:gd name="T7" fmla="*/ 284 h 397"/>
                  <a:gd name="T8" fmla="*/ 57 w 709"/>
                  <a:gd name="T9" fmla="*/ 340 h 397"/>
                  <a:gd name="T10" fmla="*/ 86 w 709"/>
                  <a:gd name="T11" fmla="*/ 369 h 397"/>
                  <a:gd name="T12" fmla="*/ 114 w 709"/>
                  <a:gd name="T13" fmla="*/ 340 h 397"/>
                  <a:gd name="T14" fmla="*/ 142 w 709"/>
                  <a:gd name="T15" fmla="*/ 284 h 397"/>
                  <a:gd name="T16" fmla="*/ 171 w 709"/>
                  <a:gd name="T17" fmla="*/ 255 h 397"/>
                  <a:gd name="T18" fmla="*/ 284 w 709"/>
                  <a:gd name="T19" fmla="*/ 284 h 397"/>
                  <a:gd name="T20" fmla="*/ 341 w 709"/>
                  <a:gd name="T21" fmla="*/ 312 h 397"/>
                  <a:gd name="T22" fmla="*/ 397 w 709"/>
                  <a:gd name="T23" fmla="*/ 397 h 397"/>
                  <a:gd name="T24" fmla="*/ 539 w 709"/>
                  <a:gd name="T25" fmla="*/ 340 h 397"/>
                  <a:gd name="T26" fmla="*/ 482 w 709"/>
                  <a:gd name="T27" fmla="*/ 340 h 397"/>
                  <a:gd name="T28" fmla="*/ 511 w 709"/>
                  <a:gd name="T29" fmla="*/ 312 h 397"/>
                  <a:gd name="T30" fmla="*/ 596 w 709"/>
                  <a:gd name="T31" fmla="*/ 312 h 397"/>
                  <a:gd name="T32" fmla="*/ 681 w 709"/>
                  <a:gd name="T33" fmla="*/ 255 h 397"/>
                  <a:gd name="T34" fmla="*/ 709 w 709"/>
                  <a:gd name="T35" fmla="*/ 255 h 397"/>
                  <a:gd name="T36" fmla="*/ 709 w 709"/>
                  <a:gd name="T37" fmla="*/ 170 h 397"/>
                  <a:gd name="T38" fmla="*/ 653 w 709"/>
                  <a:gd name="T39" fmla="*/ 199 h 397"/>
                  <a:gd name="T40" fmla="*/ 653 w 709"/>
                  <a:gd name="T41" fmla="*/ 170 h 397"/>
                  <a:gd name="T42" fmla="*/ 709 w 709"/>
                  <a:gd name="T43" fmla="*/ 142 h 397"/>
                  <a:gd name="T44" fmla="*/ 709 w 709"/>
                  <a:gd name="T45" fmla="*/ 113 h 397"/>
                  <a:gd name="T46" fmla="*/ 653 w 709"/>
                  <a:gd name="T47" fmla="*/ 85 h 397"/>
                  <a:gd name="T48" fmla="*/ 511 w 709"/>
                  <a:gd name="T49" fmla="*/ 57 h 397"/>
                  <a:gd name="T50" fmla="*/ 482 w 709"/>
                  <a:gd name="T51" fmla="*/ 113 h 397"/>
                  <a:gd name="T52" fmla="*/ 397 w 709"/>
                  <a:gd name="T53" fmla="*/ 142 h 397"/>
                  <a:gd name="T54" fmla="*/ 369 w 709"/>
                  <a:gd name="T55" fmla="*/ 142 h 397"/>
                  <a:gd name="T56" fmla="*/ 482 w 709"/>
                  <a:gd name="T57" fmla="*/ 85 h 397"/>
                  <a:gd name="T58" fmla="*/ 426 w 709"/>
                  <a:gd name="T59" fmla="*/ 57 h 397"/>
                  <a:gd name="T60" fmla="*/ 426 w 709"/>
                  <a:gd name="T61" fmla="*/ 28 h 397"/>
                  <a:gd name="T62" fmla="*/ 482 w 709"/>
                  <a:gd name="T63" fmla="*/ 28 h 397"/>
                  <a:gd name="T64" fmla="*/ 482 w 709"/>
                  <a:gd name="T65" fmla="*/ 0 h 397"/>
                  <a:gd name="T66" fmla="*/ 397 w 709"/>
                  <a:gd name="T67" fmla="*/ 0 h 397"/>
                  <a:gd name="T68" fmla="*/ 397 w 709"/>
                  <a:gd name="T69" fmla="*/ 85 h 397"/>
                  <a:gd name="T70" fmla="*/ 341 w 709"/>
                  <a:gd name="T71" fmla="*/ 85 h 397"/>
                  <a:gd name="T72" fmla="*/ 312 w 709"/>
                  <a:gd name="T73" fmla="*/ 113 h 397"/>
                  <a:gd name="T74" fmla="*/ 256 w 709"/>
                  <a:gd name="T75" fmla="*/ 57 h 397"/>
                  <a:gd name="T76" fmla="*/ 171 w 709"/>
                  <a:gd name="T77" fmla="*/ 28 h 397"/>
                  <a:gd name="T78" fmla="*/ 114 w 709"/>
                  <a:gd name="T79" fmla="*/ 28 h 397"/>
                  <a:gd name="T80" fmla="*/ 86 w 709"/>
                  <a:gd name="T81" fmla="*/ 57 h 397"/>
                  <a:gd name="T82" fmla="*/ 57 w 709"/>
                  <a:gd name="T83" fmla="*/ 57 h 397"/>
                  <a:gd name="T84" fmla="*/ 0 w 709"/>
                  <a:gd name="T85" fmla="*/ 142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09" h="397">
                    <a:moveTo>
                      <a:pt x="0" y="142"/>
                    </a:moveTo>
                    <a:lnTo>
                      <a:pt x="29" y="170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86" y="369"/>
                    </a:lnTo>
                    <a:lnTo>
                      <a:pt x="114" y="340"/>
                    </a:lnTo>
                    <a:lnTo>
                      <a:pt x="142" y="284"/>
                    </a:lnTo>
                    <a:lnTo>
                      <a:pt x="171" y="255"/>
                    </a:lnTo>
                    <a:lnTo>
                      <a:pt x="284" y="284"/>
                    </a:lnTo>
                    <a:lnTo>
                      <a:pt x="341" y="312"/>
                    </a:lnTo>
                    <a:lnTo>
                      <a:pt x="397" y="397"/>
                    </a:lnTo>
                    <a:lnTo>
                      <a:pt x="539" y="340"/>
                    </a:lnTo>
                    <a:lnTo>
                      <a:pt x="482" y="340"/>
                    </a:lnTo>
                    <a:lnTo>
                      <a:pt x="511" y="312"/>
                    </a:lnTo>
                    <a:lnTo>
                      <a:pt x="596" y="312"/>
                    </a:lnTo>
                    <a:lnTo>
                      <a:pt x="681" y="255"/>
                    </a:lnTo>
                    <a:lnTo>
                      <a:pt x="709" y="255"/>
                    </a:lnTo>
                    <a:lnTo>
                      <a:pt x="709" y="170"/>
                    </a:lnTo>
                    <a:lnTo>
                      <a:pt x="653" y="199"/>
                    </a:lnTo>
                    <a:lnTo>
                      <a:pt x="653" y="170"/>
                    </a:lnTo>
                    <a:lnTo>
                      <a:pt x="709" y="142"/>
                    </a:lnTo>
                    <a:lnTo>
                      <a:pt x="709" y="113"/>
                    </a:lnTo>
                    <a:lnTo>
                      <a:pt x="653" y="85"/>
                    </a:lnTo>
                    <a:lnTo>
                      <a:pt x="511" y="57"/>
                    </a:lnTo>
                    <a:lnTo>
                      <a:pt x="482" y="113"/>
                    </a:lnTo>
                    <a:lnTo>
                      <a:pt x="397" y="142"/>
                    </a:lnTo>
                    <a:lnTo>
                      <a:pt x="369" y="142"/>
                    </a:lnTo>
                    <a:lnTo>
                      <a:pt x="482" y="85"/>
                    </a:lnTo>
                    <a:lnTo>
                      <a:pt x="426" y="57"/>
                    </a:lnTo>
                    <a:lnTo>
                      <a:pt x="426" y="28"/>
                    </a:lnTo>
                    <a:lnTo>
                      <a:pt x="482" y="28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97" y="85"/>
                    </a:lnTo>
                    <a:lnTo>
                      <a:pt x="341" y="85"/>
                    </a:lnTo>
                    <a:lnTo>
                      <a:pt x="312" y="113"/>
                    </a:lnTo>
                    <a:lnTo>
                      <a:pt x="256" y="57"/>
                    </a:lnTo>
                    <a:lnTo>
                      <a:pt x="171" y="28"/>
                    </a:lnTo>
                    <a:lnTo>
                      <a:pt x="114" y="28"/>
                    </a:lnTo>
                    <a:lnTo>
                      <a:pt x="86" y="57"/>
                    </a:lnTo>
                    <a:lnTo>
                      <a:pt x="57" y="57"/>
                    </a:lnTo>
                    <a:lnTo>
                      <a:pt x="0" y="14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88" name="Freeform 68">
                <a:extLst>
                  <a:ext uri="{FF2B5EF4-FFF2-40B4-BE49-F238E27FC236}">
                    <a16:creationId xmlns:a16="http://schemas.microsoft.com/office/drawing/2014/main" id="{E9698454-E3D5-44AD-8CA1-4CEE0DB3C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1276" y="390525"/>
                <a:ext cx="539750" cy="179388"/>
              </a:xfrm>
              <a:custGeom>
                <a:avLst/>
                <a:gdLst>
                  <a:gd name="T0" fmla="*/ 0 w 340"/>
                  <a:gd name="T1" fmla="*/ 28 h 113"/>
                  <a:gd name="T2" fmla="*/ 0 w 340"/>
                  <a:gd name="T3" fmla="*/ 56 h 113"/>
                  <a:gd name="T4" fmla="*/ 56 w 340"/>
                  <a:gd name="T5" fmla="*/ 56 h 113"/>
                  <a:gd name="T6" fmla="*/ 56 w 340"/>
                  <a:gd name="T7" fmla="*/ 85 h 113"/>
                  <a:gd name="T8" fmla="*/ 198 w 340"/>
                  <a:gd name="T9" fmla="*/ 113 h 113"/>
                  <a:gd name="T10" fmla="*/ 198 w 340"/>
                  <a:gd name="T11" fmla="*/ 85 h 113"/>
                  <a:gd name="T12" fmla="*/ 227 w 340"/>
                  <a:gd name="T13" fmla="*/ 113 h 113"/>
                  <a:gd name="T14" fmla="*/ 340 w 340"/>
                  <a:gd name="T15" fmla="*/ 56 h 113"/>
                  <a:gd name="T16" fmla="*/ 283 w 340"/>
                  <a:gd name="T17" fmla="*/ 0 h 113"/>
                  <a:gd name="T18" fmla="*/ 198 w 340"/>
                  <a:gd name="T19" fmla="*/ 28 h 113"/>
                  <a:gd name="T20" fmla="*/ 170 w 340"/>
                  <a:gd name="T21" fmla="*/ 0 h 113"/>
                  <a:gd name="T22" fmla="*/ 113 w 340"/>
                  <a:gd name="T23" fmla="*/ 28 h 113"/>
                  <a:gd name="T24" fmla="*/ 0 w 340"/>
                  <a:gd name="T25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113">
                    <a:moveTo>
                      <a:pt x="0" y="28"/>
                    </a:moveTo>
                    <a:lnTo>
                      <a:pt x="0" y="56"/>
                    </a:lnTo>
                    <a:lnTo>
                      <a:pt x="56" y="56"/>
                    </a:lnTo>
                    <a:lnTo>
                      <a:pt x="56" y="85"/>
                    </a:lnTo>
                    <a:lnTo>
                      <a:pt x="198" y="113"/>
                    </a:lnTo>
                    <a:lnTo>
                      <a:pt x="198" y="85"/>
                    </a:lnTo>
                    <a:lnTo>
                      <a:pt x="227" y="113"/>
                    </a:lnTo>
                    <a:lnTo>
                      <a:pt x="340" y="56"/>
                    </a:lnTo>
                    <a:lnTo>
                      <a:pt x="283" y="0"/>
                    </a:lnTo>
                    <a:lnTo>
                      <a:pt x="198" y="28"/>
                    </a:lnTo>
                    <a:lnTo>
                      <a:pt x="170" y="0"/>
                    </a:lnTo>
                    <a:lnTo>
                      <a:pt x="113" y="28"/>
                    </a:lnTo>
                    <a:lnTo>
                      <a:pt x="0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89" name="Freeform 69">
                <a:extLst>
                  <a:ext uri="{FF2B5EF4-FFF2-40B4-BE49-F238E27FC236}">
                    <a16:creationId xmlns:a16="http://schemas.microsoft.com/office/drawing/2014/main" id="{378ACD3F-5517-4079-9994-0BC5B6E25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5601" y="569913"/>
                <a:ext cx="404813" cy="450850"/>
              </a:xfrm>
              <a:custGeom>
                <a:avLst/>
                <a:gdLst>
                  <a:gd name="T0" fmla="*/ 114 w 255"/>
                  <a:gd name="T1" fmla="*/ 284 h 284"/>
                  <a:gd name="T2" fmla="*/ 114 w 255"/>
                  <a:gd name="T3" fmla="*/ 227 h 284"/>
                  <a:gd name="T4" fmla="*/ 170 w 255"/>
                  <a:gd name="T5" fmla="*/ 142 h 284"/>
                  <a:gd name="T6" fmla="*/ 170 w 255"/>
                  <a:gd name="T7" fmla="*/ 114 h 284"/>
                  <a:gd name="T8" fmla="*/ 255 w 255"/>
                  <a:gd name="T9" fmla="*/ 85 h 284"/>
                  <a:gd name="T10" fmla="*/ 255 w 255"/>
                  <a:gd name="T11" fmla="*/ 57 h 284"/>
                  <a:gd name="T12" fmla="*/ 170 w 255"/>
                  <a:gd name="T13" fmla="*/ 85 h 284"/>
                  <a:gd name="T14" fmla="*/ 142 w 255"/>
                  <a:gd name="T15" fmla="*/ 57 h 284"/>
                  <a:gd name="T16" fmla="*/ 227 w 255"/>
                  <a:gd name="T17" fmla="*/ 28 h 284"/>
                  <a:gd name="T18" fmla="*/ 199 w 255"/>
                  <a:gd name="T19" fmla="*/ 0 h 284"/>
                  <a:gd name="T20" fmla="*/ 142 w 255"/>
                  <a:gd name="T21" fmla="*/ 0 h 284"/>
                  <a:gd name="T22" fmla="*/ 29 w 255"/>
                  <a:gd name="T23" fmla="*/ 57 h 284"/>
                  <a:gd name="T24" fmla="*/ 29 w 255"/>
                  <a:gd name="T25" fmla="*/ 114 h 284"/>
                  <a:gd name="T26" fmla="*/ 57 w 255"/>
                  <a:gd name="T27" fmla="*/ 142 h 284"/>
                  <a:gd name="T28" fmla="*/ 29 w 255"/>
                  <a:gd name="T29" fmla="*/ 170 h 284"/>
                  <a:gd name="T30" fmla="*/ 0 w 255"/>
                  <a:gd name="T31" fmla="*/ 142 h 284"/>
                  <a:gd name="T32" fmla="*/ 0 w 255"/>
                  <a:gd name="T33" fmla="*/ 199 h 284"/>
                  <a:gd name="T34" fmla="*/ 29 w 255"/>
                  <a:gd name="T35" fmla="*/ 255 h 284"/>
                  <a:gd name="T36" fmla="*/ 114 w 255"/>
                  <a:gd name="T37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5" h="284">
                    <a:moveTo>
                      <a:pt x="114" y="284"/>
                    </a:moveTo>
                    <a:lnTo>
                      <a:pt x="114" y="227"/>
                    </a:lnTo>
                    <a:lnTo>
                      <a:pt x="170" y="142"/>
                    </a:lnTo>
                    <a:lnTo>
                      <a:pt x="170" y="114"/>
                    </a:lnTo>
                    <a:lnTo>
                      <a:pt x="255" y="85"/>
                    </a:lnTo>
                    <a:lnTo>
                      <a:pt x="255" y="57"/>
                    </a:lnTo>
                    <a:lnTo>
                      <a:pt x="170" y="85"/>
                    </a:lnTo>
                    <a:lnTo>
                      <a:pt x="142" y="57"/>
                    </a:lnTo>
                    <a:lnTo>
                      <a:pt x="227" y="28"/>
                    </a:lnTo>
                    <a:lnTo>
                      <a:pt x="199" y="0"/>
                    </a:lnTo>
                    <a:lnTo>
                      <a:pt x="142" y="0"/>
                    </a:lnTo>
                    <a:lnTo>
                      <a:pt x="29" y="57"/>
                    </a:lnTo>
                    <a:lnTo>
                      <a:pt x="29" y="114"/>
                    </a:lnTo>
                    <a:lnTo>
                      <a:pt x="57" y="142"/>
                    </a:lnTo>
                    <a:lnTo>
                      <a:pt x="29" y="170"/>
                    </a:lnTo>
                    <a:lnTo>
                      <a:pt x="0" y="142"/>
                    </a:lnTo>
                    <a:lnTo>
                      <a:pt x="0" y="199"/>
                    </a:lnTo>
                    <a:lnTo>
                      <a:pt x="29" y="255"/>
                    </a:lnTo>
                    <a:lnTo>
                      <a:pt x="114" y="28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90" name="Freeform 71">
                <a:extLst>
                  <a:ext uri="{FF2B5EF4-FFF2-40B4-BE49-F238E27FC236}">
                    <a16:creationId xmlns:a16="http://schemas.microsoft.com/office/drawing/2014/main" id="{668DA0BF-5489-4793-B2E3-8803362DF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6576" y="704850"/>
                <a:ext cx="630238" cy="585788"/>
              </a:xfrm>
              <a:custGeom>
                <a:avLst/>
                <a:gdLst>
                  <a:gd name="T0" fmla="*/ 0 w 397"/>
                  <a:gd name="T1" fmla="*/ 369 h 369"/>
                  <a:gd name="T2" fmla="*/ 198 w 397"/>
                  <a:gd name="T3" fmla="*/ 369 h 369"/>
                  <a:gd name="T4" fmla="*/ 340 w 397"/>
                  <a:gd name="T5" fmla="*/ 340 h 369"/>
                  <a:gd name="T6" fmla="*/ 397 w 397"/>
                  <a:gd name="T7" fmla="*/ 284 h 369"/>
                  <a:gd name="T8" fmla="*/ 368 w 397"/>
                  <a:gd name="T9" fmla="*/ 227 h 369"/>
                  <a:gd name="T10" fmla="*/ 368 w 397"/>
                  <a:gd name="T11" fmla="*/ 114 h 369"/>
                  <a:gd name="T12" fmla="*/ 311 w 397"/>
                  <a:gd name="T13" fmla="*/ 114 h 369"/>
                  <a:gd name="T14" fmla="*/ 255 w 397"/>
                  <a:gd name="T15" fmla="*/ 170 h 369"/>
                  <a:gd name="T16" fmla="*/ 255 w 397"/>
                  <a:gd name="T17" fmla="*/ 142 h 369"/>
                  <a:gd name="T18" fmla="*/ 198 w 397"/>
                  <a:gd name="T19" fmla="*/ 142 h 369"/>
                  <a:gd name="T20" fmla="*/ 283 w 397"/>
                  <a:gd name="T21" fmla="*/ 114 h 369"/>
                  <a:gd name="T22" fmla="*/ 255 w 397"/>
                  <a:gd name="T23" fmla="*/ 85 h 369"/>
                  <a:gd name="T24" fmla="*/ 170 w 397"/>
                  <a:gd name="T25" fmla="*/ 114 h 369"/>
                  <a:gd name="T26" fmla="*/ 141 w 397"/>
                  <a:gd name="T27" fmla="*/ 114 h 369"/>
                  <a:gd name="T28" fmla="*/ 226 w 397"/>
                  <a:gd name="T29" fmla="*/ 57 h 369"/>
                  <a:gd name="T30" fmla="*/ 170 w 397"/>
                  <a:gd name="T31" fmla="*/ 0 h 369"/>
                  <a:gd name="T32" fmla="*/ 85 w 397"/>
                  <a:gd name="T33" fmla="*/ 29 h 369"/>
                  <a:gd name="T34" fmla="*/ 85 w 397"/>
                  <a:gd name="T35" fmla="*/ 57 h 369"/>
                  <a:gd name="T36" fmla="*/ 56 w 397"/>
                  <a:gd name="T37" fmla="*/ 57 h 369"/>
                  <a:gd name="T38" fmla="*/ 0 w 397"/>
                  <a:gd name="T39" fmla="*/ 142 h 369"/>
                  <a:gd name="T40" fmla="*/ 0 w 397"/>
                  <a:gd name="T41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369">
                    <a:moveTo>
                      <a:pt x="0" y="369"/>
                    </a:moveTo>
                    <a:lnTo>
                      <a:pt x="198" y="369"/>
                    </a:lnTo>
                    <a:lnTo>
                      <a:pt x="340" y="340"/>
                    </a:lnTo>
                    <a:lnTo>
                      <a:pt x="397" y="284"/>
                    </a:lnTo>
                    <a:lnTo>
                      <a:pt x="368" y="227"/>
                    </a:lnTo>
                    <a:lnTo>
                      <a:pt x="368" y="114"/>
                    </a:lnTo>
                    <a:lnTo>
                      <a:pt x="311" y="114"/>
                    </a:lnTo>
                    <a:lnTo>
                      <a:pt x="255" y="170"/>
                    </a:lnTo>
                    <a:lnTo>
                      <a:pt x="255" y="142"/>
                    </a:lnTo>
                    <a:lnTo>
                      <a:pt x="198" y="142"/>
                    </a:lnTo>
                    <a:lnTo>
                      <a:pt x="283" y="114"/>
                    </a:lnTo>
                    <a:lnTo>
                      <a:pt x="255" y="85"/>
                    </a:lnTo>
                    <a:lnTo>
                      <a:pt x="170" y="114"/>
                    </a:lnTo>
                    <a:lnTo>
                      <a:pt x="141" y="114"/>
                    </a:lnTo>
                    <a:lnTo>
                      <a:pt x="226" y="57"/>
                    </a:lnTo>
                    <a:lnTo>
                      <a:pt x="170" y="0"/>
                    </a:lnTo>
                    <a:lnTo>
                      <a:pt x="85" y="29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142"/>
                    </a:lnTo>
                    <a:lnTo>
                      <a:pt x="0" y="36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91" name="Freeform 74">
                <a:extLst>
                  <a:ext uri="{FF2B5EF4-FFF2-40B4-BE49-F238E27FC236}">
                    <a16:creationId xmlns:a16="http://schemas.microsoft.com/office/drawing/2014/main" id="{14E01875-A3C0-4279-8045-BF3A39B93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40776" y="165100"/>
                <a:ext cx="900113" cy="1304925"/>
              </a:xfrm>
              <a:custGeom>
                <a:avLst/>
                <a:gdLst>
                  <a:gd name="T0" fmla="*/ 29 w 567"/>
                  <a:gd name="T1" fmla="*/ 624 h 822"/>
                  <a:gd name="T2" fmla="*/ 142 w 567"/>
                  <a:gd name="T3" fmla="*/ 652 h 822"/>
                  <a:gd name="T4" fmla="*/ 199 w 567"/>
                  <a:gd name="T5" fmla="*/ 737 h 822"/>
                  <a:gd name="T6" fmla="*/ 170 w 567"/>
                  <a:gd name="T7" fmla="*/ 765 h 822"/>
                  <a:gd name="T8" fmla="*/ 255 w 567"/>
                  <a:gd name="T9" fmla="*/ 822 h 822"/>
                  <a:gd name="T10" fmla="*/ 312 w 567"/>
                  <a:gd name="T11" fmla="*/ 822 h 822"/>
                  <a:gd name="T12" fmla="*/ 340 w 567"/>
                  <a:gd name="T13" fmla="*/ 794 h 822"/>
                  <a:gd name="T14" fmla="*/ 312 w 567"/>
                  <a:gd name="T15" fmla="*/ 794 h 822"/>
                  <a:gd name="T16" fmla="*/ 369 w 567"/>
                  <a:gd name="T17" fmla="*/ 737 h 822"/>
                  <a:gd name="T18" fmla="*/ 369 w 567"/>
                  <a:gd name="T19" fmla="*/ 680 h 822"/>
                  <a:gd name="T20" fmla="*/ 397 w 567"/>
                  <a:gd name="T21" fmla="*/ 737 h 822"/>
                  <a:gd name="T22" fmla="*/ 425 w 567"/>
                  <a:gd name="T23" fmla="*/ 624 h 822"/>
                  <a:gd name="T24" fmla="*/ 397 w 567"/>
                  <a:gd name="T25" fmla="*/ 624 h 822"/>
                  <a:gd name="T26" fmla="*/ 340 w 567"/>
                  <a:gd name="T27" fmla="*/ 652 h 822"/>
                  <a:gd name="T28" fmla="*/ 369 w 567"/>
                  <a:gd name="T29" fmla="*/ 539 h 822"/>
                  <a:gd name="T30" fmla="*/ 397 w 567"/>
                  <a:gd name="T31" fmla="*/ 510 h 822"/>
                  <a:gd name="T32" fmla="*/ 425 w 567"/>
                  <a:gd name="T33" fmla="*/ 539 h 822"/>
                  <a:gd name="T34" fmla="*/ 397 w 567"/>
                  <a:gd name="T35" fmla="*/ 595 h 822"/>
                  <a:gd name="T36" fmla="*/ 425 w 567"/>
                  <a:gd name="T37" fmla="*/ 595 h 822"/>
                  <a:gd name="T38" fmla="*/ 482 w 567"/>
                  <a:gd name="T39" fmla="*/ 482 h 822"/>
                  <a:gd name="T40" fmla="*/ 369 w 567"/>
                  <a:gd name="T41" fmla="*/ 482 h 822"/>
                  <a:gd name="T42" fmla="*/ 369 w 567"/>
                  <a:gd name="T43" fmla="*/ 454 h 822"/>
                  <a:gd name="T44" fmla="*/ 397 w 567"/>
                  <a:gd name="T45" fmla="*/ 397 h 822"/>
                  <a:gd name="T46" fmla="*/ 425 w 567"/>
                  <a:gd name="T47" fmla="*/ 397 h 822"/>
                  <a:gd name="T48" fmla="*/ 454 w 567"/>
                  <a:gd name="T49" fmla="*/ 397 h 822"/>
                  <a:gd name="T50" fmla="*/ 454 w 567"/>
                  <a:gd name="T51" fmla="*/ 340 h 822"/>
                  <a:gd name="T52" fmla="*/ 510 w 567"/>
                  <a:gd name="T53" fmla="*/ 340 h 822"/>
                  <a:gd name="T54" fmla="*/ 510 w 567"/>
                  <a:gd name="T55" fmla="*/ 312 h 822"/>
                  <a:gd name="T56" fmla="*/ 454 w 567"/>
                  <a:gd name="T57" fmla="*/ 312 h 822"/>
                  <a:gd name="T58" fmla="*/ 482 w 567"/>
                  <a:gd name="T59" fmla="*/ 255 h 822"/>
                  <a:gd name="T60" fmla="*/ 482 w 567"/>
                  <a:gd name="T61" fmla="*/ 227 h 822"/>
                  <a:gd name="T62" fmla="*/ 482 w 567"/>
                  <a:gd name="T63" fmla="*/ 170 h 822"/>
                  <a:gd name="T64" fmla="*/ 539 w 567"/>
                  <a:gd name="T65" fmla="*/ 198 h 822"/>
                  <a:gd name="T66" fmla="*/ 539 w 567"/>
                  <a:gd name="T67" fmla="*/ 142 h 822"/>
                  <a:gd name="T68" fmla="*/ 539 w 567"/>
                  <a:gd name="T69" fmla="*/ 113 h 822"/>
                  <a:gd name="T70" fmla="*/ 567 w 567"/>
                  <a:gd name="T71" fmla="*/ 85 h 822"/>
                  <a:gd name="T72" fmla="*/ 482 w 567"/>
                  <a:gd name="T73" fmla="*/ 57 h 822"/>
                  <a:gd name="T74" fmla="*/ 454 w 567"/>
                  <a:gd name="T75" fmla="*/ 57 h 822"/>
                  <a:gd name="T76" fmla="*/ 482 w 567"/>
                  <a:gd name="T77" fmla="*/ 28 h 822"/>
                  <a:gd name="T78" fmla="*/ 454 w 567"/>
                  <a:gd name="T79" fmla="*/ 0 h 822"/>
                  <a:gd name="T80" fmla="*/ 397 w 567"/>
                  <a:gd name="T81" fmla="*/ 57 h 822"/>
                  <a:gd name="T82" fmla="*/ 255 w 567"/>
                  <a:gd name="T83" fmla="*/ 57 h 822"/>
                  <a:gd name="T84" fmla="*/ 227 w 567"/>
                  <a:gd name="T85" fmla="*/ 85 h 822"/>
                  <a:gd name="T86" fmla="*/ 255 w 567"/>
                  <a:gd name="T87" fmla="*/ 85 h 822"/>
                  <a:gd name="T88" fmla="*/ 255 w 567"/>
                  <a:gd name="T89" fmla="*/ 113 h 822"/>
                  <a:gd name="T90" fmla="*/ 199 w 567"/>
                  <a:gd name="T91" fmla="*/ 198 h 822"/>
                  <a:gd name="T92" fmla="*/ 142 w 567"/>
                  <a:gd name="T93" fmla="*/ 227 h 822"/>
                  <a:gd name="T94" fmla="*/ 85 w 567"/>
                  <a:gd name="T95" fmla="*/ 397 h 822"/>
                  <a:gd name="T96" fmla="*/ 0 w 567"/>
                  <a:gd name="T97" fmla="*/ 454 h 822"/>
                  <a:gd name="T98" fmla="*/ 0 w 567"/>
                  <a:gd name="T99" fmla="*/ 567 h 822"/>
                  <a:gd name="T100" fmla="*/ 29 w 567"/>
                  <a:gd name="T101" fmla="*/ 62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67" h="822">
                    <a:moveTo>
                      <a:pt x="29" y="624"/>
                    </a:moveTo>
                    <a:lnTo>
                      <a:pt x="142" y="652"/>
                    </a:lnTo>
                    <a:lnTo>
                      <a:pt x="199" y="737"/>
                    </a:lnTo>
                    <a:lnTo>
                      <a:pt x="170" y="765"/>
                    </a:lnTo>
                    <a:lnTo>
                      <a:pt x="255" y="822"/>
                    </a:lnTo>
                    <a:lnTo>
                      <a:pt x="312" y="822"/>
                    </a:lnTo>
                    <a:lnTo>
                      <a:pt x="340" y="794"/>
                    </a:lnTo>
                    <a:lnTo>
                      <a:pt x="312" y="794"/>
                    </a:lnTo>
                    <a:lnTo>
                      <a:pt x="369" y="737"/>
                    </a:lnTo>
                    <a:lnTo>
                      <a:pt x="369" y="680"/>
                    </a:lnTo>
                    <a:lnTo>
                      <a:pt x="397" y="737"/>
                    </a:lnTo>
                    <a:lnTo>
                      <a:pt x="425" y="624"/>
                    </a:lnTo>
                    <a:lnTo>
                      <a:pt x="397" y="624"/>
                    </a:lnTo>
                    <a:lnTo>
                      <a:pt x="340" y="652"/>
                    </a:lnTo>
                    <a:lnTo>
                      <a:pt x="369" y="539"/>
                    </a:lnTo>
                    <a:lnTo>
                      <a:pt x="397" y="510"/>
                    </a:lnTo>
                    <a:lnTo>
                      <a:pt x="425" y="539"/>
                    </a:lnTo>
                    <a:lnTo>
                      <a:pt x="397" y="595"/>
                    </a:lnTo>
                    <a:lnTo>
                      <a:pt x="425" y="595"/>
                    </a:lnTo>
                    <a:lnTo>
                      <a:pt x="482" y="482"/>
                    </a:lnTo>
                    <a:lnTo>
                      <a:pt x="369" y="482"/>
                    </a:lnTo>
                    <a:lnTo>
                      <a:pt x="369" y="454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312"/>
                    </a:lnTo>
                    <a:lnTo>
                      <a:pt x="454" y="312"/>
                    </a:lnTo>
                    <a:lnTo>
                      <a:pt x="482" y="255"/>
                    </a:lnTo>
                    <a:lnTo>
                      <a:pt x="482" y="227"/>
                    </a:lnTo>
                    <a:lnTo>
                      <a:pt x="482" y="170"/>
                    </a:lnTo>
                    <a:lnTo>
                      <a:pt x="539" y="198"/>
                    </a:lnTo>
                    <a:lnTo>
                      <a:pt x="539" y="142"/>
                    </a:lnTo>
                    <a:lnTo>
                      <a:pt x="539" y="113"/>
                    </a:lnTo>
                    <a:lnTo>
                      <a:pt x="567" y="85"/>
                    </a:lnTo>
                    <a:lnTo>
                      <a:pt x="482" y="57"/>
                    </a:lnTo>
                    <a:lnTo>
                      <a:pt x="454" y="57"/>
                    </a:lnTo>
                    <a:lnTo>
                      <a:pt x="482" y="28"/>
                    </a:lnTo>
                    <a:lnTo>
                      <a:pt x="454" y="0"/>
                    </a:lnTo>
                    <a:lnTo>
                      <a:pt x="397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255" y="85"/>
                    </a:lnTo>
                    <a:lnTo>
                      <a:pt x="255" y="113"/>
                    </a:lnTo>
                    <a:lnTo>
                      <a:pt x="199" y="198"/>
                    </a:lnTo>
                    <a:lnTo>
                      <a:pt x="142" y="227"/>
                    </a:lnTo>
                    <a:lnTo>
                      <a:pt x="85" y="397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9" y="62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sp>
            <p:nvSpPr>
              <p:cNvPr id="192" name="Freeform 75">
                <a:extLst>
                  <a:ext uri="{FF2B5EF4-FFF2-40B4-BE49-F238E27FC236}">
                    <a16:creationId xmlns:a16="http://schemas.microsoft.com/office/drawing/2014/main" id="{B650522F-6300-402F-B802-720D94451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1155700"/>
                <a:ext cx="1754188" cy="1395413"/>
              </a:xfrm>
              <a:custGeom>
                <a:avLst/>
                <a:gdLst>
                  <a:gd name="T0" fmla="*/ 1020 w 1105"/>
                  <a:gd name="T1" fmla="*/ 198 h 879"/>
                  <a:gd name="T2" fmla="*/ 935 w 1105"/>
                  <a:gd name="T3" fmla="*/ 141 h 879"/>
                  <a:gd name="T4" fmla="*/ 964 w 1105"/>
                  <a:gd name="T5" fmla="*/ 113 h 879"/>
                  <a:gd name="T6" fmla="*/ 907 w 1105"/>
                  <a:gd name="T7" fmla="*/ 28 h 879"/>
                  <a:gd name="T8" fmla="*/ 794 w 1105"/>
                  <a:gd name="T9" fmla="*/ 0 h 879"/>
                  <a:gd name="T10" fmla="*/ 737 w 1105"/>
                  <a:gd name="T11" fmla="*/ 56 h 879"/>
                  <a:gd name="T12" fmla="*/ 595 w 1105"/>
                  <a:gd name="T13" fmla="*/ 85 h 879"/>
                  <a:gd name="T14" fmla="*/ 397 w 1105"/>
                  <a:gd name="T15" fmla="*/ 85 h 879"/>
                  <a:gd name="T16" fmla="*/ 227 w 1105"/>
                  <a:gd name="T17" fmla="*/ 226 h 879"/>
                  <a:gd name="T18" fmla="*/ 28 w 1105"/>
                  <a:gd name="T19" fmla="*/ 226 h 879"/>
                  <a:gd name="T20" fmla="*/ 0 w 1105"/>
                  <a:gd name="T21" fmla="*/ 283 h 879"/>
                  <a:gd name="T22" fmla="*/ 0 w 1105"/>
                  <a:gd name="T23" fmla="*/ 397 h 879"/>
                  <a:gd name="T24" fmla="*/ 56 w 1105"/>
                  <a:gd name="T25" fmla="*/ 510 h 879"/>
                  <a:gd name="T26" fmla="*/ 141 w 1105"/>
                  <a:gd name="T27" fmla="*/ 510 h 879"/>
                  <a:gd name="T28" fmla="*/ 170 w 1105"/>
                  <a:gd name="T29" fmla="*/ 538 h 879"/>
                  <a:gd name="T30" fmla="*/ 198 w 1105"/>
                  <a:gd name="T31" fmla="*/ 538 h 879"/>
                  <a:gd name="T32" fmla="*/ 227 w 1105"/>
                  <a:gd name="T33" fmla="*/ 567 h 879"/>
                  <a:gd name="T34" fmla="*/ 198 w 1105"/>
                  <a:gd name="T35" fmla="*/ 623 h 879"/>
                  <a:gd name="T36" fmla="*/ 227 w 1105"/>
                  <a:gd name="T37" fmla="*/ 652 h 879"/>
                  <a:gd name="T38" fmla="*/ 198 w 1105"/>
                  <a:gd name="T39" fmla="*/ 680 h 879"/>
                  <a:gd name="T40" fmla="*/ 227 w 1105"/>
                  <a:gd name="T41" fmla="*/ 708 h 879"/>
                  <a:gd name="T42" fmla="*/ 227 w 1105"/>
                  <a:gd name="T43" fmla="*/ 765 h 879"/>
                  <a:gd name="T44" fmla="*/ 255 w 1105"/>
                  <a:gd name="T45" fmla="*/ 822 h 879"/>
                  <a:gd name="T46" fmla="*/ 312 w 1105"/>
                  <a:gd name="T47" fmla="*/ 850 h 879"/>
                  <a:gd name="T48" fmla="*/ 283 w 1105"/>
                  <a:gd name="T49" fmla="*/ 879 h 879"/>
                  <a:gd name="T50" fmla="*/ 340 w 1105"/>
                  <a:gd name="T51" fmla="*/ 879 h 879"/>
                  <a:gd name="T52" fmla="*/ 397 w 1105"/>
                  <a:gd name="T53" fmla="*/ 850 h 879"/>
                  <a:gd name="T54" fmla="*/ 425 w 1105"/>
                  <a:gd name="T55" fmla="*/ 879 h 879"/>
                  <a:gd name="T56" fmla="*/ 453 w 1105"/>
                  <a:gd name="T57" fmla="*/ 822 h 879"/>
                  <a:gd name="T58" fmla="*/ 482 w 1105"/>
                  <a:gd name="T59" fmla="*/ 793 h 879"/>
                  <a:gd name="T60" fmla="*/ 538 w 1105"/>
                  <a:gd name="T61" fmla="*/ 793 h 879"/>
                  <a:gd name="T62" fmla="*/ 595 w 1105"/>
                  <a:gd name="T63" fmla="*/ 765 h 879"/>
                  <a:gd name="T64" fmla="*/ 623 w 1105"/>
                  <a:gd name="T65" fmla="*/ 765 h 879"/>
                  <a:gd name="T66" fmla="*/ 652 w 1105"/>
                  <a:gd name="T67" fmla="*/ 765 h 879"/>
                  <a:gd name="T68" fmla="*/ 680 w 1105"/>
                  <a:gd name="T69" fmla="*/ 793 h 879"/>
                  <a:gd name="T70" fmla="*/ 708 w 1105"/>
                  <a:gd name="T71" fmla="*/ 680 h 879"/>
                  <a:gd name="T72" fmla="*/ 737 w 1105"/>
                  <a:gd name="T73" fmla="*/ 737 h 879"/>
                  <a:gd name="T74" fmla="*/ 765 w 1105"/>
                  <a:gd name="T75" fmla="*/ 708 h 879"/>
                  <a:gd name="T76" fmla="*/ 765 w 1105"/>
                  <a:gd name="T77" fmla="*/ 652 h 879"/>
                  <a:gd name="T78" fmla="*/ 794 w 1105"/>
                  <a:gd name="T79" fmla="*/ 567 h 879"/>
                  <a:gd name="T80" fmla="*/ 822 w 1105"/>
                  <a:gd name="T81" fmla="*/ 510 h 879"/>
                  <a:gd name="T82" fmla="*/ 850 w 1105"/>
                  <a:gd name="T83" fmla="*/ 538 h 879"/>
                  <a:gd name="T84" fmla="*/ 964 w 1105"/>
                  <a:gd name="T85" fmla="*/ 538 h 879"/>
                  <a:gd name="T86" fmla="*/ 964 w 1105"/>
                  <a:gd name="T87" fmla="*/ 482 h 879"/>
                  <a:gd name="T88" fmla="*/ 992 w 1105"/>
                  <a:gd name="T89" fmla="*/ 453 h 879"/>
                  <a:gd name="T90" fmla="*/ 1105 w 1105"/>
                  <a:gd name="T91" fmla="*/ 368 h 879"/>
                  <a:gd name="T92" fmla="*/ 1105 w 1105"/>
                  <a:gd name="T93" fmla="*/ 340 h 879"/>
                  <a:gd name="T94" fmla="*/ 1020 w 1105"/>
                  <a:gd name="T95" fmla="*/ 340 h 879"/>
                  <a:gd name="T96" fmla="*/ 992 w 1105"/>
                  <a:gd name="T97" fmla="*/ 255 h 879"/>
                  <a:gd name="T98" fmla="*/ 1020 w 1105"/>
                  <a:gd name="T99" fmla="*/ 198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05" h="879">
                    <a:moveTo>
                      <a:pt x="1020" y="198"/>
                    </a:moveTo>
                    <a:lnTo>
                      <a:pt x="935" y="141"/>
                    </a:lnTo>
                    <a:lnTo>
                      <a:pt x="964" y="113"/>
                    </a:lnTo>
                    <a:lnTo>
                      <a:pt x="907" y="28"/>
                    </a:lnTo>
                    <a:lnTo>
                      <a:pt x="794" y="0"/>
                    </a:lnTo>
                    <a:lnTo>
                      <a:pt x="737" y="56"/>
                    </a:lnTo>
                    <a:lnTo>
                      <a:pt x="595" y="85"/>
                    </a:lnTo>
                    <a:lnTo>
                      <a:pt x="397" y="85"/>
                    </a:lnTo>
                    <a:lnTo>
                      <a:pt x="227" y="226"/>
                    </a:lnTo>
                    <a:lnTo>
                      <a:pt x="28" y="226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6" y="510"/>
                    </a:lnTo>
                    <a:lnTo>
                      <a:pt x="141" y="510"/>
                    </a:lnTo>
                    <a:lnTo>
                      <a:pt x="170" y="538"/>
                    </a:lnTo>
                    <a:lnTo>
                      <a:pt x="198" y="538"/>
                    </a:lnTo>
                    <a:lnTo>
                      <a:pt x="227" y="567"/>
                    </a:lnTo>
                    <a:lnTo>
                      <a:pt x="198" y="623"/>
                    </a:lnTo>
                    <a:lnTo>
                      <a:pt x="227" y="652"/>
                    </a:lnTo>
                    <a:lnTo>
                      <a:pt x="198" y="680"/>
                    </a:lnTo>
                    <a:lnTo>
                      <a:pt x="227" y="708"/>
                    </a:lnTo>
                    <a:lnTo>
                      <a:pt x="227" y="765"/>
                    </a:lnTo>
                    <a:lnTo>
                      <a:pt x="255" y="822"/>
                    </a:lnTo>
                    <a:lnTo>
                      <a:pt x="312" y="850"/>
                    </a:lnTo>
                    <a:lnTo>
                      <a:pt x="283" y="879"/>
                    </a:lnTo>
                    <a:lnTo>
                      <a:pt x="340" y="879"/>
                    </a:lnTo>
                    <a:lnTo>
                      <a:pt x="397" y="850"/>
                    </a:lnTo>
                    <a:lnTo>
                      <a:pt x="425" y="879"/>
                    </a:lnTo>
                    <a:lnTo>
                      <a:pt x="453" y="822"/>
                    </a:lnTo>
                    <a:lnTo>
                      <a:pt x="482" y="793"/>
                    </a:lnTo>
                    <a:lnTo>
                      <a:pt x="538" y="793"/>
                    </a:lnTo>
                    <a:lnTo>
                      <a:pt x="595" y="765"/>
                    </a:lnTo>
                    <a:lnTo>
                      <a:pt x="623" y="765"/>
                    </a:lnTo>
                    <a:lnTo>
                      <a:pt x="652" y="765"/>
                    </a:lnTo>
                    <a:lnTo>
                      <a:pt x="680" y="793"/>
                    </a:lnTo>
                    <a:lnTo>
                      <a:pt x="708" y="680"/>
                    </a:lnTo>
                    <a:lnTo>
                      <a:pt x="737" y="737"/>
                    </a:lnTo>
                    <a:lnTo>
                      <a:pt x="765" y="708"/>
                    </a:lnTo>
                    <a:lnTo>
                      <a:pt x="765" y="652"/>
                    </a:lnTo>
                    <a:lnTo>
                      <a:pt x="794" y="567"/>
                    </a:lnTo>
                    <a:lnTo>
                      <a:pt x="822" y="510"/>
                    </a:lnTo>
                    <a:lnTo>
                      <a:pt x="850" y="538"/>
                    </a:lnTo>
                    <a:lnTo>
                      <a:pt x="964" y="538"/>
                    </a:lnTo>
                    <a:lnTo>
                      <a:pt x="964" y="482"/>
                    </a:lnTo>
                    <a:lnTo>
                      <a:pt x="992" y="453"/>
                    </a:lnTo>
                    <a:lnTo>
                      <a:pt x="1105" y="368"/>
                    </a:lnTo>
                    <a:lnTo>
                      <a:pt x="1105" y="340"/>
                    </a:lnTo>
                    <a:lnTo>
                      <a:pt x="1020" y="340"/>
                    </a:lnTo>
                    <a:lnTo>
                      <a:pt x="992" y="255"/>
                    </a:lnTo>
                    <a:lnTo>
                      <a:pt x="1020" y="19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FF0D01D5-BAF9-41B9-849D-9F0E34AD5A80}"/>
                </a:ext>
              </a:extLst>
            </p:cNvPr>
            <p:cNvGrpSpPr/>
            <p:nvPr/>
          </p:nvGrpSpPr>
          <p:grpSpPr>
            <a:xfrm>
              <a:off x="1892659" y="1339377"/>
              <a:ext cx="5300064" cy="5090874"/>
              <a:chOff x="1855788" y="660400"/>
              <a:chExt cx="9090026" cy="8731250"/>
            </a:xfrm>
          </p:grpSpPr>
          <p:sp>
            <p:nvSpPr>
              <p:cNvPr id="194" name="Freeform 46">
                <a:extLst>
                  <a:ext uri="{FF2B5EF4-FFF2-40B4-BE49-F238E27FC236}">
                    <a16:creationId xmlns:a16="http://schemas.microsoft.com/office/drawing/2014/main" id="{F57D9F3E-2914-4A87-B782-D6408B901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101" y="930275"/>
                <a:ext cx="360363" cy="584200"/>
              </a:xfrm>
              <a:custGeom>
                <a:avLst/>
                <a:gdLst>
                  <a:gd name="T0" fmla="*/ 28 w 227"/>
                  <a:gd name="T1" fmla="*/ 28 h 368"/>
                  <a:gd name="T2" fmla="*/ 57 w 227"/>
                  <a:gd name="T3" fmla="*/ 85 h 368"/>
                  <a:gd name="T4" fmla="*/ 85 w 227"/>
                  <a:gd name="T5" fmla="*/ 113 h 368"/>
                  <a:gd name="T6" fmla="*/ 57 w 227"/>
                  <a:gd name="T7" fmla="*/ 142 h 368"/>
                  <a:gd name="T8" fmla="*/ 198 w 227"/>
                  <a:gd name="T9" fmla="*/ 283 h 368"/>
                  <a:gd name="T10" fmla="*/ 227 w 227"/>
                  <a:gd name="T11" fmla="*/ 340 h 368"/>
                  <a:gd name="T12" fmla="*/ 198 w 227"/>
                  <a:gd name="T13" fmla="*/ 340 h 368"/>
                  <a:gd name="T14" fmla="*/ 142 w 227"/>
                  <a:gd name="T15" fmla="*/ 312 h 368"/>
                  <a:gd name="T16" fmla="*/ 85 w 227"/>
                  <a:gd name="T17" fmla="*/ 368 h 368"/>
                  <a:gd name="T18" fmla="*/ 57 w 227"/>
                  <a:gd name="T19" fmla="*/ 340 h 368"/>
                  <a:gd name="T20" fmla="*/ 0 w 227"/>
                  <a:gd name="T21" fmla="*/ 198 h 368"/>
                  <a:gd name="T22" fmla="*/ 0 w 227"/>
                  <a:gd name="T23" fmla="*/ 0 h 368"/>
                  <a:gd name="T24" fmla="*/ 28 w 227"/>
                  <a:gd name="T25" fmla="*/ 2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8" y="28"/>
                    </a:moveTo>
                    <a:lnTo>
                      <a:pt x="57" y="85"/>
                    </a:lnTo>
                    <a:lnTo>
                      <a:pt x="85" y="113"/>
                    </a:lnTo>
                    <a:lnTo>
                      <a:pt x="57" y="142"/>
                    </a:lnTo>
                    <a:lnTo>
                      <a:pt x="198" y="283"/>
                    </a:lnTo>
                    <a:lnTo>
                      <a:pt x="227" y="340"/>
                    </a:lnTo>
                    <a:lnTo>
                      <a:pt x="198" y="340"/>
                    </a:lnTo>
                    <a:lnTo>
                      <a:pt x="142" y="312"/>
                    </a:lnTo>
                    <a:lnTo>
                      <a:pt x="85" y="368"/>
                    </a:lnTo>
                    <a:lnTo>
                      <a:pt x="57" y="340"/>
                    </a:lnTo>
                    <a:lnTo>
                      <a:pt x="0" y="198"/>
                    </a:lnTo>
                    <a:lnTo>
                      <a:pt x="0" y="0"/>
                    </a:lnTo>
                    <a:lnTo>
                      <a:pt x="28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800"/>
              </a:p>
            </p:txBody>
          </p: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696F987C-6451-4E91-9A83-B7812CE09E33}"/>
                  </a:ext>
                </a:extLst>
              </p:cNvPr>
              <p:cNvGrpSpPr/>
              <p:nvPr/>
            </p:nvGrpSpPr>
            <p:grpSpPr>
              <a:xfrm>
                <a:off x="1855788" y="660400"/>
                <a:ext cx="9090026" cy="8731250"/>
                <a:chOff x="1855788" y="660400"/>
                <a:chExt cx="9090026" cy="8731250"/>
              </a:xfrm>
            </p:grpSpPr>
            <p:sp>
              <p:nvSpPr>
                <p:cNvPr id="196" name="Freeform 37">
                  <a:extLst>
                    <a:ext uri="{FF2B5EF4-FFF2-40B4-BE49-F238E27FC236}">
                      <a16:creationId xmlns:a16="http://schemas.microsoft.com/office/drawing/2014/main" id="{DA3810FA-17A6-45B9-9F13-803F8FBDDE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5876" y="3630613"/>
                  <a:ext cx="404813" cy="449263"/>
                </a:xfrm>
                <a:custGeom>
                  <a:avLst/>
                  <a:gdLst>
                    <a:gd name="T0" fmla="*/ 0 w 255"/>
                    <a:gd name="T1" fmla="*/ 28 h 283"/>
                    <a:gd name="T2" fmla="*/ 0 w 255"/>
                    <a:gd name="T3" fmla="*/ 0 h 283"/>
                    <a:gd name="T4" fmla="*/ 57 w 255"/>
                    <a:gd name="T5" fmla="*/ 0 h 283"/>
                    <a:gd name="T6" fmla="*/ 142 w 255"/>
                    <a:gd name="T7" fmla="*/ 85 h 283"/>
                    <a:gd name="T8" fmla="*/ 198 w 255"/>
                    <a:gd name="T9" fmla="*/ 85 h 283"/>
                    <a:gd name="T10" fmla="*/ 198 w 255"/>
                    <a:gd name="T11" fmla="*/ 113 h 283"/>
                    <a:gd name="T12" fmla="*/ 227 w 255"/>
                    <a:gd name="T13" fmla="*/ 170 h 283"/>
                    <a:gd name="T14" fmla="*/ 255 w 255"/>
                    <a:gd name="T15" fmla="*/ 142 h 283"/>
                    <a:gd name="T16" fmla="*/ 255 w 255"/>
                    <a:gd name="T17" fmla="*/ 198 h 283"/>
                    <a:gd name="T18" fmla="*/ 198 w 255"/>
                    <a:gd name="T19" fmla="*/ 198 h 283"/>
                    <a:gd name="T20" fmla="*/ 198 w 255"/>
                    <a:gd name="T21" fmla="*/ 255 h 283"/>
                    <a:gd name="T22" fmla="*/ 170 w 255"/>
                    <a:gd name="T23" fmla="*/ 283 h 283"/>
                    <a:gd name="T24" fmla="*/ 142 w 255"/>
                    <a:gd name="T25" fmla="*/ 255 h 283"/>
                    <a:gd name="T26" fmla="*/ 142 w 255"/>
                    <a:gd name="T27" fmla="*/ 198 h 283"/>
                    <a:gd name="T28" fmla="*/ 85 w 255"/>
                    <a:gd name="T29" fmla="*/ 113 h 283"/>
                    <a:gd name="T30" fmla="*/ 28 w 255"/>
                    <a:gd name="T31" fmla="*/ 85 h 283"/>
                    <a:gd name="T32" fmla="*/ 0 w 255"/>
                    <a:gd name="T33" fmla="*/ 28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5" h="283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142" y="85"/>
                      </a:lnTo>
                      <a:lnTo>
                        <a:pt x="198" y="85"/>
                      </a:lnTo>
                      <a:lnTo>
                        <a:pt x="198" y="113"/>
                      </a:lnTo>
                      <a:lnTo>
                        <a:pt x="227" y="170"/>
                      </a:lnTo>
                      <a:lnTo>
                        <a:pt x="255" y="142"/>
                      </a:lnTo>
                      <a:lnTo>
                        <a:pt x="255" y="198"/>
                      </a:lnTo>
                      <a:lnTo>
                        <a:pt x="198" y="198"/>
                      </a:lnTo>
                      <a:lnTo>
                        <a:pt x="198" y="255"/>
                      </a:lnTo>
                      <a:lnTo>
                        <a:pt x="170" y="283"/>
                      </a:lnTo>
                      <a:lnTo>
                        <a:pt x="142" y="255"/>
                      </a:lnTo>
                      <a:lnTo>
                        <a:pt x="142" y="198"/>
                      </a:lnTo>
                      <a:lnTo>
                        <a:pt x="85" y="113"/>
                      </a:lnTo>
                      <a:lnTo>
                        <a:pt x="28" y="85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197" name="Freeform 11">
                  <a:extLst>
                    <a:ext uri="{FF2B5EF4-FFF2-40B4-BE49-F238E27FC236}">
                      <a16:creationId xmlns:a16="http://schemas.microsoft.com/office/drawing/2014/main" id="{5CEA4F6B-EF73-4744-9A6B-15333FDD6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1" y="704850"/>
                  <a:ext cx="179388" cy="225425"/>
                </a:xfrm>
                <a:custGeom>
                  <a:avLst/>
                  <a:gdLst>
                    <a:gd name="T0" fmla="*/ 28 w 113"/>
                    <a:gd name="T1" fmla="*/ 0 h 142"/>
                    <a:gd name="T2" fmla="*/ 0 w 113"/>
                    <a:gd name="T3" fmla="*/ 29 h 142"/>
                    <a:gd name="T4" fmla="*/ 85 w 113"/>
                    <a:gd name="T5" fmla="*/ 142 h 142"/>
                    <a:gd name="T6" fmla="*/ 113 w 113"/>
                    <a:gd name="T7" fmla="*/ 142 h 142"/>
                    <a:gd name="T8" fmla="*/ 28 w 113"/>
                    <a:gd name="T9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142">
                      <a:moveTo>
                        <a:pt x="28" y="0"/>
                      </a:moveTo>
                      <a:lnTo>
                        <a:pt x="0" y="29"/>
                      </a:lnTo>
                      <a:lnTo>
                        <a:pt x="85" y="142"/>
                      </a:lnTo>
                      <a:lnTo>
                        <a:pt x="113" y="142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198" name="Freeform 12">
                  <a:extLst>
                    <a:ext uri="{FF2B5EF4-FFF2-40B4-BE49-F238E27FC236}">
                      <a16:creationId xmlns:a16="http://schemas.microsoft.com/office/drawing/2014/main" id="{C64B8277-14C0-4472-BD6B-71D4C82A52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1063" y="704850"/>
                  <a:ext cx="404813" cy="269875"/>
                </a:xfrm>
                <a:custGeom>
                  <a:avLst/>
                  <a:gdLst>
                    <a:gd name="T0" fmla="*/ 85 w 255"/>
                    <a:gd name="T1" fmla="*/ 29 h 170"/>
                    <a:gd name="T2" fmla="*/ 0 w 255"/>
                    <a:gd name="T3" fmla="*/ 29 h 170"/>
                    <a:gd name="T4" fmla="*/ 28 w 255"/>
                    <a:gd name="T5" fmla="*/ 85 h 170"/>
                    <a:gd name="T6" fmla="*/ 56 w 255"/>
                    <a:gd name="T7" fmla="*/ 142 h 170"/>
                    <a:gd name="T8" fmla="*/ 141 w 255"/>
                    <a:gd name="T9" fmla="*/ 170 h 170"/>
                    <a:gd name="T10" fmla="*/ 170 w 255"/>
                    <a:gd name="T11" fmla="*/ 85 h 170"/>
                    <a:gd name="T12" fmla="*/ 227 w 255"/>
                    <a:gd name="T13" fmla="*/ 85 h 170"/>
                    <a:gd name="T14" fmla="*/ 227 w 255"/>
                    <a:gd name="T15" fmla="*/ 57 h 170"/>
                    <a:gd name="T16" fmla="*/ 255 w 255"/>
                    <a:gd name="T17" fmla="*/ 29 h 170"/>
                    <a:gd name="T18" fmla="*/ 227 w 255"/>
                    <a:gd name="T19" fmla="*/ 0 h 170"/>
                    <a:gd name="T20" fmla="*/ 141 w 255"/>
                    <a:gd name="T21" fmla="*/ 0 h 170"/>
                    <a:gd name="T22" fmla="*/ 141 w 255"/>
                    <a:gd name="T23" fmla="*/ 57 h 170"/>
                    <a:gd name="T24" fmla="*/ 85 w 255"/>
                    <a:gd name="T25" fmla="*/ 29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55" h="170">
                      <a:moveTo>
                        <a:pt x="85" y="29"/>
                      </a:moveTo>
                      <a:lnTo>
                        <a:pt x="0" y="29"/>
                      </a:lnTo>
                      <a:lnTo>
                        <a:pt x="28" y="85"/>
                      </a:lnTo>
                      <a:lnTo>
                        <a:pt x="56" y="142"/>
                      </a:lnTo>
                      <a:lnTo>
                        <a:pt x="141" y="170"/>
                      </a:lnTo>
                      <a:lnTo>
                        <a:pt x="170" y="85"/>
                      </a:lnTo>
                      <a:lnTo>
                        <a:pt x="227" y="85"/>
                      </a:lnTo>
                      <a:lnTo>
                        <a:pt x="227" y="57"/>
                      </a:lnTo>
                      <a:lnTo>
                        <a:pt x="255" y="29"/>
                      </a:lnTo>
                      <a:lnTo>
                        <a:pt x="227" y="0"/>
                      </a:lnTo>
                      <a:lnTo>
                        <a:pt x="141" y="0"/>
                      </a:lnTo>
                      <a:lnTo>
                        <a:pt x="141" y="57"/>
                      </a:lnTo>
                      <a:lnTo>
                        <a:pt x="85" y="2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199" name="Freeform 13">
                  <a:extLst>
                    <a:ext uri="{FF2B5EF4-FFF2-40B4-BE49-F238E27FC236}">
                      <a16:creationId xmlns:a16="http://schemas.microsoft.com/office/drawing/2014/main" id="{10D60E28-3197-47DD-A9D0-9E779BB324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0676" y="3675063"/>
                  <a:ext cx="450850" cy="720725"/>
                </a:xfrm>
                <a:custGeom>
                  <a:avLst/>
                  <a:gdLst>
                    <a:gd name="T0" fmla="*/ 255 w 284"/>
                    <a:gd name="T1" fmla="*/ 29 h 454"/>
                    <a:gd name="T2" fmla="*/ 199 w 284"/>
                    <a:gd name="T3" fmla="*/ 57 h 454"/>
                    <a:gd name="T4" fmla="*/ 142 w 284"/>
                    <a:gd name="T5" fmla="*/ 0 h 454"/>
                    <a:gd name="T6" fmla="*/ 85 w 284"/>
                    <a:gd name="T7" fmla="*/ 29 h 454"/>
                    <a:gd name="T8" fmla="*/ 28 w 284"/>
                    <a:gd name="T9" fmla="*/ 29 h 454"/>
                    <a:gd name="T10" fmla="*/ 0 w 284"/>
                    <a:gd name="T11" fmla="*/ 85 h 454"/>
                    <a:gd name="T12" fmla="*/ 57 w 284"/>
                    <a:gd name="T13" fmla="*/ 85 h 454"/>
                    <a:gd name="T14" fmla="*/ 28 w 284"/>
                    <a:gd name="T15" fmla="*/ 114 h 454"/>
                    <a:gd name="T16" fmla="*/ 57 w 284"/>
                    <a:gd name="T17" fmla="*/ 142 h 454"/>
                    <a:gd name="T18" fmla="*/ 85 w 284"/>
                    <a:gd name="T19" fmla="*/ 114 h 454"/>
                    <a:gd name="T20" fmla="*/ 57 w 284"/>
                    <a:gd name="T21" fmla="*/ 227 h 454"/>
                    <a:gd name="T22" fmla="*/ 85 w 284"/>
                    <a:gd name="T23" fmla="*/ 284 h 454"/>
                    <a:gd name="T24" fmla="*/ 142 w 284"/>
                    <a:gd name="T25" fmla="*/ 284 h 454"/>
                    <a:gd name="T26" fmla="*/ 113 w 284"/>
                    <a:gd name="T27" fmla="*/ 369 h 454"/>
                    <a:gd name="T28" fmla="*/ 85 w 284"/>
                    <a:gd name="T29" fmla="*/ 397 h 454"/>
                    <a:gd name="T30" fmla="*/ 113 w 284"/>
                    <a:gd name="T31" fmla="*/ 454 h 454"/>
                    <a:gd name="T32" fmla="*/ 170 w 284"/>
                    <a:gd name="T33" fmla="*/ 397 h 454"/>
                    <a:gd name="T34" fmla="*/ 170 w 284"/>
                    <a:gd name="T35" fmla="*/ 312 h 454"/>
                    <a:gd name="T36" fmla="*/ 199 w 284"/>
                    <a:gd name="T37" fmla="*/ 340 h 454"/>
                    <a:gd name="T38" fmla="*/ 227 w 284"/>
                    <a:gd name="T39" fmla="*/ 199 h 454"/>
                    <a:gd name="T40" fmla="*/ 255 w 284"/>
                    <a:gd name="T41" fmla="*/ 199 h 454"/>
                    <a:gd name="T42" fmla="*/ 284 w 284"/>
                    <a:gd name="T43" fmla="*/ 85 h 454"/>
                    <a:gd name="T44" fmla="*/ 255 w 284"/>
                    <a:gd name="T45" fmla="*/ 29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4" h="454">
                      <a:moveTo>
                        <a:pt x="255" y="29"/>
                      </a:moveTo>
                      <a:lnTo>
                        <a:pt x="199" y="57"/>
                      </a:lnTo>
                      <a:lnTo>
                        <a:pt x="142" y="0"/>
                      </a:lnTo>
                      <a:lnTo>
                        <a:pt x="85" y="29"/>
                      </a:lnTo>
                      <a:lnTo>
                        <a:pt x="28" y="29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28" y="114"/>
                      </a:lnTo>
                      <a:lnTo>
                        <a:pt x="57" y="142"/>
                      </a:lnTo>
                      <a:lnTo>
                        <a:pt x="85" y="114"/>
                      </a:lnTo>
                      <a:lnTo>
                        <a:pt x="57" y="227"/>
                      </a:lnTo>
                      <a:lnTo>
                        <a:pt x="85" y="284"/>
                      </a:lnTo>
                      <a:lnTo>
                        <a:pt x="142" y="284"/>
                      </a:lnTo>
                      <a:lnTo>
                        <a:pt x="113" y="369"/>
                      </a:lnTo>
                      <a:lnTo>
                        <a:pt x="85" y="397"/>
                      </a:lnTo>
                      <a:lnTo>
                        <a:pt x="113" y="454"/>
                      </a:lnTo>
                      <a:lnTo>
                        <a:pt x="170" y="397"/>
                      </a:lnTo>
                      <a:lnTo>
                        <a:pt x="170" y="312"/>
                      </a:lnTo>
                      <a:lnTo>
                        <a:pt x="199" y="340"/>
                      </a:lnTo>
                      <a:lnTo>
                        <a:pt x="227" y="199"/>
                      </a:lnTo>
                      <a:lnTo>
                        <a:pt x="255" y="199"/>
                      </a:lnTo>
                      <a:lnTo>
                        <a:pt x="284" y="85"/>
                      </a:lnTo>
                      <a:lnTo>
                        <a:pt x="255" y="2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0" name="Freeform 14">
                  <a:extLst>
                    <a:ext uri="{FF2B5EF4-FFF2-40B4-BE49-F238E27FC236}">
                      <a16:creationId xmlns:a16="http://schemas.microsoft.com/office/drawing/2014/main" id="{0B95A0F9-4013-468E-9939-E7A90FA2DD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61163" y="3451225"/>
                  <a:ext cx="1214438" cy="1484313"/>
                </a:xfrm>
                <a:custGeom>
                  <a:avLst/>
                  <a:gdLst>
                    <a:gd name="T0" fmla="*/ 56 w 765"/>
                    <a:gd name="T1" fmla="*/ 595 h 935"/>
                    <a:gd name="T2" fmla="*/ 113 w 765"/>
                    <a:gd name="T3" fmla="*/ 538 h 935"/>
                    <a:gd name="T4" fmla="*/ 113 w 765"/>
                    <a:gd name="T5" fmla="*/ 453 h 935"/>
                    <a:gd name="T6" fmla="*/ 142 w 765"/>
                    <a:gd name="T7" fmla="*/ 481 h 935"/>
                    <a:gd name="T8" fmla="*/ 170 w 765"/>
                    <a:gd name="T9" fmla="*/ 340 h 935"/>
                    <a:gd name="T10" fmla="*/ 198 w 765"/>
                    <a:gd name="T11" fmla="*/ 340 h 935"/>
                    <a:gd name="T12" fmla="*/ 227 w 765"/>
                    <a:gd name="T13" fmla="*/ 226 h 935"/>
                    <a:gd name="T14" fmla="*/ 198 w 765"/>
                    <a:gd name="T15" fmla="*/ 170 h 935"/>
                    <a:gd name="T16" fmla="*/ 198 w 765"/>
                    <a:gd name="T17" fmla="*/ 85 h 935"/>
                    <a:gd name="T18" fmla="*/ 170 w 765"/>
                    <a:gd name="T19" fmla="*/ 56 h 935"/>
                    <a:gd name="T20" fmla="*/ 198 w 765"/>
                    <a:gd name="T21" fmla="*/ 0 h 935"/>
                    <a:gd name="T22" fmla="*/ 255 w 765"/>
                    <a:gd name="T23" fmla="*/ 56 h 935"/>
                    <a:gd name="T24" fmla="*/ 312 w 765"/>
                    <a:gd name="T25" fmla="*/ 56 h 935"/>
                    <a:gd name="T26" fmla="*/ 340 w 765"/>
                    <a:gd name="T27" fmla="*/ 85 h 935"/>
                    <a:gd name="T28" fmla="*/ 397 w 765"/>
                    <a:gd name="T29" fmla="*/ 85 h 935"/>
                    <a:gd name="T30" fmla="*/ 368 w 765"/>
                    <a:gd name="T31" fmla="*/ 141 h 935"/>
                    <a:gd name="T32" fmla="*/ 425 w 765"/>
                    <a:gd name="T33" fmla="*/ 226 h 935"/>
                    <a:gd name="T34" fmla="*/ 482 w 765"/>
                    <a:gd name="T35" fmla="*/ 226 h 935"/>
                    <a:gd name="T36" fmla="*/ 538 w 765"/>
                    <a:gd name="T37" fmla="*/ 283 h 935"/>
                    <a:gd name="T38" fmla="*/ 567 w 765"/>
                    <a:gd name="T39" fmla="*/ 283 h 935"/>
                    <a:gd name="T40" fmla="*/ 538 w 765"/>
                    <a:gd name="T41" fmla="*/ 340 h 935"/>
                    <a:gd name="T42" fmla="*/ 567 w 765"/>
                    <a:gd name="T43" fmla="*/ 340 h 935"/>
                    <a:gd name="T44" fmla="*/ 567 w 765"/>
                    <a:gd name="T45" fmla="*/ 368 h 935"/>
                    <a:gd name="T46" fmla="*/ 623 w 765"/>
                    <a:gd name="T47" fmla="*/ 340 h 935"/>
                    <a:gd name="T48" fmla="*/ 652 w 765"/>
                    <a:gd name="T49" fmla="*/ 425 h 935"/>
                    <a:gd name="T50" fmla="*/ 709 w 765"/>
                    <a:gd name="T51" fmla="*/ 481 h 935"/>
                    <a:gd name="T52" fmla="*/ 709 w 765"/>
                    <a:gd name="T53" fmla="*/ 595 h 935"/>
                    <a:gd name="T54" fmla="*/ 680 w 765"/>
                    <a:gd name="T55" fmla="*/ 623 h 935"/>
                    <a:gd name="T56" fmla="*/ 709 w 765"/>
                    <a:gd name="T57" fmla="*/ 680 h 935"/>
                    <a:gd name="T58" fmla="*/ 737 w 765"/>
                    <a:gd name="T59" fmla="*/ 708 h 935"/>
                    <a:gd name="T60" fmla="*/ 737 w 765"/>
                    <a:gd name="T61" fmla="*/ 765 h 935"/>
                    <a:gd name="T62" fmla="*/ 765 w 765"/>
                    <a:gd name="T63" fmla="*/ 793 h 935"/>
                    <a:gd name="T64" fmla="*/ 765 w 765"/>
                    <a:gd name="T65" fmla="*/ 822 h 935"/>
                    <a:gd name="T66" fmla="*/ 737 w 765"/>
                    <a:gd name="T67" fmla="*/ 850 h 935"/>
                    <a:gd name="T68" fmla="*/ 737 w 765"/>
                    <a:gd name="T69" fmla="*/ 878 h 935"/>
                    <a:gd name="T70" fmla="*/ 709 w 765"/>
                    <a:gd name="T71" fmla="*/ 935 h 935"/>
                    <a:gd name="T72" fmla="*/ 652 w 765"/>
                    <a:gd name="T73" fmla="*/ 935 h 935"/>
                    <a:gd name="T74" fmla="*/ 623 w 765"/>
                    <a:gd name="T75" fmla="*/ 878 h 935"/>
                    <a:gd name="T76" fmla="*/ 567 w 765"/>
                    <a:gd name="T77" fmla="*/ 878 h 935"/>
                    <a:gd name="T78" fmla="*/ 510 w 765"/>
                    <a:gd name="T79" fmla="*/ 822 h 935"/>
                    <a:gd name="T80" fmla="*/ 482 w 765"/>
                    <a:gd name="T81" fmla="*/ 822 h 935"/>
                    <a:gd name="T82" fmla="*/ 425 w 765"/>
                    <a:gd name="T83" fmla="*/ 850 h 935"/>
                    <a:gd name="T84" fmla="*/ 368 w 765"/>
                    <a:gd name="T85" fmla="*/ 822 h 935"/>
                    <a:gd name="T86" fmla="*/ 312 w 765"/>
                    <a:gd name="T87" fmla="*/ 850 h 935"/>
                    <a:gd name="T88" fmla="*/ 227 w 765"/>
                    <a:gd name="T89" fmla="*/ 822 h 935"/>
                    <a:gd name="T90" fmla="*/ 113 w 765"/>
                    <a:gd name="T91" fmla="*/ 793 h 935"/>
                    <a:gd name="T92" fmla="*/ 85 w 765"/>
                    <a:gd name="T93" fmla="*/ 822 h 935"/>
                    <a:gd name="T94" fmla="*/ 56 w 765"/>
                    <a:gd name="T95" fmla="*/ 765 h 935"/>
                    <a:gd name="T96" fmla="*/ 28 w 765"/>
                    <a:gd name="T97" fmla="*/ 765 h 935"/>
                    <a:gd name="T98" fmla="*/ 0 w 765"/>
                    <a:gd name="T99" fmla="*/ 737 h 935"/>
                    <a:gd name="T100" fmla="*/ 28 w 765"/>
                    <a:gd name="T101" fmla="*/ 680 h 935"/>
                    <a:gd name="T102" fmla="*/ 0 w 765"/>
                    <a:gd name="T103" fmla="*/ 623 h 935"/>
                    <a:gd name="T104" fmla="*/ 28 w 765"/>
                    <a:gd name="T105" fmla="*/ 595 h 935"/>
                    <a:gd name="T106" fmla="*/ 56 w 765"/>
                    <a:gd name="T107" fmla="*/ 59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65" h="935">
                      <a:moveTo>
                        <a:pt x="56" y="595"/>
                      </a:moveTo>
                      <a:lnTo>
                        <a:pt x="113" y="538"/>
                      </a:lnTo>
                      <a:lnTo>
                        <a:pt x="113" y="453"/>
                      </a:lnTo>
                      <a:lnTo>
                        <a:pt x="142" y="481"/>
                      </a:lnTo>
                      <a:lnTo>
                        <a:pt x="170" y="340"/>
                      </a:lnTo>
                      <a:lnTo>
                        <a:pt x="198" y="340"/>
                      </a:lnTo>
                      <a:lnTo>
                        <a:pt x="227" y="226"/>
                      </a:lnTo>
                      <a:lnTo>
                        <a:pt x="198" y="170"/>
                      </a:lnTo>
                      <a:lnTo>
                        <a:pt x="198" y="85"/>
                      </a:lnTo>
                      <a:lnTo>
                        <a:pt x="170" y="56"/>
                      </a:lnTo>
                      <a:lnTo>
                        <a:pt x="198" y="0"/>
                      </a:lnTo>
                      <a:lnTo>
                        <a:pt x="255" y="56"/>
                      </a:lnTo>
                      <a:lnTo>
                        <a:pt x="312" y="56"/>
                      </a:lnTo>
                      <a:lnTo>
                        <a:pt x="340" y="85"/>
                      </a:lnTo>
                      <a:lnTo>
                        <a:pt x="397" y="85"/>
                      </a:lnTo>
                      <a:lnTo>
                        <a:pt x="368" y="141"/>
                      </a:lnTo>
                      <a:lnTo>
                        <a:pt x="425" y="226"/>
                      </a:lnTo>
                      <a:lnTo>
                        <a:pt x="482" y="226"/>
                      </a:lnTo>
                      <a:lnTo>
                        <a:pt x="538" y="283"/>
                      </a:lnTo>
                      <a:lnTo>
                        <a:pt x="567" y="283"/>
                      </a:lnTo>
                      <a:lnTo>
                        <a:pt x="538" y="340"/>
                      </a:lnTo>
                      <a:lnTo>
                        <a:pt x="567" y="340"/>
                      </a:lnTo>
                      <a:lnTo>
                        <a:pt x="567" y="368"/>
                      </a:lnTo>
                      <a:lnTo>
                        <a:pt x="623" y="340"/>
                      </a:lnTo>
                      <a:lnTo>
                        <a:pt x="652" y="425"/>
                      </a:lnTo>
                      <a:lnTo>
                        <a:pt x="709" y="481"/>
                      </a:lnTo>
                      <a:lnTo>
                        <a:pt x="709" y="595"/>
                      </a:lnTo>
                      <a:lnTo>
                        <a:pt x="680" y="623"/>
                      </a:lnTo>
                      <a:lnTo>
                        <a:pt x="709" y="680"/>
                      </a:lnTo>
                      <a:lnTo>
                        <a:pt x="737" y="708"/>
                      </a:lnTo>
                      <a:lnTo>
                        <a:pt x="737" y="765"/>
                      </a:lnTo>
                      <a:lnTo>
                        <a:pt x="765" y="793"/>
                      </a:lnTo>
                      <a:lnTo>
                        <a:pt x="765" y="822"/>
                      </a:lnTo>
                      <a:lnTo>
                        <a:pt x="737" y="850"/>
                      </a:lnTo>
                      <a:lnTo>
                        <a:pt x="737" y="878"/>
                      </a:lnTo>
                      <a:lnTo>
                        <a:pt x="709" y="935"/>
                      </a:lnTo>
                      <a:lnTo>
                        <a:pt x="652" y="935"/>
                      </a:lnTo>
                      <a:lnTo>
                        <a:pt x="623" y="878"/>
                      </a:lnTo>
                      <a:lnTo>
                        <a:pt x="567" y="878"/>
                      </a:lnTo>
                      <a:lnTo>
                        <a:pt x="510" y="822"/>
                      </a:lnTo>
                      <a:lnTo>
                        <a:pt x="482" y="822"/>
                      </a:lnTo>
                      <a:lnTo>
                        <a:pt x="425" y="850"/>
                      </a:lnTo>
                      <a:lnTo>
                        <a:pt x="368" y="822"/>
                      </a:lnTo>
                      <a:lnTo>
                        <a:pt x="312" y="850"/>
                      </a:lnTo>
                      <a:lnTo>
                        <a:pt x="227" y="822"/>
                      </a:lnTo>
                      <a:lnTo>
                        <a:pt x="113" y="793"/>
                      </a:lnTo>
                      <a:lnTo>
                        <a:pt x="85" y="822"/>
                      </a:lnTo>
                      <a:lnTo>
                        <a:pt x="56" y="765"/>
                      </a:lnTo>
                      <a:lnTo>
                        <a:pt x="28" y="765"/>
                      </a:lnTo>
                      <a:lnTo>
                        <a:pt x="0" y="737"/>
                      </a:lnTo>
                      <a:lnTo>
                        <a:pt x="28" y="680"/>
                      </a:lnTo>
                      <a:lnTo>
                        <a:pt x="0" y="623"/>
                      </a:lnTo>
                      <a:lnTo>
                        <a:pt x="28" y="595"/>
                      </a:lnTo>
                      <a:lnTo>
                        <a:pt x="56" y="59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1" name="Freeform 15">
                  <a:extLst>
                    <a:ext uri="{FF2B5EF4-FFF2-40B4-BE49-F238E27FC236}">
                      <a16:creationId xmlns:a16="http://schemas.microsoft.com/office/drawing/2014/main" id="{B17091FA-7810-4A38-BFE3-208D3FACA5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6476" y="5475288"/>
                  <a:ext cx="719138" cy="585788"/>
                </a:xfrm>
                <a:custGeom>
                  <a:avLst/>
                  <a:gdLst>
                    <a:gd name="T0" fmla="*/ 170 w 453"/>
                    <a:gd name="T1" fmla="*/ 0 h 369"/>
                    <a:gd name="T2" fmla="*/ 56 w 453"/>
                    <a:gd name="T3" fmla="*/ 57 h 369"/>
                    <a:gd name="T4" fmla="*/ 85 w 453"/>
                    <a:gd name="T5" fmla="*/ 114 h 369"/>
                    <a:gd name="T6" fmla="*/ 0 w 453"/>
                    <a:gd name="T7" fmla="*/ 255 h 369"/>
                    <a:gd name="T8" fmla="*/ 28 w 453"/>
                    <a:gd name="T9" fmla="*/ 284 h 369"/>
                    <a:gd name="T10" fmla="*/ 141 w 453"/>
                    <a:gd name="T11" fmla="*/ 284 h 369"/>
                    <a:gd name="T12" fmla="*/ 255 w 453"/>
                    <a:gd name="T13" fmla="*/ 255 h 369"/>
                    <a:gd name="T14" fmla="*/ 283 w 453"/>
                    <a:gd name="T15" fmla="*/ 284 h 369"/>
                    <a:gd name="T16" fmla="*/ 255 w 453"/>
                    <a:gd name="T17" fmla="*/ 312 h 369"/>
                    <a:gd name="T18" fmla="*/ 283 w 453"/>
                    <a:gd name="T19" fmla="*/ 369 h 369"/>
                    <a:gd name="T20" fmla="*/ 340 w 453"/>
                    <a:gd name="T21" fmla="*/ 312 h 369"/>
                    <a:gd name="T22" fmla="*/ 453 w 453"/>
                    <a:gd name="T23" fmla="*/ 312 h 369"/>
                    <a:gd name="T24" fmla="*/ 368 w 453"/>
                    <a:gd name="T25" fmla="*/ 284 h 369"/>
                    <a:gd name="T26" fmla="*/ 396 w 453"/>
                    <a:gd name="T27" fmla="*/ 255 h 369"/>
                    <a:gd name="T28" fmla="*/ 311 w 453"/>
                    <a:gd name="T29" fmla="*/ 255 h 369"/>
                    <a:gd name="T30" fmla="*/ 368 w 453"/>
                    <a:gd name="T31" fmla="*/ 199 h 369"/>
                    <a:gd name="T32" fmla="*/ 368 w 453"/>
                    <a:gd name="T33" fmla="*/ 170 h 369"/>
                    <a:gd name="T34" fmla="*/ 226 w 453"/>
                    <a:gd name="T35" fmla="*/ 142 h 369"/>
                    <a:gd name="T36" fmla="*/ 198 w 453"/>
                    <a:gd name="T37" fmla="*/ 85 h 369"/>
                    <a:gd name="T38" fmla="*/ 226 w 453"/>
                    <a:gd name="T39" fmla="*/ 57 h 369"/>
                    <a:gd name="T40" fmla="*/ 198 w 453"/>
                    <a:gd name="T41" fmla="*/ 57 h 369"/>
                    <a:gd name="T42" fmla="*/ 170 w 453"/>
                    <a:gd name="T43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53" h="369">
                      <a:moveTo>
                        <a:pt x="170" y="0"/>
                      </a:moveTo>
                      <a:lnTo>
                        <a:pt x="56" y="57"/>
                      </a:lnTo>
                      <a:lnTo>
                        <a:pt x="85" y="114"/>
                      </a:lnTo>
                      <a:lnTo>
                        <a:pt x="0" y="255"/>
                      </a:lnTo>
                      <a:lnTo>
                        <a:pt x="28" y="284"/>
                      </a:lnTo>
                      <a:lnTo>
                        <a:pt x="141" y="284"/>
                      </a:lnTo>
                      <a:lnTo>
                        <a:pt x="255" y="255"/>
                      </a:lnTo>
                      <a:lnTo>
                        <a:pt x="283" y="284"/>
                      </a:lnTo>
                      <a:lnTo>
                        <a:pt x="255" y="312"/>
                      </a:lnTo>
                      <a:lnTo>
                        <a:pt x="283" y="369"/>
                      </a:lnTo>
                      <a:lnTo>
                        <a:pt x="340" y="312"/>
                      </a:lnTo>
                      <a:lnTo>
                        <a:pt x="453" y="312"/>
                      </a:lnTo>
                      <a:lnTo>
                        <a:pt x="368" y="284"/>
                      </a:lnTo>
                      <a:lnTo>
                        <a:pt x="396" y="255"/>
                      </a:lnTo>
                      <a:lnTo>
                        <a:pt x="311" y="255"/>
                      </a:lnTo>
                      <a:lnTo>
                        <a:pt x="368" y="199"/>
                      </a:lnTo>
                      <a:lnTo>
                        <a:pt x="368" y="170"/>
                      </a:lnTo>
                      <a:lnTo>
                        <a:pt x="226" y="142"/>
                      </a:lnTo>
                      <a:lnTo>
                        <a:pt x="198" y="85"/>
                      </a:lnTo>
                      <a:lnTo>
                        <a:pt x="226" y="57"/>
                      </a:lnTo>
                      <a:lnTo>
                        <a:pt x="198" y="57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2" name="Freeform 16">
                  <a:extLst>
                    <a:ext uri="{FF2B5EF4-FFF2-40B4-BE49-F238E27FC236}">
                      <a16:creationId xmlns:a16="http://schemas.microsoft.com/office/drawing/2014/main" id="{4AFECAFF-DDEC-47EF-AB1E-2B6DFC2568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6" y="8445500"/>
                  <a:ext cx="1214438" cy="946150"/>
                </a:xfrm>
                <a:custGeom>
                  <a:avLst/>
                  <a:gdLst>
                    <a:gd name="T0" fmla="*/ 142 w 765"/>
                    <a:gd name="T1" fmla="*/ 142 h 596"/>
                    <a:gd name="T2" fmla="*/ 227 w 765"/>
                    <a:gd name="T3" fmla="*/ 114 h 596"/>
                    <a:gd name="T4" fmla="*/ 255 w 765"/>
                    <a:gd name="T5" fmla="*/ 142 h 596"/>
                    <a:gd name="T6" fmla="*/ 312 w 765"/>
                    <a:gd name="T7" fmla="*/ 57 h 596"/>
                    <a:gd name="T8" fmla="*/ 454 w 765"/>
                    <a:gd name="T9" fmla="*/ 57 h 596"/>
                    <a:gd name="T10" fmla="*/ 482 w 765"/>
                    <a:gd name="T11" fmla="*/ 85 h 596"/>
                    <a:gd name="T12" fmla="*/ 595 w 765"/>
                    <a:gd name="T13" fmla="*/ 29 h 596"/>
                    <a:gd name="T14" fmla="*/ 595 w 765"/>
                    <a:gd name="T15" fmla="*/ 0 h 596"/>
                    <a:gd name="T16" fmla="*/ 652 w 765"/>
                    <a:gd name="T17" fmla="*/ 0 h 596"/>
                    <a:gd name="T18" fmla="*/ 652 w 765"/>
                    <a:gd name="T19" fmla="*/ 85 h 596"/>
                    <a:gd name="T20" fmla="*/ 680 w 765"/>
                    <a:gd name="T21" fmla="*/ 85 h 596"/>
                    <a:gd name="T22" fmla="*/ 737 w 765"/>
                    <a:gd name="T23" fmla="*/ 29 h 596"/>
                    <a:gd name="T24" fmla="*/ 765 w 765"/>
                    <a:gd name="T25" fmla="*/ 85 h 596"/>
                    <a:gd name="T26" fmla="*/ 737 w 765"/>
                    <a:gd name="T27" fmla="*/ 114 h 596"/>
                    <a:gd name="T28" fmla="*/ 765 w 765"/>
                    <a:gd name="T29" fmla="*/ 142 h 596"/>
                    <a:gd name="T30" fmla="*/ 709 w 765"/>
                    <a:gd name="T31" fmla="*/ 142 h 596"/>
                    <a:gd name="T32" fmla="*/ 709 w 765"/>
                    <a:gd name="T33" fmla="*/ 199 h 596"/>
                    <a:gd name="T34" fmla="*/ 652 w 765"/>
                    <a:gd name="T35" fmla="*/ 199 h 596"/>
                    <a:gd name="T36" fmla="*/ 510 w 765"/>
                    <a:gd name="T37" fmla="*/ 284 h 596"/>
                    <a:gd name="T38" fmla="*/ 567 w 765"/>
                    <a:gd name="T39" fmla="*/ 369 h 596"/>
                    <a:gd name="T40" fmla="*/ 567 w 765"/>
                    <a:gd name="T41" fmla="*/ 397 h 596"/>
                    <a:gd name="T42" fmla="*/ 652 w 765"/>
                    <a:gd name="T43" fmla="*/ 511 h 596"/>
                    <a:gd name="T44" fmla="*/ 567 w 765"/>
                    <a:gd name="T45" fmla="*/ 567 h 596"/>
                    <a:gd name="T46" fmla="*/ 567 w 765"/>
                    <a:gd name="T47" fmla="*/ 539 h 596"/>
                    <a:gd name="T48" fmla="*/ 482 w 765"/>
                    <a:gd name="T49" fmla="*/ 567 h 596"/>
                    <a:gd name="T50" fmla="*/ 454 w 765"/>
                    <a:gd name="T51" fmla="*/ 567 h 596"/>
                    <a:gd name="T52" fmla="*/ 425 w 765"/>
                    <a:gd name="T53" fmla="*/ 567 h 596"/>
                    <a:gd name="T54" fmla="*/ 284 w 765"/>
                    <a:gd name="T55" fmla="*/ 567 h 596"/>
                    <a:gd name="T56" fmla="*/ 198 w 765"/>
                    <a:gd name="T57" fmla="*/ 539 h 596"/>
                    <a:gd name="T58" fmla="*/ 142 w 765"/>
                    <a:gd name="T59" fmla="*/ 567 h 596"/>
                    <a:gd name="T60" fmla="*/ 113 w 765"/>
                    <a:gd name="T61" fmla="*/ 567 h 596"/>
                    <a:gd name="T62" fmla="*/ 0 w 765"/>
                    <a:gd name="T63" fmla="*/ 596 h 596"/>
                    <a:gd name="T64" fmla="*/ 28 w 765"/>
                    <a:gd name="T65" fmla="*/ 567 h 596"/>
                    <a:gd name="T66" fmla="*/ 170 w 765"/>
                    <a:gd name="T67" fmla="*/ 511 h 596"/>
                    <a:gd name="T68" fmla="*/ 170 w 765"/>
                    <a:gd name="T69" fmla="*/ 482 h 596"/>
                    <a:gd name="T70" fmla="*/ 113 w 765"/>
                    <a:gd name="T71" fmla="*/ 511 h 596"/>
                    <a:gd name="T72" fmla="*/ 85 w 765"/>
                    <a:gd name="T73" fmla="*/ 482 h 596"/>
                    <a:gd name="T74" fmla="*/ 170 w 765"/>
                    <a:gd name="T75" fmla="*/ 426 h 596"/>
                    <a:gd name="T76" fmla="*/ 170 w 765"/>
                    <a:gd name="T77" fmla="*/ 397 h 596"/>
                    <a:gd name="T78" fmla="*/ 227 w 765"/>
                    <a:gd name="T79" fmla="*/ 369 h 596"/>
                    <a:gd name="T80" fmla="*/ 142 w 765"/>
                    <a:gd name="T81" fmla="*/ 369 h 596"/>
                    <a:gd name="T82" fmla="*/ 170 w 765"/>
                    <a:gd name="T83" fmla="*/ 255 h 596"/>
                    <a:gd name="T84" fmla="*/ 142 w 765"/>
                    <a:gd name="T85" fmla="*/ 142 h 5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65" h="596">
                      <a:moveTo>
                        <a:pt x="142" y="142"/>
                      </a:moveTo>
                      <a:lnTo>
                        <a:pt x="227" y="114"/>
                      </a:lnTo>
                      <a:lnTo>
                        <a:pt x="255" y="142"/>
                      </a:lnTo>
                      <a:lnTo>
                        <a:pt x="312" y="57"/>
                      </a:lnTo>
                      <a:lnTo>
                        <a:pt x="454" y="57"/>
                      </a:lnTo>
                      <a:lnTo>
                        <a:pt x="482" y="85"/>
                      </a:lnTo>
                      <a:lnTo>
                        <a:pt x="595" y="29"/>
                      </a:lnTo>
                      <a:lnTo>
                        <a:pt x="595" y="0"/>
                      </a:lnTo>
                      <a:lnTo>
                        <a:pt x="652" y="0"/>
                      </a:lnTo>
                      <a:lnTo>
                        <a:pt x="652" y="85"/>
                      </a:lnTo>
                      <a:lnTo>
                        <a:pt x="680" y="85"/>
                      </a:lnTo>
                      <a:lnTo>
                        <a:pt x="737" y="29"/>
                      </a:lnTo>
                      <a:lnTo>
                        <a:pt x="765" y="85"/>
                      </a:lnTo>
                      <a:lnTo>
                        <a:pt x="737" y="114"/>
                      </a:lnTo>
                      <a:lnTo>
                        <a:pt x="765" y="142"/>
                      </a:lnTo>
                      <a:lnTo>
                        <a:pt x="709" y="142"/>
                      </a:lnTo>
                      <a:lnTo>
                        <a:pt x="709" y="199"/>
                      </a:lnTo>
                      <a:lnTo>
                        <a:pt x="652" y="199"/>
                      </a:lnTo>
                      <a:lnTo>
                        <a:pt x="510" y="284"/>
                      </a:lnTo>
                      <a:lnTo>
                        <a:pt x="567" y="369"/>
                      </a:lnTo>
                      <a:lnTo>
                        <a:pt x="567" y="397"/>
                      </a:lnTo>
                      <a:lnTo>
                        <a:pt x="652" y="511"/>
                      </a:lnTo>
                      <a:lnTo>
                        <a:pt x="567" y="567"/>
                      </a:lnTo>
                      <a:lnTo>
                        <a:pt x="567" y="539"/>
                      </a:lnTo>
                      <a:lnTo>
                        <a:pt x="482" y="567"/>
                      </a:lnTo>
                      <a:lnTo>
                        <a:pt x="454" y="567"/>
                      </a:lnTo>
                      <a:lnTo>
                        <a:pt x="425" y="567"/>
                      </a:lnTo>
                      <a:lnTo>
                        <a:pt x="284" y="567"/>
                      </a:lnTo>
                      <a:lnTo>
                        <a:pt x="198" y="539"/>
                      </a:lnTo>
                      <a:lnTo>
                        <a:pt x="142" y="567"/>
                      </a:lnTo>
                      <a:lnTo>
                        <a:pt x="113" y="567"/>
                      </a:lnTo>
                      <a:lnTo>
                        <a:pt x="0" y="596"/>
                      </a:lnTo>
                      <a:lnTo>
                        <a:pt x="28" y="567"/>
                      </a:lnTo>
                      <a:lnTo>
                        <a:pt x="170" y="511"/>
                      </a:lnTo>
                      <a:lnTo>
                        <a:pt x="170" y="482"/>
                      </a:lnTo>
                      <a:lnTo>
                        <a:pt x="113" y="511"/>
                      </a:lnTo>
                      <a:lnTo>
                        <a:pt x="85" y="482"/>
                      </a:lnTo>
                      <a:lnTo>
                        <a:pt x="170" y="426"/>
                      </a:lnTo>
                      <a:lnTo>
                        <a:pt x="170" y="397"/>
                      </a:lnTo>
                      <a:lnTo>
                        <a:pt x="227" y="369"/>
                      </a:lnTo>
                      <a:lnTo>
                        <a:pt x="142" y="369"/>
                      </a:lnTo>
                      <a:lnTo>
                        <a:pt x="170" y="255"/>
                      </a:lnTo>
                      <a:lnTo>
                        <a:pt x="142" y="14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3" name="Freeform 17">
                  <a:extLst>
                    <a:ext uri="{FF2B5EF4-FFF2-40B4-BE49-F238E27FC236}">
                      <a16:creationId xmlns:a16="http://schemas.microsoft.com/office/drawing/2014/main" id="{647EFB11-03B5-4A43-B5DE-DC5AC1A276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963" y="7635875"/>
                  <a:ext cx="1216025" cy="1035050"/>
                </a:xfrm>
                <a:custGeom>
                  <a:avLst/>
                  <a:gdLst>
                    <a:gd name="T0" fmla="*/ 29 w 766"/>
                    <a:gd name="T1" fmla="*/ 652 h 652"/>
                    <a:gd name="T2" fmla="*/ 114 w 766"/>
                    <a:gd name="T3" fmla="*/ 624 h 652"/>
                    <a:gd name="T4" fmla="*/ 142 w 766"/>
                    <a:gd name="T5" fmla="*/ 652 h 652"/>
                    <a:gd name="T6" fmla="*/ 199 w 766"/>
                    <a:gd name="T7" fmla="*/ 567 h 652"/>
                    <a:gd name="T8" fmla="*/ 341 w 766"/>
                    <a:gd name="T9" fmla="*/ 567 h 652"/>
                    <a:gd name="T10" fmla="*/ 369 w 766"/>
                    <a:gd name="T11" fmla="*/ 595 h 652"/>
                    <a:gd name="T12" fmla="*/ 482 w 766"/>
                    <a:gd name="T13" fmla="*/ 539 h 652"/>
                    <a:gd name="T14" fmla="*/ 482 w 766"/>
                    <a:gd name="T15" fmla="*/ 510 h 652"/>
                    <a:gd name="T16" fmla="*/ 539 w 766"/>
                    <a:gd name="T17" fmla="*/ 510 h 652"/>
                    <a:gd name="T18" fmla="*/ 539 w 766"/>
                    <a:gd name="T19" fmla="*/ 595 h 652"/>
                    <a:gd name="T20" fmla="*/ 567 w 766"/>
                    <a:gd name="T21" fmla="*/ 595 h 652"/>
                    <a:gd name="T22" fmla="*/ 624 w 766"/>
                    <a:gd name="T23" fmla="*/ 539 h 652"/>
                    <a:gd name="T24" fmla="*/ 652 w 766"/>
                    <a:gd name="T25" fmla="*/ 595 h 652"/>
                    <a:gd name="T26" fmla="*/ 681 w 766"/>
                    <a:gd name="T27" fmla="*/ 624 h 652"/>
                    <a:gd name="T28" fmla="*/ 681 w 766"/>
                    <a:gd name="T29" fmla="*/ 595 h 652"/>
                    <a:gd name="T30" fmla="*/ 709 w 766"/>
                    <a:gd name="T31" fmla="*/ 624 h 652"/>
                    <a:gd name="T32" fmla="*/ 766 w 766"/>
                    <a:gd name="T33" fmla="*/ 567 h 652"/>
                    <a:gd name="T34" fmla="*/ 738 w 766"/>
                    <a:gd name="T35" fmla="*/ 539 h 652"/>
                    <a:gd name="T36" fmla="*/ 766 w 766"/>
                    <a:gd name="T37" fmla="*/ 454 h 652"/>
                    <a:gd name="T38" fmla="*/ 709 w 766"/>
                    <a:gd name="T39" fmla="*/ 425 h 652"/>
                    <a:gd name="T40" fmla="*/ 738 w 766"/>
                    <a:gd name="T41" fmla="*/ 369 h 652"/>
                    <a:gd name="T42" fmla="*/ 709 w 766"/>
                    <a:gd name="T43" fmla="*/ 340 h 652"/>
                    <a:gd name="T44" fmla="*/ 709 w 766"/>
                    <a:gd name="T45" fmla="*/ 284 h 652"/>
                    <a:gd name="T46" fmla="*/ 681 w 766"/>
                    <a:gd name="T47" fmla="*/ 255 h 652"/>
                    <a:gd name="T48" fmla="*/ 709 w 766"/>
                    <a:gd name="T49" fmla="*/ 142 h 652"/>
                    <a:gd name="T50" fmla="*/ 681 w 766"/>
                    <a:gd name="T51" fmla="*/ 142 h 652"/>
                    <a:gd name="T52" fmla="*/ 652 w 766"/>
                    <a:gd name="T53" fmla="*/ 170 h 652"/>
                    <a:gd name="T54" fmla="*/ 624 w 766"/>
                    <a:gd name="T55" fmla="*/ 142 h 652"/>
                    <a:gd name="T56" fmla="*/ 652 w 766"/>
                    <a:gd name="T57" fmla="*/ 57 h 652"/>
                    <a:gd name="T58" fmla="*/ 681 w 766"/>
                    <a:gd name="T59" fmla="*/ 0 h 652"/>
                    <a:gd name="T60" fmla="*/ 624 w 766"/>
                    <a:gd name="T61" fmla="*/ 0 h 652"/>
                    <a:gd name="T62" fmla="*/ 567 w 766"/>
                    <a:gd name="T63" fmla="*/ 28 h 652"/>
                    <a:gd name="T64" fmla="*/ 454 w 766"/>
                    <a:gd name="T65" fmla="*/ 0 h 652"/>
                    <a:gd name="T66" fmla="*/ 426 w 766"/>
                    <a:gd name="T67" fmla="*/ 57 h 652"/>
                    <a:gd name="T68" fmla="*/ 397 w 766"/>
                    <a:gd name="T69" fmla="*/ 85 h 652"/>
                    <a:gd name="T70" fmla="*/ 397 w 766"/>
                    <a:gd name="T71" fmla="*/ 0 h 652"/>
                    <a:gd name="T72" fmla="*/ 341 w 766"/>
                    <a:gd name="T73" fmla="*/ 0 h 652"/>
                    <a:gd name="T74" fmla="*/ 341 w 766"/>
                    <a:gd name="T75" fmla="*/ 85 h 652"/>
                    <a:gd name="T76" fmla="*/ 284 w 766"/>
                    <a:gd name="T77" fmla="*/ 113 h 652"/>
                    <a:gd name="T78" fmla="*/ 227 w 766"/>
                    <a:gd name="T79" fmla="*/ 113 h 652"/>
                    <a:gd name="T80" fmla="*/ 199 w 766"/>
                    <a:gd name="T81" fmla="*/ 142 h 652"/>
                    <a:gd name="T82" fmla="*/ 256 w 766"/>
                    <a:gd name="T83" fmla="*/ 170 h 652"/>
                    <a:gd name="T84" fmla="*/ 256 w 766"/>
                    <a:gd name="T85" fmla="*/ 227 h 652"/>
                    <a:gd name="T86" fmla="*/ 199 w 766"/>
                    <a:gd name="T87" fmla="*/ 227 h 652"/>
                    <a:gd name="T88" fmla="*/ 199 w 766"/>
                    <a:gd name="T89" fmla="*/ 284 h 652"/>
                    <a:gd name="T90" fmla="*/ 171 w 766"/>
                    <a:gd name="T91" fmla="*/ 312 h 652"/>
                    <a:gd name="T92" fmla="*/ 171 w 766"/>
                    <a:gd name="T93" fmla="*/ 369 h 652"/>
                    <a:gd name="T94" fmla="*/ 114 w 766"/>
                    <a:gd name="T95" fmla="*/ 397 h 652"/>
                    <a:gd name="T96" fmla="*/ 57 w 766"/>
                    <a:gd name="T97" fmla="*/ 539 h 652"/>
                    <a:gd name="T98" fmla="*/ 0 w 766"/>
                    <a:gd name="T99" fmla="*/ 595 h 652"/>
                    <a:gd name="T100" fmla="*/ 29 w 766"/>
                    <a:gd name="T101" fmla="*/ 652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66" h="652">
                      <a:moveTo>
                        <a:pt x="29" y="652"/>
                      </a:moveTo>
                      <a:lnTo>
                        <a:pt x="114" y="624"/>
                      </a:lnTo>
                      <a:lnTo>
                        <a:pt x="142" y="652"/>
                      </a:lnTo>
                      <a:lnTo>
                        <a:pt x="199" y="567"/>
                      </a:lnTo>
                      <a:lnTo>
                        <a:pt x="341" y="567"/>
                      </a:lnTo>
                      <a:lnTo>
                        <a:pt x="369" y="595"/>
                      </a:lnTo>
                      <a:lnTo>
                        <a:pt x="482" y="539"/>
                      </a:lnTo>
                      <a:lnTo>
                        <a:pt x="482" y="510"/>
                      </a:lnTo>
                      <a:lnTo>
                        <a:pt x="539" y="510"/>
                      </a:lnTo>
                      <a:lnTo>
                        <a:pt x="539" y="595"/>
                      </a:lnTo>
                      <a:lnTo>
                        <a:pt x="567" y="595"/>
                      </a:lnTo>
                      <a:lnTo>
                        <a:pt x="624" y="539"/>
                      </a:lnTo>
                      <a:lnTo>
                        <a:pt x="652" y="595"/>
                      </a:lnTo>
                      <a:lnTo>
                        <a:pt x="681" y="624"/>
                      </a:lnTo>
                      <a:lnTo>
                        <a:pt x="681" y="595"/>
                      </a:lnTo>
                      <a:lnTo>
                        <a:pt x="709" y="624"/>
                      </a:lnTo>
                      <a:lnTo>
                        <a:pt x="766" y="567"/>
                      </a:lnTo>
                      <a:lnTo>
                        <a:pt x="738" y="539"/>
                      </a:lnTo>
                      <a:lnTo>
                        <a:pt x="766" y="454"/>
                      </a:lnTo>
                      <a:lnTo>
                        <a:pt x="709" y="425"/>
                      </a:lnTo>
                      <a:lnTo>
                        <a:pt x="738" y="369"/>
                      </a:lnTo>
                      <a:lnTo>
                        <a:pt x="709" y="340"/>
                      </a:lnTo>
                      <a:lnTo>
                        <a:pt x="709" y="284"/>
                      </a:lnTo>
                      <a:lnTo>
                        <a:pt x="681" y="255"/>
                      </a:lnTo>
                      <a:lnTo>
                        <a:pt x="709" y="142"/>
                      </a:lnTo>
                      <a:lnTo>
                        <a:pt x="681" y="142"/>
                      </a:lnTo>
                      <a:lnTo>
                        <a:pt x="652" y="170"/>
                      </a:lnTo>
                      <a:lnTo>
                        <a:pt x="624" y="142"/>
                      </a:lnTo>
                      <a:lnTo>
                        <a:pt x="652" y="57"/>
                      </a:lnTo>
                      <a:lnTo>
                        <a:pt x="681" y="0"/>
                      </a:lnTo>
                      <a:lnTo>
                        <a:pt x="624" y="0"/>
                      </a:lnTo>
                      <a:lnTo>
                        <a:pt x="567" y="28"/>
                      </a:lnTo>
                      <a:lnTo>
                        <a:pt x="454" y="0"/>
                      </a:lnTo>
                      <a:lnTo>
                        <a:pt x="426" y="57"/>
                      </a:lnTo>
                      <a:lnTo>
                        <a:pt x="397" y="85"/>
                      </a:lnTo>
                      <a:lnTo>
                        <a:pt x="397" y="0"/>
                      </a:lnTo>
                      <a:lnTo>
                        <a:pt x="341" y="0"/>
                      </a:lnTo>
                      <a:lnTo>
                        <a:pt x="341" y="85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199" y="142"/>
                      </a:lnTo>
                      <a:lnTo>
                        <a:pt x="256" y="170"/>
                      </a:lnTo>
                      <a:lnTo>
                        <a:pt x="256" y="227"/>
                      </a:lnTo>
                      <a:lnTo>
                        <a:pt x="199" y="227"/>
                      </a:lnTo>
                      <a:lnTo>
                        <a:pt x="199" y="284"/>
                      </a:lnTo>
                      <a:lnTo>
                        <a:pt x="171" y="312"/>
                      </a:lnTo>
                      <a:lnTo>
                        <a:pt x="171" y="369"/>
                      </a:lnTo>
                      <a:lnTo>
                        <a:pt x="114" y="397"/>
                      </a:lnTo>
                      <a:lnTo>
                        <a:pt x="57" y="539"/>
                      </a:lnTo>
                      <a:lnTo>
                        <a:pt x="0" y="595"/>
                      </a:lnTo>
                      <a:lnTo>
                        <a:pt x="29" y="65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4" name="Freeform 18">
                  <a:extLst>
                    <a:ext uri="{FF2B5EF4-FFF2-40B4-BE49-F238E27FC236}">
                      <a16:creationId xmlns:a16="http://schemas.microsoft.com/office/drawing/2014/main" id="{025E3C0C-F595-4FC1-AC73-A335242DFC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0701" y="7500938"/>
                  <a:ext cx="990600" cy="1035050"/>
                </a:xfrm>
                <a:custGeom>
                  <a:avLst/>
                  <a:gdLst>
                    <a:gd name="T0" fmla="*/ 255 w 624"/>
                    <a:gd name="T1" fmla="*/ 652 h 652"/>
                    <a:gd name="T2" fmla="*/ 368 w 624"/>
                    <a:gd name="T3" fmla="*/ 539 h 652"/>
                    <a:gd name="T4" fmla="*/ 397 w 624"/>
                    <a:gd name="T5" fmla="*/ 482 h 652"/>
                    <a:gd name="T6" fmla="*/ 454 w 624"/>
                    <a:gd name="T7" fmla="*/ 454 h 652"/>
                    <a:gd name="T8" fmla="*/ 454 w 624"/>
                    <a:gd name="T9" fmla="*/ 397 h 652"/>
                    <a:gd name="T10" fmla="*/ 482 w 624"/>
                    <a:gd name="T11" fmla="*/ 369 h 652"/>
                    <a:gd name="T12" fmla="*/ 482 w 624"/>
                    <a:gd name="T13" fmla="*/ 312 h 652"/>
                    <a:gd name="T14" fmla="*/ 539 w 624"/>
                    <a:gd name="T15" fmla="*/ 312 h 652"/>
                    <a:gd name="T16" fmla="*/ 539 w 624"/>
                    <a:gd name="T17" fmla="*/ 255 h 652"/>
                    <a:gd name="T18" fmla="*/ 482 w 624"/>
                    <a:gd name="T19" fmla="*/ 227 h 652"/>
                    <a:gd name="T20" fmla="*/ 510 w 624"/>
                    <a:gd name="T21" fmla="*/ 198 h 652"/>
                    <a:gd name="T22" fmla="*/ 567 w 624"/>
                    <a:gd name="T23" fmla="*/ 198 h 652"/>
                    <a:gd name="T24" fmla="*/ 624 w 624"/>
                    <a:gd name="T25" fmla="*/ 170 h 652"/>
                    <a:gd name="T26" fmla="*/ 482 w 624"/>
                    <a:gd name="T27" fmla="*/ 142 h 652"/>
                    <a:gd name="T28" fmla="*/ 539 w 624"/>
                    <a:gd name="T29" fmla="*/ 113 h 652"/>
                    <a:gd name="T30" fmla="*/ 510 w 624"/>
                    <a:gd name="T31" fmla="*/ 85 h 652"/>
                    <a:gd name="T32" fmla="*/ 397 w 624"/>
                    <a:gd name="T33" fmla="*/ 113 h 652"/>
                    <a:gd name="T34" fmla="*/ 397 w 624"/>
                    <a:gd name="T35" fmla="*/ 57 h 652"/>
                    <a:gd name="T36" fmla="*/ 397 w 624"/>
                    <a:gd name="T37" fmla="*/ 28 h 652"/>
                    <a:gd name="T38" fmla="*/ 368 w 624"/>
                    <a:gd name="T39" fmla="*/ 0 h 652"/>
                    <a:gd name="T40" fmla="*/ 340 w 624"/>
                    <a:gd name="T41" fmla="*/ 28 h 652"/>
                    <a:gd name="T42" fmla="*/ 227 w 624"/>
                    <a:gd name="T43" fmla="*/ 28 h 652"/>
                    <a:gd name="T44" fmla="*/ 198 w 624"/>
                    <a:gd name="T45" fmla="*/ 113 h 652"/>
                    <a:gd name="T46" fmla="*/ 113 w 624"/>
                    <a:gd name="T47" fmla="*/ 57 h 652"/>
                    <a:gd name="T48" fmla="*/ 57 w 624"/>
                    <a:gd name="T49" fmla="*/ 113 h 652"/>
                    <a:gd name="T50" fmla="*/ 57 w 624"/>
                    <a:gd name="T51" fmla="*/ 170 h 652"/>
                    <a:gd name="T52" fmla="*/ 0 w 624"/>
                    <a:gd name="T53" fmla="*/ 170 h 652"/>
                    <a:gd name="T54" fmla="*/ 57 w 624"/>
                    <a:gd name="T55" fmla="*/ 340 h 652"/>
                    <a:gd name="T56" fmla="*/ 142 w 624"/>
                    <a:gd name="T57" fmla="*/ 312 h 652"/>
                    <a:gd name="T58" fmla="*/ 113 w 624"/>
                    <a:gd name="T59" fmla="*/ 369 h 652"/>
                    <a:gd name="T60" fmla="*/ 113 w 624"/>
                    <a:gd name="T61" fmla="*/ 397 h 652"/>
                    <a:gd name="T62" fmla="*/ 85 w 624"/>
                    <a:gd name="T63" fmla="*/ 454 h 652"/>
                    <a:gd name="T64" fmla="*/ 198 w 624"/>
                    <a:gd name="T65" fmla="*/ 539 h 652"/>
                    <a:gd name="T66" fmla="*/ 227 w 624"/>
                    <a:gd name="T67" fmla="*/ 482 h 652"/>
                    <a:gd name="T68" fmla="*/ 227 w 624"/>
                    <a:gd name="T69" fmla="*/ 539 h 652"/>
                    <a:gd name="T70" fmla="*/ 170 w 624"/>
                    <a:gd name="T71" fmla="*/ 595 h 652"/>
                    <a:gd name="T72" fmla="*/ 170 w 624"/>
                    <a:gd name="T73" fmla="*/ 624 h 652"/>
                    <a:gd name="T74" fmla="*/ 255 w 624"/>
                    <a:gd name="T75" fmla="*/ 652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4" h="652">
                      <a:moveTo>
                        <a:pt x="255" y="652"/>
                      </a:moveTo>
                      <a:lnTo>
                        <a:pt x="368" y="539"/>
                      </a:lnTo>
                      <a:lnTo>
                        <a:pt x="397" y="482"/>
                      </a:lnTo>
                      <a:lnTo>
                        <a:pt x="454" y="454"/>
                      </a:lnTo>
                      <a:lnTo>
                        <a:pt x="454" y="397"/>
                      </a:lnTo>
                      <a:lnTo>
                        <a:pt x="482" y="369"/>
                      </a:lnTo>
                      <a:lnTo>
                        <a:pt x="482" y="312"/>
                      </a:lnTo>
                      <a:lnTo>
                        <a:pt x="539" y="312"/>
                      </a:lnTo>
                      <a:lnTo>
                        <a:pt x="539" y="255"/>
                      </a:lnTo>
                      <a:lnTo>
                        <a:pt x="482" y="227"/>
                      </a:lnTo>
                      <a:lnTo>
                        <a:pt x="510" y="198"/>
                      </a:lnTo>
                      <a:lnTo>
                        <a:pt x="567" y="198"/>
                      </a:lnTo>
                      <a:lnTo>
                        <a:pt x="624" y="170"/>
                      </a:lnTo>
                      <a:lnTo>
                        <a:pt x="482" y="142"/>
                      </a:lnTo>
                      <a:lnTo>
                        <a:pt x="539" y="113"/>
                      </a:lnTo>
                      <a:lnTo>
                        <a:pt x="510" y="85"/>
                      </a:lnTo>
                      <a:lnTo>
                        <a:pt x="397" y="113"/>
                      </a:lnTo>
                      <a:lnTo>
                        <a:pt x="397" y="57"/>
                      </a:lnTo>
                      <a:lnTo>
                        <a:pt x="397" y="28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227" y="28"/>
                      </a:lnTo>
                      <a:lnTo>
                        <a:pt x="198" y="113"/>
                      </a:lnTo>
                      <a:lnTo>
                        <a:pt x="113" y="57"/>
                      </a:lnTo>
                      <a:lnTo>
                        <a:pt x="57" y="11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57" y="340"/>
                      </a:lnTo>
                      <a:lnTo>
                        <a:pt x="142" y="312"/>
                      </a:lnTo>
                      <a:lnTo>
                        <a:pt x="113" y="369"/>
                      </a:lnTo>
                      <a:lnTo>
                        <a:pt x="113" y="397"/>
                      </a:lnTo>
                      <a:lnTo>
                        <a:pt x="85" y="454"/>
                      </a:lnTo>
                      <a:lnTo>
                        <a:pt x="198" y="539"/>
                      </a:lnTo>
                      <a:lnTo>
                        <a:pt x="227" y="482"/>
                      </a:lnTo>
                      <a:lnTo>
                        <a:pt x="227" y="539"/>
                      </a:lnTo>
                      <a:lnTo>
                        <a:pt x="170" y="595"/>
                      </a:lnTo>
                      <a:lnTo>
                        <a:pt x="170" y="624"/>
                      </a:lnTo>
                      <a:lnTo>
                        <a:pt x="255" y="65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5" name="Freeform 19">
                  <a:extLst>
                    <a:ext uri="{FF2B5EF4-FFF2-40B4-BE49-F238E27FC236}">
                      <a16:creationId xmlns:a16="http://schemas.microsoft.com/office/drawing/2014/main" id="{B7A084DB-3E19-4939-B64D-A286C31F50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6113" y="5114925"/>
                  <a:ext cx="630238" cy="1035050"/>
                </a:xfrm>
                <a:custGeom>
                  <a:avLst/>
                  <a:gdLst>
                    <a:gd name="T0" fmla="*/ 397 w 397"/>
                    <a:gd name="T1" fmla="*/ 227 h 652"/>
                    <a:gd name="T2" fmla="*/ 283 w 397"/>
                    <a:gd name="T3" fmla="*/ 284 h 652"/>
                    <a:gd name="T4" fmla="*/ 312 w 397"/>
                    <a:gd name="T5" fmla="*/ 341 h 652"/>
                    <a:gd name="T6" fmla="*/ 227 w 397"/>
                    <a:gd name="T7" fmla="*/ 482 h 652"/>
                    <a:gd name="T8" fmla="*/ 255 w 397"/>
                    <a:gd name="T9" fmla="*/ 511 h 652"/>
                    <a:gd name="T10" fmla="*/ 198 w 397"/>
                    <a:gd name="T11" fmla="*/ 596 h 652"/>
                    <a:gd name="T12" fmla="*/ 142 w 397"/>
                    <a:gd name="T13" fmla="*/ 567 h 652"/>
                    <a:gd name="T14" fmla="*/ 113 w 397"/>
                    <a:gd name="T15" fmla="*/ 596 h 652"/>
                    <a:gd name="T16" fmla="*/ 85 w 397"/>
                    <a:gd name="T17" fmla="*/ 624 h 652"/>
                    <a:gd name="T18" fmla="*/ 28 w 397"/>
                    <a:gd name="T19" fmla="*/ 652 h 652"/>
                    <a:gd name="T20" fmla="*/ 56 w 397"/>
                    <a:gd name="T21" fmla="*/ 426 h 652"/>
                    <a:gd name="T22" fmla="*/ 28 w 397"/>
                    <a:gd name="T23" fmla="*/ 284 h 652"/>
                    <a:gd name="T24" fmla="*/ 56 w 397"/>
                    <a:gd name="T25" fmla="*/ 171 h 652"/>
                    <a:gd name="T26" fmla="*/ 28 w 397"/>
                    <a:gd name="T27" fmla="*/ 171 h 652"/>
                    <a:gd name="T28" fmla="*/ 28 w 397"/>
                    <a:gd name="T29" fmla="*/ 114 h 652"/>
                    <a:gd name="T30" fmla="*/ 0 w 397"/>
                    <a:gd name="T31" fmla="*/ 57 h 652"/>
                    <a:gd name="T32" fmla="*/ 85 w 397"/>
                    <a:gd name="T33" fmla="*/ 57 h 652"/>
                    <a:gd name="T34" fmla="*/ 113 w 397"/>
                    <a:gd name="T35" fmla="*/ 0 h 652"/>
                    <a:gd name="T36" fmla="*/ 142 w 397"/>
                    <a:gd name="T37" fmla="*/ 29 h 652"/>
                    <a:gd name="T38" fmla="*/ 170 w 397"/>
                    <a:gd name="T39" fmla="*/ 29 h 652"/>
                    <a:gd name="T40" fmla="*/ 227 w 397"/>
                    <a:gd name="T41" fmla="*/ 85 h 652"/>
                    <a:gd name="T42" fmla="*/ 255 w 397"/>
                    <a:gd name="T43" fmla="*/ 85 h 652"/>
                    <a:gd name="T44" fmla="*/ 283 w 397"/>
                    <a:gd name="T45" fmla="*/ 142 h 652"/>
                    <a:gd name="T46" fmla="*/ 397 w 397"/>
                    <a:gd name="T47" fmla="*/ 227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652">
                      <a:moveTo>
                        <a:pt x="397" y="227"/>
                      </a:moveTo>
                      <a:lnTo>
                        <a:pt x="283" y="284"/>
                      </a:lnTo>
                      <a:lnTo>
                        <a:pt x="312" y="341"/>
                      </a:lnTo>
                      <a:lnTo>
                        <a:pt x="227" y="482"/>
                      </a:lnTo>
                      <a:lnTo>
                        <a:pt x="255" y="511"/>
                      </a:lnTo>
                      <a:lnTo>
                        <a:pt x="198" y="596"/>
                      </a:lnTo>
                      <a:lnTo>
                        <a:pt x="142" y="567"/>
                      </a:lnTo>
                      <a:lnTo>
                        <a:pt x="113" y="596"/>
                      </a:lnTo>
                      <a:lnTo>
                        <a:pt x="85" y="624"/>
                      </a:lnTo>
                      <a:lnTo>
                        <a:pt x="28" y="652"/>
                      </a:lnTo>
                      <a:lnTo>
                        <a:pt x="56" y="426"/>
                      </a:lnTo>
                      <a:lnTo>
                        <a:pt x="28" y="284"/>
                      </a:lnTo>
                      <a:lnTo>
                        <a:pt x="56" y="171"/>
                      </a:lnTo>
                      <a:lnTo>
                        <a:pt x="28" y="171"/>
                      </a:lnTo>
                      <a:lnTo>
                        <a:pt x="28" y="114"/>
                      </a:lnTo>
                      <a:lnTo>
                        <a:pt x="0" y="57"/>
                      </a:lnTo>
                      <a:lnTo>
                        <a:pt x="85" y="57"/>
                      </a:lnTo>
                      <a:lnTo>
                        <a:pt x="113" y="0"/>
                      </a:lnTo>
                      <a:lnTo>
                        <a:pt x="142" y="29"/>
                      </a:lnTo>
                      <a:lnTo>
                        <a:pt x="170" y="29"/>
                      </a:lnTo>
                      <a:lnTo>
                        <a:pt x="227" y="85"/>
                      </a:lnTo>
                      <a:lnTo>
                        <a:pt x="255" y="85"/>
                      </a:lnTo>
                      <a:lnTo>
                        <a:pt x="283" y="142"/>
                      </a:lnTo>
                      <a:lnTo>
                        <a:pt x="397" y="22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6" name="Freeform 20">
                  <a:extLst>
                    <a:ext uri="{FF2B5EF4-FFF2-40B4-BE49-F238E27FC236}">
                      <a16:creationId xmlns:a16="http://schemas.microsoft.com/office/drawing/2014/main" id="{611E74D5-6BBD-44DE-B29E-299723C68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9963" y="7050088"/>
                  <a:ext cx="406400" cy="630238"/>
                </a:xfrm>
                <a:custGeom>
                  <a:avLst/>
                  <a:gdLst>
                    <a:gd name="T0" fmla="*/ 114 w 256"/>
                    <a:gd name="T1" fmla="*/ 397 h 397"/>
                    <a:gd name="T2" fmla="*/ 227 w 256"/>
                    <a:gd name="T3" fmla="*/ 369 h 397"/>
                    <a:gd name="T4" fmla="*/ 256 w 256"/>
                    <a:gd name="T5" fmla="*/ 312 h 397"/>
                    <a:gd name="T6" fmla="*/ 227 w 256"/>
                    <a:gd name="T7" fmla="*/ 312 h 397"/>
                    <a:gd name="T8" fmla="*/ 199 w 256"/>
                    <a:gd name="T9" fmla="*/ 256 h 397"/>
                    <a:gd name="T10" fmla="*/ 227 w 256"/>
                    <a:gd name="T11" fmla="*/ 227 h 397"/>
                    <a:gd name="T12" fmla="*/ 227 w 256"/>
                    <a:gd name="T13" fmla="*/ 171 h 397"/>
                    <a:gd name="T14" fmla="*/ 256 w 256"/>
                    <a:gd name="T15" fmla="*/ 142 h 397"/>
                    <a:gd name="T16" fmla="*/ 227 w 256"/>
                    <a:gd name="T17" fmla="*/ 57 h 397"/>
                    <a:gd name="T18" fmla="*/ 171 w 256"/>
                    <a:gd name="T19" fmla="*/ 0 h 397"/>
                    <a:gd name="T20" fmla="*/ 142 w 256"/>
                    <a:gd name="T21" fmla="*/ 29 h 397"/>
                    <a:gd name="T22" fmla="*/ 171 w 256"/>
                    <a:gd name="T23" fmla="*/ 57 h 397"/>
                    <a:gd name="T24" fmla="*/ 114 w 256"/>
                    <a:gd name="T25" fmla="*/ 57 h 397"/>
                    <a:gd name="T26" fmla="*/ 142 w 256"/>
                    <a:gd name="T27" fmla="*/ 114 h 397"/>
                    <a:gd name="T28" fmla="*/ 57 w 256"/>
                    <a:gd name="T29" fmla="*/ 86 h 397"/>
                    <a:gd name="T30" fmla="*/ 57 w 256"/>
                    <a:gd name="T31" fmla="*/ 114 h 397"/>
                    <a:gd name="T32" fmla="*/ 29 w 256"/>
                    <a:gd name="T33" fmla="*/ 114 h 397"/>
                    <a:gd name="T34" fmla="*/ 0 w 256"/>
                    <a:gd name="T35" fmla="*/ 142 h 397"/>
                    <a:gd name="T36" fmla="*/ 57 w 256"/>
                    <a:gd name="T37" fmla="*/ 142 h 397"/>
                    <a:gd name="T38" fmla="*/ 29 w 256"/>
                    <a:gd name="T39" fmla="*/ 171 h 397"/>
                    <a:gd name="T40" fmla="*/ 57 w 256"/>
                    <a:gd name="T41" fmla="*/ 199 h 397"/>
                    <a:gd name="T42" fmla="*/ 29 w 256"/>
                    <a:gd name="T43" fmla="*/ 227 h 397"/>
                    <a:gd name="T44" fmla="*/ 0 w 256"/>
                    <a:gd name="T45" fmla="*/ 227 h 397"/>
                    <a:gd name="T46" fmla="*/ 57 w 256"/>
                    <a:gd name="T47" fmla="*/ 256 h 397"/>
                    <a:gd name="T48" fmla="*/ 57 w 256"/>
                    <a:gd name="T49" fmla="*/ 312 h 397"/>
                    <a:gd name="T50" fmla="*/ 85 w 256"/>
                    <a:gd name="T51" fmla="*/ 284 h 397"/>
                    <a:gd name="T52" fmla="*/ 114 w 256"/>
                    <a:gd name="T53" fmla="*/ 312 h 397"/>
                    <a:gd name="T54" fmla="*/ 114 w 256"/>
                    <a:gd name="T55" fmla="*/ 39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56" h="397">
                      <a:moveTo>
                        <a:pt x="114" y="397"/>
                      </a:moveTo>
                      <a:lnTo>
                        <a:pt x="227" y="369"/>
                      </a:lnTo>
                      <a:lnTo>
                        <a:pt x="256" y="312"/>
                      </a:lnTo>
                      <a:lnTo>
                        <a:pt x="227" y="312"/>
                      </a:lnTo>
                      <a:lnTo>
                        <a:pt x="199" y="256"/>
                      </a:lnTo>
                      <a:lnTo>
                        <a:pt x="227" y="227"/>
                      </a:lnTo>
                      <a:lnTo>
                        <a:pt x="227" y="171"/>
                      </a:lnTo>
                      <a:lnTo>
                        <a:pt x="256" y="142"/>
                      </a:lnTo>
                      <a:lnTo>
                        <a:pt x="227" y="57"/>
                      </a:lnTo>
                      <a:lnTo>
                        <a:pt x="171" y="0"/>
                      </a:lnTo>
                      <a:lnTo>
                        <a:pt x="142" y="29"/>
                      </a:lnTo>
                      <a:lnTo>
                        <a:pt x="171" y="57"/>
                      </a:lnTo>
                      <a:lnTo>
                        <a:pt x="114" y="57"/>
                      </a:lnTo>
                      <a:lnTo>
                        <a:pt x="142" y="114"/>
                      </a:lnTo>
                      <a:lnTo>
                        <a:pt x="57" y="86"/>
                      </a:lnTo>
                      <a:lnTo>
                        <a:pt x="57" y="114"/>
                      </a:lnTo>
                      <a:lnTo>
                        <a:pt x="29" y="114"/>
                      </a:lnTo>
                      <a:lnTo>
                        <a:pt x="0" y="142"/>
                      </a:lnTo>
                      <a:lnTo>
                        <a:pt x="57" y="142"/>
                      </a:lnTo>
                      <a:lnTo>
                        <a:pt x="29" y="171"/>
                      </a:lnTo>
                      <a:lnTo>
                        <a:pt x="57" y="199"/>
                      </a:lnTo>
                      <a:lnTo>
                        <a:pt x="29" y="227"/>
                      </a:lnTo>
                      <a:lnTo>
                        <a:pt x="0" y="227"/>
                      </a:lnTo>
                      <a:lnTo>
                        <a:pt x="57" y="256"/>
                      </a:lnTo>
                      <a:lnTo>
                        <a:pt x="57" y="312"/>
                      </a:lnTo>
                      <a:lnTo>
                        <a:pt x="85" y="284"/>
                      </a:lnTo>
                      <a:lnTo>
                        <a:pt x="114" y="312"/>
                      </a:lnTo>
                      <a:lnTo>
                        <a:pt x="114" y="3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7" name="Freeform 21">
                  <a:extLst>
                    <a:ext uri="{FF2B5EF4-FFF2-40B4-BE49-F238E27FC236}">
                      <a16:creationId xmlns:a16="http://schemas.microsoft.com/office/drawing/2014/main" id="{B99F384D-0F17-489A-8639-4B5BF47DA7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5763" y="7050088"/>
                  <a:ext cx="674688" cy="720725"/>
                </a:xfrm>
                <a:custGeom>
                  <a:avLst/>
                  <a:gdLst>
                    <a:gd name="T0" fmla="*/ 397 w 425"/>
                    <a:gd name="T1" fmla="*/ 114 h 454"/>
                    <a:gd name="T2" fmla="*/ 397 w 425"/>
                    <a:gd name="T3" fmla="*/ 57 h 454"/>
                    <a:gd name="T4" fmla="*/ 340 w 425"/>
                    <a:gd name="T5" fmla="*/ 86 h 454"/>
                    <a:gd name="T6" fmla="*/ 255 w 425"/>
                    <a:gd name="T7" fmla="*/ 57 h 454"/>
                    <a:gd name="T8" fmla="*/ 255 w 425"/>
                    <a:gd name="T9" fmla="*/ 29 h 454"/>
                    <a:gd name="T10" fmla="*/ 227 w 425"/>
                    <a:gd name="T11" fmla="*/ 29 h 454"/>
                    <a:gd name="T12" fmla="*/ 198 w 425"/>
                    <a:gd name="T13" fmla="*/ 0 h 454"/>
                    <a:gd name="T14" fmla="*/ 170 w 425"/>
                    <a:gd name="T15" fmla="*/ 0 h 454"/>
                    <a:gd name="T16" fmla="*/ 170 w 425"/>
                    <a:gd name="T17" fmla="*/ 57 h 454"/>
                    <a:gd name="T18" fmla="*/ 227 w 425"/>
                    <a:gd name="T19" fmla="*/ 114 h 454"/>
                    <a:gd name="T20" fmla="*/ 198 w 425"/>
                    <a:gd name="T21" fmla="*/ 142 h 454"/>
                    <a:gd name="T22" fmla="*/ 85 w 425"/>
                    <a:gd name="T23" fmla="*/ 227 h 454"/>
                    <a:gd name="T24" fmla="*/ 28 w 425"/>
                    <a:gd name="T25" fmla="*/ 227 h 454"/>
                    <a:gd name="T26" fmla="*/ 0 w 425"/>
                    <a:gd name="T27" fmla="*/ 256 h 454"/>
                    <a:gd name="T28" fmla="*/ 0 w 425"/>
                    <a:gd name="T29" fmla="*/ 341 h 454"/>
                    <a:gd name="T30" fmla="*/ 85 w 425"/>
                    <a:gd name="T31" fmla="*/ 426 h 454"/>
                    <a:gd name="T32" fmla="*/ 85 w 425"/>
                    <a:gd name="T33" fmla="*/ 454 h 454"/>
                    <a:gd name="T34" fmla="*/ 142 w 425"/>
                    <a:gd name="T35" fmla="*/ 454 h 454"/>
                    <a:gd name="T36" fmla="*/ 142 w 425"/>
                    <a:gd name="T37" fmla="*/ 397 h 454"/>
                    <a:gd name="T38" fmla="*/ 198 w 425"/>
                    <a:gd name="T39" fmla="*/ 341 h 454"/>
                    <a:gd name="T40" fmla="*/ 283 w 425"/>
                    <a:gd name="T41" fmla="*/ 397 h 454"/>
                    <a:gd name="T42" fmla="*/ 312 w 425"/>
                    <a:gd name="T43" fmla="*/ 312 h 454"/>
                    <a:gd name="T44" fmla="*/ 425 w 425"/>
                    <a:gd name="T45" fmla="*/ 312 h 454"/>
                    <a:gd name="T46" fmla="*/ 425 w 425"/>
                    <a:gd name="T47" fmla="*/ 256 h 454"/>
                    <a:gd name="T48" fmla="*/ 368 w 425"/>
                    <a:gd name="T49" fmla="*/ 227 h 454"/>
                    <a:gd name="T50" fmla="*/ 397 w 425"/>
                    <a:gd name="T51" fmla="*/ 227 h 454"/>
                    <a:gd name="T52" fmla="*/ 425 w 425"/>
                    <a:gd name="T53" fmla="*/ 199 h 454"/>
                    <a:gd name="T54" fmla="*/ 397 w 425"/>
                    <a:gd name="T55" fmla="*/ 171 h 454"/>
                    <a:gd name="T56" fmla="*/ 425 w 425"/>
                    <a:gd name="T57" fmla="*/ 142 h 454"/>
                    <a:gd name="T58" fmla="*/ 368 w 425"/>
                    <a:gd name="T59" fmla="*/ 142 h 454"/>
                    <a:gd name="T60" fmla="*/ 397 w 425"/>
                    <a:gd name="T61" fmla="*/ 11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25" h="454">
                      <a:moveTo>
                        <a:pt x="397" y="114"/>
                      </a:moveTo>
                      <a:lnTo>
                        <a:pt x="397" y="57"/>
                      </a:lnTo>
                      <a:lnTo>
                        <a:pt x="340" y="86"/>
                      </a:lnTo>
                      <a:lnTo>
                        <a:pt x="255" y="57"/>
                      </a:lnTo>
                      <a:lnTo>
                        <a:pt x="255" y="29"/>
                      </a:lnTo>
                      <a:lnTo>
                        <a:pt x="227" y="29"/>
                      </a:lnTo>
                      <a:lnTo>
                        <a:pt x="198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227" y="114"/>
                      </a:lnTo>
                      <a:lnTo>
                        <a:pt x="198" y="142"/>
                      </a:lnTo>
                      <a:lnTo>
                        <a:pt x="85" y="227"/>
                      </a:lnTo>
                      <a:lnTo>
                        <a:pt x="28" y="227"/>
                      </a:lnTo>
                      <a:lnTo>
                        <a:pt x="0" y="256"/>
                      </a:lnTo>
                      <a:lnTo>
                        <a:pt x="0" y="341"/>
                      </a:lnTo>
                      <a:lnTo>
                        <a:pt x="85" y="426"/>
                      </a:lnTo>
                      <a:lnTo>
                        <a:pt x="85" y="454"/>
                      </a:lnTo>
                      <a:lnTo>
                        <a:pt x="142" y="454"/>
                      </a:lnTo>
                      <a:lnTo>
                        <a:pt x="142" y="397"/>
                      </a:lnTo>
                      <a:lnTo>
                        <a:pt x="198" y="341"/>
                      </a:lnTo>
                      <a:lnTo>
                        <a:pt x="283" y="397"/>
                      </a:lnTo>
                      <a:lnTo>
                        <a:pt x="312" y="312"/>
                      </a:lnTo>
                      <a:lnTo>
                        <a:pt x="425" y="312"/>
                      </a:lnTo>
                      <a:lnTo>
                        <a:pt x="425" y="256"/>
                      </a:lnTo>
                      <a:lnTo>
                        <a:pt x="368" y="227"/>
                      </a:lnTo>
                      <a:lnTo>
                        <a:pt x="397" y="227"/>
                      </a:lnTo>
                      <a:lnTo>
                        <a:pt x="425" y="199"/>
                      </a:lnTo>
                      <a:lnTo>
                        <a:pt x="397" y="171"/>
                      </a:lnTo>
                      <a:lnTo>
                        <a:pt x="425" y="142"/>
                      </a:lnTo>
                      <a:lnTo>
                        <a:pt x="368" y="142"/>
                      </a:lnTo>
                      <a:lnTo>
                        <a:pt x="397" y="11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8" name="Freeform 22">
                  <a:extLst>
                    <a:ext uri="{FF2B5EF4-FFF2-40B4-BE49-F238E27FC236}">
                      <a16:creationId xmlns:a16="http://schemas.microsoft.com/office/drawing/2014/main" id="{DF2A2EA3-AF83-4665-B26E-9B4A288EA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5876" y="7005638"/>
                  <a:ext cx="674688" cy="765175"/>
                </a:xfrm>
                <a:custGeom>
                  <a:avLst/>
                  <a:gdLst>
                    <a:gd name="T0" fmla="*/ 425 w 425"/>
                    <a:gd name="T1" fmla="*/ 397 h 482"/>
                    <a:gd name="T2" fmla="*/ 368 w 425"/>
                    <a:gd name="T3" fmla="*/ 425 h 482"/>
                    <a:gd name="T4" fmla="*/ 255 w 425"/>
                    <a:gd name="T5" fmla="*/ 397 h 482"/>
                    <a:gd name="T6" fmla="*/ 227 w 425"/>
                    <a:gd name="T7" fmla="*/ 454 h 482"/>
                    <a:gd name="T8" fmla="*/ 198 w 425"/>
                    <a:gd name="T9" fmla="*/ 482 h 482"/>
                    <a:gd name="T10" fmla="*/ 198 w 425"/>
                    <a:gd name="T11" fmla="*/ 397 h 482"/>
                    <a:gd name="T12" fmla="*/ 142 w 425"/>
                    <a:gd name="T13" fmla="*/ 397 h 482"/>
                    <a:gd name="T14" fmla="*/ 142 w 425"/>
                    <a:gd name="T15" fmla="*/ 482 h 482"/>
                    <a:gd name="T16" fmla="*/ 0 w 425"/>
                    <a:gd name="T17" fmla="*/ 454 h 482"/>
                    <a:gd name="T18" fmla="*/ 57 w 425"/>
                    <a:gd name="T19" fmla="*/ 425 h 482"/>
                    <a:gd name="T20" fmla="*/ 28 w 425"/>
                    <a:gd name="T21" fmla="*/ 397 h 482"/>
                    <a:gd name="T22" fmla="*/ 57 w 425"/>
                    <a:gd name="T23" fmla="*/ 340 h 482"/>
                    <a:gd name="T24" fmla="*/ 28 w 425"/>
                    <a:gd name="T25" fmla="*/ 340 h 482"/>
                    <a:gd name="T26" fmla="*/ 0 w 425"/>
                    <a:gd name="T27" fmla="*/ 284 h 482"/>
                    <a:gd name="T28" fmla="*/ 28 w 425"/>
                    <a:gd name="T29" fmla="*/ 255 h 482"/>
                    <a:gd name="T30" fmla="*/ 28 w 425"/>
                    <a:gd name="T31" fmla="*/ 199 h 482"/>
                    <a:gd name="T32" fmla="*/ 57 w 425"/>
                    <a:gd name="T33" fmla="*/ 170 h 482"/>
                    <a:gd name="T34" fmla="*/ 113 w 425"/>
                    <a:gd name="T35" fmla="*/ 85 h 482"/>
                    <a:gd name="T36" fmla="*/ 113 w 425"/>
                    <a:gd name="T37" fmla="*/ 57 h 482"/>
                    <a:gd name="T38" fmla="*/ 170 w 425"/>
                    <a:gd name="T39" fmla="*/ 85 h 482"/>
                    <a:gd name="T40" fmla="*/ 198 w 425"/>
                    <a:gd name="T41" fmla="*/ 28 h 482"/>
                    <a:gd name="T42" fmla="*/ 255 w 425"/>
                    <a:gd name="T43" fmla="*/ 28 h 482"/>
                    <a:gd name="T44" fmla="*/ 312 w 425"/>
                    <a:gd name="T45" fmla="*/ 0 h 482"/>
                    <a:gd name="T46" fmla="*/ 340 w 425"/>
                    <a:gd name="T47" fmla="*/ 28 h 482"/>
                    <a:gd name="T48" fmla="*/ 283 w 425"/>
                    <a:gd name="T49" fmla="*/ 57 h 482"/>
                    <a:gd name="T50" fmla="*/ 283 w 425"/>
                    <a:gd name="T51" fmla="*/ 85 h 482"/>
                    <a:gd name="T52" fmla="*/ 312 w 425"/>
                    <a:gd name="T53" fmla="*/ 85 h 482"/>
                    <a:gd name="T54" fmla="*/ 340 w 425"/>
                    <a:gd name="T55" fmla="*/ 114 h 482"/>
                    <a:gd name="T56" fmla="*/ 397 w 425"/>
                    <a:gd name="T57" fmla="*/ 114 h 482"/>
                    <a:gd name="T58" fmla="*/ 340 w 425"/>
                    <a:gd name="T59" fmla="*/ 142 h 482"/>
                    <a:gd name="T60" fmla="*/ 368 w 425"/>
                    <a:gd name="T61" fmla="*/ 142 h 482"/>
                    <a:gd name="T62" fmla="*/ 340 w 425"/>
                    <a:gd name="T63" fmla="*/ 170 h 482"/>
                    <a:gd name="T64" fmla="*/ 368 w 425"/>
                    <a:gd name="T65" fmla="*/ 255 h 482"/>
                    <a:gd name="T66" fmla="*/ 340 w 425"/>
                    <a:gd name="T67" fmla="*/ 284 h 482"/>
                    <a:gd name="T68" fmla="*/ 368 w 425"/>
                    <a:gd name="T69" fmla="*/ 312 h 482"/>
                    <a:gd name="T70" fmla="*/ 397 w 425"/>
                    <a:gd name="T71" fmla="*/ 312 h 482"/>
                    <a:gd name="T72" fmla="*/ 368 w 425"/>
                    <a:gd name="T73" fmla="*/ 369 h 482"/>
                    <a:gd name="T74" fmla="*/ 397 w 425"/>
                    <a:gd name="T75" fmla="*/ 369 h 482"/>
                    <a:gd name="T76" fmla="*/ 425 w 425"/>
                    <a:gd name="T77" fmla="*/ 369 h 482"/>
                    <a:gd name="T78" fmla="*/ 425 w 425"/>
                    <a:gd name="T79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425" h="482">
                      <a:moveTo>
                        <a:pt x="425" y="397"/>
                      </a:moveTo>
                      <a:lnTo>
                        <a:pt x="368" y="425"/>
                      </a:lnTo>
                      <a:lnTo>
                        <a:pt x="255" y="397"/>
                      </a:lnTo>
                      <a:lnTo>
                        <a:pt x="227" y="454"/>
                      </a:lnTo>
                      <a:lnTo>
                        <a:pt x="198" y="482"/>
                      </a:lnTo>
                      <a:lnTo>
                        <a:pt x="198" y="397"/>
                      </a:lnTo>
                      <a:lnTo>
                        <a:pt x="142" y="397"/>
                      </a:lnTo>
                      <a:lnTo>
                        <a:pt x="142" y="482"/>
                      </a:lnTo>
                      <a:lnTo>
                        <a:pt x="0" y="454"/>
                      </a:lnTo>
                      <a:lnTo>
                        <a:pt x="57" y="425"/>
                      </a:lnTo>
                      <a:lnTo>
                        <a:pt x="28" y="397"/>
                      </a:lnTo>
                      <a:lnTo>
                        <a:pt x="57" y="340"/>
                      </a:lnTo>
                      <a:lnTo>
                        <a:pt x="28" y="340"/>
                      </a:lnTo>
                      <a:lnTo>
                        <a:pt x="0" y="284"/>
                      </a:lnTo>
                      <a:lnTo>
                        <a:pt x="28" y="255"/>
                      </a:lnTo>
                      <a:lnTo>
                        <a:pt x="28" y="199"/>
                      </a:lnTo>
                      <a:lnTo>
                        <a:pt x="57" y="170"/>
                      </a:lnTo>
                      <a:lnTo>
                        <a:pt x="113" y="85"/>
                      </a:lnTo>
                      <a:lnTo>
                        <a:pt x="113" y="57"/>
                      </a:lnTo>
                      <a:lnTo>
                        <a:pt x="170" y="85"/>
                      </a:lnTo>
                      <a:lnTo>
                        <a:pt x="198" y="28"/>
                      </a:lnTo>
                      <a:lnTo>
                        <a:pt x="255" y="28"/>
                      </a:lnTo>
                      <a:lnTo>
                        <a:pt x="312" y="0"/>
                      </a:lnTo>
                      <a:lnTo>
                        <a:pt x="340" y="28"/>
                      </a:lnTo>
                      <a:lnTo>
                        <a:pt x="283" y="57"/>
                      </a:lnTo>
                      <a:lnTo>
                        <a:pt x="283" y="85"/>
                      </a:lnTo>
                      <a:lnTo>
                        <a:pt x="312" y="85"/>
                      </a:lnTo>
                      <a:lnTo>
                        <a:pt x="340" y="114"/>
                      </a:lnTo>
                      <a:lnTo>
                        <a:pt x="397" y="114"/>
                      </a:lnTo>
                      <a:lnTo>
                        <a:pt x="340" y="142"/>
                      </a:lnTo>
                      <a:lnTo>
                        <a:pt x="368" y="142"/>
                      </a:lnTo>
                      <a:lnTo>
                        <a:pt x="340" y="170"/>
                      </a:lnTo>
                      <a:lnTo>
                        <a:pt x="368" y="255"/>
                      </a:lnTo>
                      <a:lnTo>
                        <a:pt x="340" y="284"/>
                      </a:lnTo>
                      <a:lnTo>
                        <a:pt x="368" y="312"/>
                      </a:lnTo>
                      <a:lnTo>
                        <a:pt x="397" y="312"/>
                      </a:lnTo>
                      <a:lnTo>
                        <a:pt x="368" y="369"/>
                      </a:lnTo>
                      <a:lnTo>
                        <a:pt x="397" y="369"/>
                      </a:lnTo>
                      <a:lnTo>
                        <a:pt x="425" y="369"/>
                      </a:lnTo>
                      <a:lnTo>
                        <a:pt x="425" y="3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09" name="Freeform 23">
                  <a:extLst>
                    <a:ext uri="{FF2B5EF4-FFF2-40B4-BE49-F238E27FC236}">
                      <a16:creationId xmlns:a16="http://schemas.microsoft.com/office/drawing/2014/main" id="{19D39B49-5014-48FB-A335-E3A5AF49F8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0576" y="5880100"/>
                  <a:ext cx="2744788" cy="1395413"/>
                </a:xfrm>
                <a:custGeom>
                  <a:avLst/>
                  <a:gdLst>
                    <a:gd name="T0" fmla="*/ 0 w 1729"/>
                    <a:gd name="T1" fmla="*/ 794 h 879"/>
                    <a:gd name="T2" fmla="*/ 142 w 1729"/>
                    <a:gd name="T3" fmla="*/ 794 h 879"/>
                    <a:gd name="T4" fmla="*/ 170 w 1729"/>
                    <a:gd name="T5" fmla="*/ 851 h 879"/>
                    <a:gd name="T6" fmla="*/ 255 w 1729"/>
                    <a:gd name="T7" fmla="*/ 851 h 879"/>
                    <a:gd name="T8" fmla="*/ 284 w 1729"/>
                    <a:gd name="T9" fmla="*/ 794 h 879"/>
                    <a:gd name="T10" fmla="*/ 284 w 1729"/>
                    <a:gd name="T11" fmla="*/ 737 h 879"/>
                    <a:gd name="T12" fmla="*/ 369 w 1729"/>
                    <a:gd name="T13" fmla="*/ 879 h 879"/>
                    <a:gd name="T14" fmla="*/ 425 w 1729"/>
                    <a:gd name="T15" fmla="*/ 766 h 879"/>
                    <a:gd name="T16" fmla="*/ 510 w 1729"/>
                    <a:gd name="T17" fmla="*/ 737 h 879"/>
                    <a:gd name="T18" fmla="*/ 624 w 1729"/>
                    <a:gd name="T19" fmla="*/ 709 h 879"/>
                    <a:gd name="T20" fmla="*/ 680 w 1729"/>
                    <a:gd name="T21" fmla="*/ 652 h 879"/>
                    <a:gd name="T22" fmla="*/ 737 w 1729"/>
                    <a:gd name="T23" fmla="*/ 652 h 879"/>
                    <a:gd name="T24" fmla="*/ 851 w 1729"/>
                    <a:gd name="T25" fmla="*/ 624 h 879"/>
                    <a:gd name="T26" fmla="*/ 879 w 1729"/>
                    <a:gd name="T27" fmla="*/ 567 h 879"/>
                    <a:gd name="T28" fmla="*/ 964 w 1729"/>
                    <a:gd name="T29" fmla="*/ 596 h 879"/>
                    <a:gd name="T30" fmla="*/ 1077 w 1729"/>
                    <a:gd name="T31" fmla="*/ 567 h 879"/>
                    <a:gd name="T32" fmla="*/ 1134 w 1729"/>
                    <a:gd name="T33" fmla="*/ 482 h 879"/>
                    <a:gd name="T34" fmla="*/ 1474 w 1729"/>
                    <a:gd name="T35" fmla="*/ 397 h 879"/>
                    <a:gd name="T36" fmla="*/ 1673 w 1729"/>
                    <a:gd name="T37" fmla="*/ 426 h 879"/>
                    <a:gd name="T38" fmla="*/ 1673 w 1729"/>
                    <a:gd name="T39" fmla="*/ 341 h 879"/>
                    <a:gd name="T40" fmla="*/ 1701 w 1729"/>
                    <a:gd name="T41" fmla="*/ 142 h 879"/>
                    <a:gd name="T42" fmla="*/ 1673 w 1729"/>
                    <a:gd name="T43" fmla="*/ 85 h 879"/>
                    <a:gd name="T44" fmla="*/ 1729 w 1729"/>
                    <a:gd name="T45" fmla="*/ 114 h 879"/>
                    <a:gd name="T46" fmla="*/ 1644 w 1729"/>
                    <a:gd name="T47" fmla="*/ 57 h 879"/>
                    <a:gd name="T48" fmla="*/ 1559 w 1729"/>
                    <a:gd name="T49" fmla="*/ 57 h 879"/>
                    <a:gd name="T50" fmla="*/ 1276 w 1729"/>
                    <a:gd name="T51" fmla="*/ 57 h 879"/>
                    <a:gd name="T52" fmla="*/ 1191 w 1729"/>
                    <a:gd name="T53" fmla="*/ 57 h 879"/>
                    <a:gd name="T54" fmla="*/ 1191 w 1729"/>
                    <a:gd name="T55" fmla="*/ 0 h 879"/>
                    <a:gd name="T56" fmla="*/ 964 w 1729"/>
                    <a:gd name="T57" fmla="*/ 29 h 879"/>
                    <a:gd name="T58" fmla="*/ 851 w 1729"/>
                    <a:gd name="T59" fmla="*/ 85 h 879"/>
                    <a:gd name="T60" fmla="*/ 737 w 1729"/>
                    <a:gd name="T61" fmla="*/ 170 h 879"/>
                    <a:gd name="T62" fmla="*/ 680 w 1729"/>
                    <a:gd name="T63" fmla="*/ 199 h 879"/>
                    <a:gd name="T64" fmla="*/ 624 w 1729"/>
                    <a:gd name="T65" fmla="*/ 142 h 879"/>
                    <a:gd name="T66" fmla="*/ 567 w 1729"/>
                    <a:gd name="T67" fmla="*/ 256 h 879"/>
                    <a:gd name="T68" fmla="*/ 425 w 1729"/>
                    <a:gd name="T69" fmla="*/ 256 h 879"/>
                    <a:gd name="T70" fmla="*/ 482 w 1729"/>
                    <a:gd name="T71" fmla="*/ 284 h 879"/>
                    <a:gd name="T72" fmla="*/ 482 w 1729"/>
                    <a:gd name="T73" fmla="*/ 369 h 879"/>
                    <a:gd name="T74" fmla="*/ 340 w 1729"/>
                    <a:gd name="T75" fmla="*/ 397 h 879"/>
                    <a:gd name="T76" fmla="*/ 340 w 1729"/>
                    <a:gd name="T77" fmla="*/ 454 h 879"/>
                    <a:gd name="T78" fmla="*/ 397 w 1729"/>
                    <a:gd name="T79" fmla="*/ 511 h 879"/>
                    <a:gd name="T80" fmla="*/ 284 w 1729"/>
                    <a:gd name="T81" fmla="*/ 567 h 879"/>
                    <a:gd name="T82" fmla="*/ 284 w 1729"/>
                    <a:gd name="T83" fmla="*/ 624 h 879"/>
                    <a:gd name="T84" fmla="*/ 255 w 1729"/>
                    <a:gd name="T85" fmla="*/ 482 h 879"/>
                    <a:gd name="T86" fmla="*/ 170 w 1729"/>
                    <a:gd name="T87" fmla="*/ 482 h 879"/>
                    <a:gd name="T88" fmla="*/ 198 w 1729"/>
                    <a:gd name="T89" fmla="*/ 596 h 879"/>
                    <a:gd name="T90" fmla="*/ 142 w 1729"/>
                    <a:gd name="T91" fmla="*/ 624 h 879"/>
                    <a:gd name="T92" fmla="*/ 113 w 1729"/>
                    <a:gd name="T93" fmla="*/ 709 h 879"/>
                    <a:gd name="T94" fmla="*/ 57 w 1729"/>
                    <a:gd name="T95" fmla="*/ 652 h 879"/>
                    <a:gd name="T96" fmla="*/ 0 w 1729"/>
                    <a:gd name="T97" fmla="*/ 681 h 879"/>
                    <a:gd name="T98" fmla="*/ 0 w 1729"/>
                    <a:gd name="T99" fmla="*/ 766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29" h="879">
                      <a:moveTo>
                        <a:pt x="0" y="766"/>
                      </a:moveTo>
                      <a:lnTo>
                        <a:pt x="0" y="794"/>
                      </a:lnTo>
                      <a:lnTo>
                        <a:pt x="85" y="823"/>
                      </a:lnTo>
                      <a:lnTo>
                        <a:pt x="142" y="794"/>
                      </a:lnTo>
                      <a:lnTo>
                        <a:pt x="142" y="851"/>
                      </a:lnTo>
                      <a:lnTo>
                        <a:pt x="170" y="851"/>
                      </a:lnTo>
                      <a:lnTo>
                        <a:pt x="170" y="823"/>
                      </a:lnTo>
                      <a:lnTo>
                        <a:pt x="255" y="851"/>
                      </a:lnTo>
                      <a:lnTo>
                        <a:pt x="227" y="794"/>
                      </a:lnTo>
                      <a:lnTo>
                        <a:pt x="284" y="794"/>
                      </a:lnTo>
                      <a:lnTo>
                        <a:pt x="255" y="766"/>
                      </a:lnTo>
                      <a:lnTo>
                        <a:pt x="284" y="737"/>
                      </a:lnTo>
                      <a:lnTo>
                        <a:pt x="340" y="794"/>
                      </a:lnTo>
                      <a:lnTo>
                        <a:pt x="369" y="879"/>
                      </a:lnTo>
                      <a:lnTo>
                        <a:pt x="425" y="794"/>
                      </a:lnTo>
                      <a:lnTo>
                        <a:pt x="425" y="766"/>
                      </a:lnTo>
                      <a:lnTo>
                        <a:pt x="482" y="794"/>
                      </a:lnTo>
                      <a:lnTo>
                        <a:pt x="510" y="737"/>
                      </a:lnTo>
                      <a:lnTo>
                        <a:pt x="567" y="737"/>
                      </a:lnTo>
                      <a:lnTo>
                        <a:pt x="624" y="709"/>
                      </a:lnTo>
                      <a:lnTo>
                        <a:pt x="624" y="681"/>
                      </a:lnTo>
                      <a:lnTo>
                        <a:pt x="680" y="652"/>
                      </a:lnTo>
                      <a:lnTo>
                        <a:pt x="709" y="681"/>
                      </a:lnTo>
                      <a:lnTo>
                        <a:pt x="737" y="652"/>
                      </a:lnTo>
                      <a:lnTo>
                        <a:pt x="794" y="652"/>
                      </a:lnTo>
                      <a:lnTo>
                        <a:pt x="851" y="624"/>
                      </a:lnTo>
                      <a:lnTo>
                        <a:pt x="879" y="652"/>
                      </a:lnTo>
                      <a:lnTo>
                        <a:pt x="879" y="567"/>
                      </a:lnTo>
                      <a:lnTo>
                        <a:pt x="936" y="567"/>
                      </a:lnTo>
                      <a:lnTo>
                        <a:pt x="964" y="596"/>
                      </a:lnTo>
                      <a:lnTo>
                        <a:pt x="964" y="624"/>
                      </a:lnTo>
                      <a:lnTo>
                        <a:pt x="1077" y="567"/>
                      </a:lnTo>
                      <a:lnTo>
                        <a:pt x="1134" y="511"/>
                      </a:lnTo>
                      <a:lnTo>
                        <a:pt x="1134" y="482"/>
                      </a:lnTo>
                      <a:lnTo>
                        <a:pt x="1219" y="454"/>
                      </a:lnTo>
                      <a:lnTo>
                        <a:pt x="1474" y="397"/>
                      </a:lnTo>
                      <a:lnTo>
                        <a:pt x="1588" y="369"/>
                      </a:lnTo>
                      <a:lnTo>
                        <a:pt x="1673" y="426"/>
                      </a:lnTo>
                      <a:lnTo>
                        <a:pt x="1701" y="369"/>
                      </a:lnTo>
                      <a:lnTo>
                        <a:pt x="1673" y="341"/>
                      </a:lnTo>
                      <a:lnTo>
                        <a:pt x="1673" y="199"/>
                      </a:lnTo>
                      <a:lnTo>
                        <a:pt x="1701" y="142"/>
                      </a:lnTo>
                      <a:lnTo>
                        <a:pt x="1644" y="114"/>
                      </a:lnTo>
                      <a:lnTo>
                        <a:pt x="1673" y="85"/>
                      </a:lnTo>
                      <a:lnTo>
                        <a:pt x="1701" y="114"/>
                      </a:lnTo>
                      <a:lnTo>
                        <a:pt x="1729" y="114"/>
                      </a:lnTo>
                      <a:lnTo>
                        <a:pt x="1673" y="57"/>
                      </a:lnTo>
                      <a:lnTo>
                        <a:pt x="1644" y="57"/>
                      </a:lnTo>
                      <a:lnTo>
                        <a:pt x="1588" y="57"/>
                      </a:lnTo>
                      <a:lnTo>
                        <a:pt x="1559" y="57"/>
                      </a:lnTo>
                      <a:lnTo>
                        <a:pt x="1389" y="57"/>
                      </a:lnTo>
                      <a:lnTo>
                        <a:pt x="1276" y="57"/>
                      </a:lnTo>
                      <a:lnTo>
                        <a:pt x="1219" y="114"/>
                      </a:lnTo>
                      <a:lnTo>
                        <a:pt x="1191" y="57"/>
                      </a:lnTo>
                      <a:lnTo>
                        <a:pt x="1219" y="29"/>
                      </a:lnTo>
                      <a:lnTo>
                        <a:pt x="1191" y="0"/>
                      </a:lnTo>
                      <a:lnTo>
                        <a:pt x="1077" y="29"/>
                      </a:lnTo>
                      <a:lnTo>
                        <a:pt x="964" y="29"/>
                      </a:lnTo>
                      <a:lnTo>
                        <a:pt x="907" y="114"/>
                      </a:lnTo>
                      <a:lnTo>
                        <a:pt x="851" y="85"/>
                      </a:lnTo>
                      <a:lnTo>
                        <a:pt x="794" y="142"/>
                      </a:lnTo>
                      <a:lnTo>
                        <a:pt x="737" y="170"/>
                      </a:lnTo>
                      <a:lnTo>
                        <a:pt x="709" y="142"/>
                      </a:lnTo>
                      <a:lnTo>
                        <a:pt x="680" y="199"/>
                      </a:lnTo>
                      <a:lnTo>
                        <a:pt x="652" y="199"/>
                      </a:lnTo>
                      <a:lnTo>
                        <a:pt x="624" y="142"/>
                      </a:lnTo>
                      <a:lnTo>
                        <a:pt x="595" y="170"/>
                      </a:lnTo>
                      <a:lnTo>
                        <a:pt x="567" y="256"/>
                      </a:lnTo>
                      <a:lnTo>
                        <a:pt x="482" y="227"/>
                      </a:lnTo>
                      <a:lnTo>
                        <a:pt x="425" y="256"/>
                      </a:lnTo>
                      <a:lnTo>
                        <a:pt x="454" y="284"/>
                      </a:lnTo>
                      <a:lnTo>
                        <a:pt x="482" y="284"/>
                      </a:lnTo>
                      <a:lnTo>
                        <a:pt x="510" y="312"/>
                      </a:lnTo>
                      <a:lnTo>
                        <a:pt x="482" y="369"/>
                      </a:lnTo>
                      <a:lnTo>
                        <a:pt x="454" y="397"/>
                      </a:lnTo>
                      <a:lnTo>
                        <a:pt x="340" y="397"/>
                      </a:lnTo>
                      <a:lnTo>
                        <a:pt x="312" y="426"/>
                      </a:lnTo>
                      <a:lnTo>
                        <a:pt x="340" y="454"/>
                      </a:lnTo>
                      <a:lnTo>
                        <a:pt x="397" y="482"/>
                      </a:lnTo>
                      <a:lnTo>
                        <a:pt x="397" y="511"/>
                      </a:lnTo>
                      <a:lnTo>
                        <a:pt x="340" y="511"/>
                      </a:lnTo>
                      <a:lnTo>
                        <a:pt x="284" y="567"/>
                      </a:lnTo>
                      <a:lnTo>
                        <a:pt x="312" y="596"/>
                      </a:lnTo>
                      <a:lnTo>
                        <a:pt x="284" y="624"/>
                      </a:lnTo>
                      <a:lnTo>
                        <a:pt x="227" y="596"/>
                      </a:lnTo>
                      <a:lnTo>
                        <a:pt x="255" y="482"/>
                      </a:lnTo>
                      <a:lnTo>
                        <a:pt x="227" y="454"/>
                      </a:lnTo>
                      <a:lnTo>
                        <a:pt x="170" y="482"/>
                      </a:lnTo>
                      <a:lnTo>
                        <a:pt x="198" y="511"/>
                      </a:lnTo>
                      <a:lnTo>
                        <a:pt x="198" y="596"/>
                      </a:lnTo>
                      <a:lnTo>
                        <a:pt x="170" y="567"/>
                      </a:lnTo>
                      <a:lnTo>
                        <a:pt x="142" y="624"/>
                      </a:lnTo>
                      <a:lnTo>
                        <a:pt x="170" y="652"/>
                      </a:lnTo>
                      <a:lnTo>
                        <a:pt x="113" y="709"/>
                      </a:lnTo>
                      <a:lnTo>
                        <a:pt x="57" y="709"/>
                      </a:lnTo>
                      <a:lnTo>
                        <a:pt x="57" y="652"/>
                      </a:lnTo>
                      <a:lnTo>
                        <a:pt x="28" y="652"/>
                      </a:lnTo>
                      <a:lnTo>
                        <a:pt x="0" y="681"/>
                      </a:lnTo>
                      <a:lnTo>
                        <a:pt x="28" y="709"/>
                      </a:lnTo>
                      <a:lnTo>
                        <a:pt x="0" y="76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0" name="Freeform 24">
                  <a:extLst>
                    <a:ext uri="{FF2B5EF4-FFF2-40B4-BE49-F238E27FC236}">
                      <a16:creationId xmlns:a16="http://schemas.microsoft.com/office/drawing/2014/main" id="{93264597-6AF7-4EB1-A9BA-791B80EE5E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5138" y="6645275"/>
                  <a:ext cx="990600" cy="585788"/>
                </a:xfrm>
                <a:custGeom>
                  <a:avLst/>
                  <a:gdLst>
                    <a:gd name="T0" fmla="*/ 539 w 624"/>
                    <a:gd name="T1" fmla="*/ 0 h 369"/>
                    <a:gd name="T2" fmla="*/ 539 w 624"/>
                    <a:gd name="T3" fmla="*/ 29 h 369"/>
                    <a:gd name="T4" fmla="*/ 482 w 624"/>
                    <a:gd name="T5" fmla="*/ 85 h 369"/>
                    <a:gd name="T6" fmla="*/ 369 w 624"/>
                    <a:gd name="T7" fmla="*/ 142 h 369"/>
                    <a:gd name="T8" fmla="*/ 369 w 624"/>
                    <a:gd name="T9" fmla="*/ 114 h 369"/>
                    <a:gd name="T10" fmla="*/ 341 w 624"/>
                    <a:gd name="T11" fmla="*/ 85 h 369"/>
                    <a:gd name="T12" fmla="*/ 284 w 624"/>
                    <a:gd name="T13" fmla="*/ 85 h 369"/>
                    <a:gd name="T14" fmla="*/ 284 w 624"/>
                    <a:gd name="T15" fmla="*/ 170 h 369"/>
                    <a:gd name="T16" fmla="*/ 256 w 624"/>
                    <a:gd name="T17" fmla="*/ 142 h 369"/>
                    <a:gd name="T18" fmla="*/ 199 w 624"/>
                    <a:gd name="T19" fmla="*/ 170 h 369"/>
                    <a:gd name="T20" fmla="*/ 142 w 624"/>
                    <a:gd name="T21" fmla="*/ 170 h 369"/>
                    <a:gd name="T22" fmla="*/ 114 w 624"/>
                    <a:gd name="T23" fmla="*/ 199 h 369"/>
                    <a:gd name="T24" fmla="*/ 85 w 624"/>
                    <a:gd name="T25" fmla="*/ 170 h 369"/>
                    <a:gd name="T26" fmla="*/ 29 w 624"/>
                    <a:gd name="T27" fmla="*/ 199 h 369"/>
                    <a:gd name="T28" fmla="*/ 29 w 624"/>
                    <a:gd name="T29" fmla="*/ 227 h 369"/>
                    <a:gd name="T30" fmla="*/ 57 w 624"/>
                    <a:gd name="T31" fmla="*/ 255 h 369"/>
                    <a:gd name="T32" fmla="*/ 0 w 624"/>
                    <a:gd name="T33" fmla="*/ 284 h 369"/>
                    <a:gd name="T34" fmla="*/ 0 w 624"/>
                    <a:gd name="T35" fmla="*/ 312 h 369"/>
                    <a:gd name="T36" fmla="*/ 29 w 624"/>
                    <a:gd name="T37" fmla="*/ 312 h 369"/>
                    <a:gd name="T38" fmla="*/ 57 w 624"/>
                    <a:gd name="T39" fmla="*/ 341 h 369"/>
                    <a:gd name="T40" fmla="*/ 114 w 624"/>
                    <a:gd name="T41" fmla="*/ 341 h 369"/>
                    <a:gd name="T42" fmla="*/ 142 w 624"/>
                    <a:gd name="T43" fmla="*/ 312 h 369"/>
                    <a:gd name="T44" fmla="*/ 170 w 624"/>
                    <a:gd name="T45" fmla="*/ 341 h 369"/>
                    <a:gd name="T46" fmla="*/ 199 w 624"/>
                    <a:gd name="T47" fmla="*/ 341 h 369"/>
                    <a:gd name="T48" fmla="*/ 284 w 624"/>
                    <a:gd name="T49" fmla="*/ 369 h 369"/>
                    <a:gd name="T50" fmla="*/ 312 w 624"/>
                    <a:gd name="T51" fmla="*/ 312 h 369"/>
                    <a:gd name="T52" fmla="*/ 369 w 624"/>
                    <a:gd name="T53" fmla="*/ 341 h 369"/>
                    <a:gd name="T54" fmla="*/ 454 w 624"/>
                    <a:gd name="T55" fmla="*/ 284 h 369"/>
                    <a:gd name="T56" fmla="*/ 482 w 624"/>
                    <a:gd name="T57" fmla="*/ 284 h 369"/>
                    <a:gd name="T58" fmla="*/ 511 w 624"/>
                    <a:gd name="T59" fmla="*/ 312 h 369"/>
                    <a:gd name="T60" fmla="*/ 567 w 624"/>
                    <a:gd name="T61" fmla="*/ 312 h 369"/>
                    <a:gd name="T62" fmla="*/ 624 w 624"/>
                    <a:gd name="T63" fmla="*/ 312 h 369"/>
                    <a:gd name="T64" fmla="*/ 596 w 624"/>
                    <a:gd name="T65" fmla="*/ 227 h 369"/>
                    <a:gd name="T66" fmla="*/ 539 w 624"/>
                    <a:gd name="T67" fmla="*/ 199 h 369"/>
                    <a:gd name="T68" fmla="*/ 567 w 624"/>
                    <a:gd name="T69" fmla="*/ 142 h 369"/>
                    <a:gd name="T70" fmla="*/ 539 w 624"/>
                    <a:gd name="T71" fmla="*/ 114 h 369"/>
                    <a:gd name="T72" fmla="*/ 567 w 624"/>
                    <a:gd name="T73" fmla="*/ 29 h 369"/>
                    <a:gd name="T74" fmla="*/ 539 w 624"/>
                    <a:gd name="T75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4" h="369">
                      <a:moveTo>
                        <a:pt x="539" y="0"/>
                      </a:moveTo>
                      <a:lnTo>
                        <a:pt x="539" y="29"/>
                      </a:lnTo>
                      <a:lnTo>
                        <a:pt x="482" y="85"/>
                      </a:lnTo>
                      <a:lnTo>
                        <a:pt x="369" y="142"/>
                      </a:lnTo>
                      <a:lnTo>
                        <a:pt x="369" y="114"/>
                      </a:lnTo>
                      <a:lnTo>
                        <a:pt x="341" y="85"/>
                      </a:lnTo>
                      <a:lnTo>
                        <a:pt x="284" y="85"/>
                      </a:lnTo>
                      <a:lnTo>
                        <a:pt x="284" y="170"/>
                      </a:lnTo>
                      <a:lnTo>
                        <a:pt x="256" y="142"/>
                      </a:lnTo>
                      <a:lnTo>
                        <a:pt x="199" y="170"/>
                      </a:lnTo>
                      <a:lnTo>
                        <a:pt x="142" y="170"/>
                      </a:lnTo>
                      <a:lnTo>
                        <a:pt x="114" y="199"/>
                      </a:lnTo>
                      <a:lnTo>
                        <a:pt x="85" y="170"/>
                      </a:lnTo>
                      <a:lnTo>
                        <a:pt x="29" y="199"/>
                      </a:lnTo>
                      <a:lnTo>
                        <a:pt x="29" y="227"/>
                      </a:lnTo>
                      <a:lnTo>
                        <a:pt x="57" y="255"/>
                      </a:lnTo>
                      <a:lnTo>
                        <a:pt x="0" y="284"/>
                      </a:lnTo>
                      <a:lnTo>
                        <a:pt x="0" y="312"/>
                      </a:lnTo>
                      <a:lnTo>
                        <a:pt x="29" y="312"/>
                      </a:lnTo>
                      <a:lnTo>
                        <a:pt x="57" y="341"/>
                      </a:lnTo>
                      <a:lnTo>
                        <a:pt x="114" y="341"/>
                      </a:lnTo>
                      <a:lnTo>
                        <a:pt x="142" y="312"/>
                      </a:lnTo>
                      <a:lnTo>
                        <a:pt x="170" y="341"/>
                      </a:lnTo>
                      <a:lnTo>
                        <a:pt x="199" y="341"/>
                      </a:lnTo>
                      <a:lnTo>
                        <a:pt x="284" y="369"/>
                      </a:lnTo>
                      <a:lnTo>
                        <a:pt x="312" y="312"/>
                      </a:lnTo>
                      <a:lnTo>
                        <a:pt x="369" y="341"/>
                      </a:lnTo>
                      <a:lnTo>
                        <a:pt x="454" y="284"/>
                      </a:lnTo>
                      <a:lnTo>
                        <a:pt x="482" y="284"/>
                      </a:lnTo>
                      <a:lnTo>
                        <a:pt x="511" y="312"/>
                      </a:lnTo>
                      <a:lnTo>
                        <a:pt x="567" y="312"/>
                      </a:lnTo>
                      <a:lnTo>
                        <a:pt x="624" y="312"/>
                      </a:lnTo>
                      <a:lnTo>
                        <a:pt x="596" y="227"/>
                      </a:lnTo>
                      <a:lnTo>
                        <a:pt x="539" y="199"/>
                      </a:lnTo>
                      <a:lnTo>
                        <a:pt x="567" y="142"/>
                      </a:lnTo>
                      <a:lnTo>
                        <a:pt x="539" y="114"/>
                      </a:lnTo>
                      <a:lnTo>
                        <a:pt x="567" y="29"/>
                      </a:lnTo>
                      <a:lnTo>
                        <a:pt x="539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1" name="Freeform 25">
                  <a:extLst>
                    <a:ext uri="{FF2B5EF4-FFF2-40B4-BE49-F238E27FC236}">
                      <a16:creationId xmlns:a16="http://schemas.microsoft.com/office/drawing/2014/main" id="{528425EA-6484-4D36-85DF-73AE7B1106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0426" y="5835650"/>
                  <a:ext cx="1169988" cy="1125538"/>
                </a:xfrm>
                <a:custGeom>
                  <a:avLst/>
                  <a:gdLst>
                    <a:gd name="T0" fmla="*/ 85 w 737"/>
                    <a:gd name="T1" fmla="*/ 142 h 709"/>
                    <a:gd name="T2" fmla="*/ 57 w 737"/>
                    <a:gd name="T3" fmla="*/ 142 h 709"/>
                    <a:gd name="T4" fmla="*/ 29 w 737"/>
                    <a:gd name="T5" fmla="*/ 113 h 709"/>
                    <a:gd name="T6" fmla="*/ 0 w 737"/>
                    <a:gd name="T7" fmla="*/ 142 h 709"/>
                    <a:gd name="T8" fmla="*/ 57 w 737"/>
                    <a:gd name="T9" fmla="*/ 170 h 709"/>
                    <a:gd name="T10" fmla="*/ 29 w 737"/>
                    <a:gd name="T11" fmla="*/ 227 h 709"/>
                    <a:gd name="T12" fmla="*/ 29 w 737"/>
                    <a:gd name="T13" fmla="*/ 369 h 709"/>
                    <a:gd name="T14" fmla="*/ 57 w 737"/>
                    <a:gd name="T15" fmla="*/ 397 h 709"/>
                    <a:gd name="T16" fmla="*/ 29 w 737"/>
                    <a:gd name="T17" fmla="*/ 454 h 709"/>
                    <a:gd name="T18" fmla="*/ 57 w 737"/>
                    <a:gd name="T19" fmla="*/ 482 h 709"/>
                    <a:gd name="T20" fmla="*/ 57 w 737"/>
                    <a:gd name="T21" fmla="*/ 510 h 709"/>
                    <a:gd name="T22" fmla="*/ 142 w 737"/>
                    <a:gd name="T23" fmla="*/ 567 h 709"/>
                    <a:gd name="T24" fmla="*/ 227 w 737"/>
                    <a:gd name="T25" fmla="*/ 567 h 709"/>
                    <a:gd name="T26" fmla="*/ 284 w 737"/>
                    <a:gd name="T27" fmla="*/ 624 h 709"/>
                    <a:gd name="T28" fmla="*/ 369 w 737"/>
                    <a:gd name="T29" fmla="*/ 624 h 709"/>
                    <a:gd name="T30" fmla="*/ 369 w 737"/>
                    <a:gd name="T31" fmla="*/ 652 h 709"/>
                    <a:gd name="T32" fmla="*/ 397 w 737"/>
                    <a:gd name="T33" fmla="*/ 652 h 709"/>
                    <a:gd name="T34" fmla="*/ 482 w 737"/>
                    <a:gd name="T35" fmla="*/ 709 h 709"/>
                    <a:gd name="T36" fmla="*/ 539 w 737"/>
                    <a:gd name="T37" fmla="*/ 709 h 709"/>
                    <a:gd name="T38" fmla="*/ 596 w 737"/>
                    <a:gd name="T39" fmla="*/ 680 h 709"/>
                    <a:gd name="T40" fmla="*/ 624 w 737"/>
                    <a:gd name="T41" fmla="*/ 709 h 709"/>
                    <a:gd name="T42" fmla="*/ 652 w 737"/>
                    <a:gd name="T43" fmla="*/ 680 h 709"/>
                    <a:gd name="T44" fmla="*/ 709 w 737"/>
                    <a:gd name="T45" fmla="*/ 680 h 709"/>
                    <a:gd name="T46" fmla="*/ 737 w 737"/>
                    <a:gd name="T47" fmla="*/ 652 h 709"/>
                    <a:gd name="T48" fmla="*/ 737 w 737"/>
                    <a:gd name="T49" fmla="*/ 624 h 709"/>
                    <a:gd name="T50" fmla="*/ 709 w 737"/>
                    <a:gd name="T51" fmla="*/ 652 h 709"/>
                    <a:gd name="T52" fmla="*/ 681 w 737"/>
                    <a:gd name="T53" fmla="*/ 595 h 709"/>
                    <a:gd name="T54" fmla="*/ 652 w 737"/>
                    <a:gd name="T55" fmla="*/ 595 h 709"/>
                    <a:gd name="T56" fmla="*/ 681 w 737"/>
                    <a:gd name="T57" fmla="*/ 539 h 709"/>
                    <a:gd name="T58" fmla="*/ 737 w 737"/>
                    <a:gd name="T59" fmla="*/ 482 h 709"/>
                    <a:gd name="T60" fmla="*/ 709 w 737"/>
                    <a:gd name="T61" fmla="*/ 425 h 709"/>
                    <a:gd name="T62" fmla="*/ 709 w 737"/>
                    <a:gd name="T63" fmla="*/ 397 h 709"/>
                    <a:gd name="T64" fmla="*/ 681 w 737"/>
                    <a:gd name="T65" fmla="*/ 312 h 709"/>
                    <a:gd name="T66" fmla="*/ 681 w 737"/>
                    <a:gd name="T67" fmla="*/ 284 h 709"/>
                    <a:gd name="T68" fmla="*/ 652 w 737"/>
                    <a:gd name="T69" fmla="*/ 198 h 709"/>
                    <a:gd name="T70" fmla="*/ 596 w 737"/>
                    <a:gd name="T71" fmla="*/ 227 h 709"/>
                    <a:gd name="T72" fmla="*/ 596 w 737"/>
                    <a:gd name="T73" fmla="*/ 198 h 709"/>
                    <a:gd name="T74" fmla="*/ 567 w 737"/>
                    <a:gd name="T75" fmla="*/ 170 h 709"/>
                    <a:gd name="T76" fmla="*/ 482 w 737"/>
                    <a:gd name="T77" fmla="*/ 113 h 709"/>
                    <a:gd name="T78" fmla="*/ 482 w 737"/>
                    <a:gd name="T79" fmla="*/ 85 h 709"/>
                    <a:gd name="T80" fmla="*/ 426 w 737"/>
                    <a:gd name="T81" fmla="*/ 85 h 709"/>
                    <a:gd name="T82" fmla="*/ 369 w 737"/>
                    <a:gd name="T83" fmla="*/ 113 h 709"/>
                    <a:gd name="T84" fmla="*/ 340 w 737"/>
                    <a:gd name="T85" fmla="*/ 170 h 709"/>
                    <a:gd name="T86" fmla="*/ 312 w 737"/>
                    <a:gd name="T87" fmla="*/ 142 h 709"/>
                    <a:gd name="T88" fmla="*/ 284 w 737"/>
                    <a:gd name="T89" fmla="*/ 85 h 709"/>
                    <a:gd name="T90" fmla="*/ 255 w 737"/>
                    <a:gd name="T91" fmla="*/ 57 h 709"/>
                    <a:gd name="T92" fmla="*/ 227 w 737"/>
                    <a:gd name="T93" fmla="*/ 85 h 709"/>
                    <a:gd name="T94" fmla="*/ 199 w 737"/>
                    <a:gd name="T95" fmla="*/ 57 h 709"/>
                    <a:gd name="T96" fmla="*/ 170 w 737"/>
                    <a:gd name="T97" fmla="*/ 85 h 709"/>
                    <a:gd name="T98" fmla="*/ 170 w 737"/>
                    <a:gd name="T99" fmla="*/ 57 h 709"/>
                    <a:gd name="T100" fmla="*/ 142 w 737"/>
                    <a:gd name="T101" fmla="*/ 57 h 709"/>
                    <a:gd name="T102" fmla="*/ 142 w 737"/>
                    <a:gd name="T103" fmla="*/ 85 h 709"/>
                    <a:gd name="T104" fmla="*/ 85 w 737"/>
                    <a:gd name="T105" fmla="*/ 57 h 709"/>
                    <a:gd name="T106" fmla="*/ 57 w 737"/>
                    <a:gd name="T107" fmla="*/ 0 h 709"/>
                    <a:gd name="T108" fmla="*/ 29 w 737"/>
                    <a:gd name="T109" fmla="*/ 0 h 709"/>
                    <a:gd name="T110" fmla="*/ 29 w 737"/>
                    <a:gd name="T111" fmla="*/ 28 h 709"/>
                    <a:gd name="T112" fmla="*/ 29 w 737"/>
                    <a:gd name="T113" fmla="*/ 85 h 709"/>
                    <a:gd name="T114" fmla="*/ 85 w 737"/>
                    <a:gd name="T115" fmla="*/ 142 h 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37" h="709">
                      <a:moveTo>
                        <a:pt x="85" y="142"/>
                      </a:moveTo>
                      <a:lnTo>
                        <a:pt x="57" y="142"/>
                      </a:lnTo>
                      <a:lnTo>
                        <a:pt x="29" y="113"/>
                      </a:lnTo>
                      <a:lnTo>
                        <a:pt x="0" y="142"/>
                      </a:lnTo>
                      <a:lnTo>
                        <a:pt x="57" y="170"/>
                      </a:lnTo>
                      <a:lnTo>
                        <a:pt x="29" y="227"/>
                      </a:lnTo>
                      <a:lnTo>
                        <a:pt x="29" y="369"/>
                      </a:lnTo>
                      <a:lnTo>
                        <a:pt x="57" y="397"/>
                      </a:lnTo>
                      <a:lnTo>
                        <a:pt x="29" y="454"/>
                      </a:lnTo>
                      <a:lnTo>
                        <a:pt x="57" y="482"/>
                      </a:lnTo>
                      <a:lnTo>
                        <a:pt x="57" y="510"/>
                      </a:lnTo>
                      <a:lnTo>
                        <a:pt x="142" y="567"/>
                      </a:lnTo>
                      <a:lnTo>
                        <a:pt x="227" y="567"/>
                      </a:lnTo>
                      <a:lnTo>
                        <a:pt x="284" y="624"/>
                      </a:lnTo>
                      <a:lnTo>
                        <a:pt x="369" y="624"/>
                      </a:lnTo>
                      <a:lnTo>
                        <a:pt x="369" y="652"/>
                      </a:lnTo>
                      <a:lnTo>
                        <a:pt x="397" y="652"/>
                      </a:lnTo>
                      <a:lnTo>
                        <a:pt x="482" y="709"/>
                      </a:lnTo>
                      <a:lnTo>
                        <a:pt x="539" y="709"/>
                      </a:lnTo>
                      <a:lnTo>
                        <a:pt x="596" y="680"/>
                      </a:lnTo>
                      <a:lnTo>
                        <a:pt x="624" y="709"/>
                      </a:lnTo>
                      <a:lnTo>
                        <a:pt x="652" y="680"/>
                      </a:lnTo>
                      <a:lnTo>
                        <a:pt x="709" y="680"/>
                      </a:lnTo>
                      <a:lnTo>
                        <a:pt x="737" y="652"/>
                      </a:lnTo>
                      <a:lnTo>
                        <a:pt x="737" y="624"/>
                      </a:lnTo>
                      <a:lnTo>
                        <a:pt x="709" y="652"/>
                      </a:lnTo>
                      <a:lnTo>
                        <a:pt x="681" y="595"/>
                      </a:lnTo>
                      <a:lnTo>
                        <a:pt x="652" y="595"/>
                      </a:lnTo>
                      <a:lnTo>
                        <a:pt x="681" y="539"/>
                      </a:lnTo>
                      <a:lnTo>
                        <a:pt x="737" y="482"/>
                      </a:lnTo>
                      <a:lnTo>
                        <a:pt x="709" y="425"/>
                      </a:lnTo>
                      <a:lnTo>
                        <a:pt x="709" y="397"/>
                      </a:lnTo>
                      <a:lnTo>
                        <a:pt x="681" y="312"/>
                      </a:lnTo>
                      <a:lnTo>
                        <a:pt x="681" y="284"/>
                      </a:lnTo>
                      <a:lnTo>
                        <a:pt x="652" y="198"/>
                      </a:lnTo>
                      <a:lnTo>
                        <a:pt x="596" y="227"/>
                      </a:lnTo>
                      <a:lnTo>
                        <a:pt x="596" y="198"/>
                      </a:lnTo>
                      <a:lnTo>
                        <a:pt x="567" y="170"/>
                      </a:lnTo>
                      <a:lnTo>
                        <a:pt x="482" y="113"/>
                      </a:lnTo>
                      <a:lnTo>
                        <a:pt x="482" y="85"/>
                      </a:lnTo>
                      <a:lnTo>
                        <a:pt x="426" y="85"/>
                      </a:lnTo>
                      <a:lnTo>
                        <a:pt x="369" y="113"/>
                      </a:lnTo>
                      <a:lnTo>
                        <a:pt x="340" y="170"/>
                      </a:lnTo>
                      <a:lnTo>
                        <a:pt x="312" y="142"/>
                      </a:lnTo>
                      <a:lnTo>
                        <a:pt x="284" y="85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199" y="57"/>
                      </a:lnTo>
                      <a:lnTo>
                        <a:pt x="170" y="85"/>
                      </a:lnTo>
                      <a:lnTo>
                        <a:pt x="170" y="57"/>
                      </a:lnTo>
                      <a:lnTo>
                        <a:pt x="142" y="57"/>
                      </a:lnTo>
                      <a:lnTo>
                        <a:pt x="142" y="85"/>
                      </a:lnTo>
                      <a:lnTo>
                        <a:pt x="85" y="57"/>
                      </a:lnTo>
                      <a:lnTo>
                        <a:pt x="57" y="0"/>
                      </a:lnTo>
                      <a:lnTo>
                        <a:pt x="29" y="0"/>
                      </a:lnTo>
                      <a:lnTo>
                        <a:pt x="29" y="28"/>
                      </a:lnTo>
                      <a:lnTo>
                        <a:pt x="29" y="85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2" name="Freeform 26">
                  <a:extLst>
                    <a:ext uri="{FF2B5EF4-FFF2-40B4-BE49-F238E27FC236}">
                      <a16:creationId xmlns:a16="http://schemas.microsoft.com/office/drawing/2014/main" id="{2A734024-420F-4C93-BD6A-30272A62F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00801" y="4665663"/>
                  <a:ext cx="1935163" cy="1439863"/>
                </a:xfrm>
                <a:custGeom>
                  <a:avLst/>
                  <a:gdLst>
                    <a:gd name="T0" fmla="*/ 1191 w 1219"/>
                    <a:gd name="T1" fmla="*/ 850 h 907"/>
                    <a:gd name="T2" fmla="*/ 1191 w 1219"/>
                    <a:gd name="T3" fmla="*/ 709 h 907"/>
                    <a:gd name="T4" fmla="*/ 1191 w 1219"/>
                    <a:gd name="T5" fmla="*/ 624 h 907"/>
                    <a:gd name="T6" fmla="*/ 1191 w 1219"/>
                    <a:gd name="T7" fmla="*/ 539 h 907"/>
                    <a:gd name="T8" fmla="*/ 1162 w 1219"/>
                    <a:gd name="T9" fmla="*/ 482 h 907"/>
                    <a:gd name="T10" fmla="*/ 1106 w 1219"/>
                    <a:gd name="T11" fmla="*/ 482 h 907"/>
                    <a:gd name="T12" fmla="*/ 1049 w 1219"/>
                    <a:gd name="T13" fmla="*/ 340 h 907"/>
                    <a:gd name="T14" fmla="*/ 1021 w 1219"/>
                    <a:gd name="T15" fmla="*/ 255 h 907"/>
                    <a:gd name="T16" fmla="*/ 907 w 1219"/>
                    <a:gd name="T17" fmla="*/ 255 h 907"/>
                    <a:gd name="T18" fmla="*/ 822 w 1219"/>
                    <a:gd name="T19" fmla="*/ 255 h 907"/>
                    <a:gd name="T20" fmla="*/ 737 w 1219"/>
                    <a:gd name="T21" fmla="*/ 255 h 907"/>
                    <a:gd name="T22" fmla="*/ 822 w 1219"/>
                    <a:gd name="T23" fmla="*/ 170 h 907"/>
                    <a:gd name="T24" fmla="*/ 850 w 1219"/>
                    <a:gd name="T25" fmla="*/ 113 h 907"/>
                    <a:gd name="T26" fmla="*/ 737 w 1219"/>
                    <a:gd name="T27" fmla="*/ 57 h 907"/>
                    <a:gd name="T28" fmla="*/ 652 w 1219"/>
                    <a:gd name="T29" fmla="*/ 85 h 907"/>
                    <a:gd name="T30" fmla="*/ 539 w 1219"/>
                    <a:gd name="T31" fmla="*/ 85 h 907"/>
                    <a:gd name="T32" fmla="*/ 340 w 1219"/>
                    <a:gd name="T33" fmla="*/ 28 h 907"/>
                    <a:gd name="T34" fmla="*/ 283 w 1219"/>
                    <a:gd name="T35" fmla="*/ 0 h 907"/>
                    <a:gd name="T36" fmla="*/ 227 w 1219"/>
                    <a:gd name="T37" fmla="*/ 28 h 907"/>
                    <a:gd name="T38" fmla="*/ 227 w 1219"/>
                    <a:gd name="T39" fmla="*/ 57 h 907"/>
                    <a:gd name="T40" fmla="*/ 198 w 1219"/>
                    <a:gd name="T41" fmla="*/ 170 h 907"/>
                    <a:gd name="T42" fmla="*/ 142 w 1219"/>
                    <a:gd name="T43" fmla="*/ 227 h 907"/>
                    <a:gd name="T44" fmla="*/ 170 w 1219"/>
                    <a:gd name="T45" fmla="*/ 312 h 907"/>
                    <a:gd name="T46" fmla="*/ 227 w 1219"/>
                    <a:gd name="T47" fmla="*/ 340 h 907"/>
                    <a:gd name="T48" fmla="*/ 85 w 1219"/>
                    <a:gd name="T49" fmla="*/ 510 h 907"/>
                    <a:gd name="T50" fmla="*/ 0 w 1219"/>
                    <a:gd name="T51" fmla="*/ 567 h 907"/>
                    <a:gd name="T52" fmla="*/ 0 w 1219"/>
                    <a:gd name="T53" fmla="*/ 595 h 907"/>
                    <a:gd name="T54" fmla="*/ 170 w 1219"/>
                    <a:gd name="T55" fmla="*/ 680 h 907"/>
                    <a:gd name="T56" fmla="*/ 113 w 1219"/>
                    <a:gd name="T57" fmla="*/ 765 h 907"/>
                    <a:gd name="T58" fmla="*/ 170 w 1219"/>
                    <a:gd name="T59" fmla="*/ 794 h 907"/>
                    <a:gd name="T60" fmla="*/ 539 w 1219"/>
                    <a:gd name="T61" fmla="*/ 822 h 907"/>
                    <a:gd name="T62" fmla="*/ 567 w 1219"/>
                    <a:gd name="T63" fmla="*/ 737 h 907"/>
                    <a:gd name="T64" fmla="*/ 652 w 1219"/>
                    <a:gd name="T65" fmla="*/ 822 h 907"/>
                    <a:gd name="T66" fmla="*/ 680 w 1219"/>
                    <a:gd name="T67" fmla="*/ 794 h 907"/>
                    <a:gd name="T68" fmla="*/ 709 w 1219"/>
                    <a:gd name="T69" fmla="*/ 794 h 907"/>
                    <a:gd name="T70" fmla="*/ 765 w 1219"/>
                    <a:gd name="T71" fmla="*/ 794 h 907"/>
                    <a:gd name="T72" fmla="*/ 822 w 1219"/>
                    <a:gd name="T73" fmla="*/ 879 h 907"/>
                    <a:gd name="T74" fmla="*/ 879 w 1219"/>
                    <a:gd name="T75" fmla="*/ 850 h 907"/>
                    <a:gd name="T76" fmla="*/ 992 w 1219"/>
                    <a:gd name="T77" fmla="*/ 822 h 907"/>
                    <a:gd name="T78" fmla="*/ 1077 w 1219"/>
                    <a:gd name="T79" fmla="*/ 90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19" h="907">
                      <a:moveTo>
                        <a:pt x="1077" y="907"/>
                      </a:moveTo>
                      <a:lnTo>
                        <a:pt x="1191" y="850"/>
                      </a:lnTo>
                      <a:lnTo>
                        <a:pt x="1219" y="737"/>
                      </a:lnTo>
                      <a:lnTo>
                        <a:pt x="1191" y="709"/>
                      </a:lnTo>
                      <a:lnTo>
                        <a:pt x="1219" y="680"/>
                      </a:lnTo>
                      <a:lnTo>
                        <a:pt x="1191" y="624"/>
                      </a:lnTo>
                      <a:lnTo>
                        <a:pt x="1219" y="624"/>
                      </a:lnTo>
                      <a:lnTo>
                        <a:pt x="1191" y="539"/>
                      </a:lnTo>
                      <a:lnTo>
                        <a:pt x="1162" y="539"/>
                      </a:lnTo>
                      <a:lnTo>
                        <a:pt x="1162" y="482"/>
                      </a:lnTo>
                      <a:lnTo>
                        <a:pt x="1134" y="482"/>
                      </a:lnTo>
                      <a:lnTo>
                        <a:pt x="1106" y="482"/>
                      </a:lnTo>
                      <a:lnTo>
                        <a:pt x="1077" y="368"/>
                      </a:lnTo>
                      <a:lnTo>
                        <a:pt x="1049" y="340"/>
                      </a:lnTo>
                      <a:lnTo>
                        <a:pt x="1049" y="312"/>
                      </a:lnTo>
                      <a:lnTo>
                        <a:pt x="1021" y="255"/>
                      </a:lnTo>
                      <a:lnTo>
                        <a:pt x="964" y="255"/>
                      </a:lnTo>
                      <a:lnTo>
                        <a:pt x="907" y="255"/>
                      </a:lnTo>
                      <a:lnTo>
                        <a:pt x="879" y="283"/>
                      </a:lnTo>
                      <a:lnTo>
                        <a:pt x="822" y="255"/>
                      </a:lnTo>
                      <a:lnTo>
                        <a:pt x="794" y="283"/>
                      </a:lnTo>
                      <a:lnTo>
                        <a:pt x="737" y="255"/>
                      </a:lnTo>
                      <a:lnTo>
                        <a:pt x="794" y="255"/>
                      </a:lnTo>
                      <a:lnTo>
                        <a:pt x="822" y="170"/>
                      </a:lnTo>
                      <a:lnTo>
                        <a:pt x="879" y="170"/>
                      </a:lnTo>
                      <a:lnTo>
                        <a:pt x="850" y="113"/>
                      </a:lnTo>
                      <a:lnTo>
                        <a:pt x="794" y="113"/>
                      </a:lnTo>
                      <a:lnTo>
                        <a:pt x="737" y="57"/>
                      </a:lnTo>
                      <a:lnTo>
                        <a:pt x="709" y="57"/>
                      </a:lnTo>
                      <a:lnTo>
                        <a:pt x="652" y="85"/>
                      </a:lnTo>
                      <a:lnTo>
                        <a:pt x="595" y="57"/>
                      </a:lnTo>
                      <a:lnTo>
                        <a:pt x="539" y="85"/>
                      </a:lnTo>
                      <a:lnTo>
                        <a:pt x="454" y="57"/>
                      </a:lnTo>
                      <a:lnTo>
                        <a:pt x="340" y="28"/>
                      </a:lnTo>
                      <a:lnTo>
                        <a:pt x="312" y="57"/>
                      </a:lnTo>
                      <a:lnTo>
                        <a:pt x="283" y="0"/>
                      </a:lnTo>
                      <a:lnTo>
                        <a:pt x="255" y="0"/>
                      </a:lnTo>
                      <a:lnTo>
                        <a:pt x="227" y="28"/>
                      </a:lnTo>
                      <a:lnTo>
                        <a:pt x="255" y="57"/>
                      </a:lnTo>
                      <a:lnTo>
                        <a:pt x="227" y="57"/>
                      </a:lnTo>
                      <a:lnTo>
                        <a:pt x="255" y="85"/>
                      </a:lnTo>
                      <a:lnTo>
                        <a:pt x="198" y="170"/>
                      </a:lnTo>
                      <a:lnTo>
                        <a:pt x="198" y="198"/>
                      </a:lnTo>
                      <a:lnTo>
                        <a:pt x="142" y="227"/>
                      </a:lnTo>
                      <a:lnTo>
                        <a:pt x="142" y="283"/>
                      </a:lnTo>
                      <a:lnTo>
                        <a:pt x="170" y="312"/>
                      </a:lnTo>
                      <a:lnTo>
                        <a:pt x="198" y="312"/>
                      </a:lnTo>
                      <a:lnTo>
                        <a:pt x="227" y="340"/>
                      </a:lnTo>
                      <a:lnTo>
                        <a:pt x="170" y="425"/>
                      </a:lnTo>
                      <a:lnTo>
                        <a:pt x="85" y="510"/>
                      </a:lnTo>
                      <a:lnTo>
                        <a:pt x="28" y="510"/>
                      </a:lnTo>
                      <a:lnTo>
                        <a:pt x="0" y="567"/>
                      </a:lnTo>
                      <a:lnTo>
                        <a:pt x="28" y="567"/>
                      </a:lnTo>
                      <a:lnTo>
                        <a:pt x="0" y="595"/>
                      </a:lnTo>
                      <a:lnTo>
                        <a:pt x="28" y="652"/>
                      </a:lnTo>
                      <a:lnTo>
                        <a:pt x="170" y="680"/>
                      </a:lnTo>
                      <a:lnTo>
                        <a:pt x="170" y="709"/>
                      </a:lnTo>
                      <a:lnTo>
                        <a:pt x="113" y="765"/>
                      </a:lnTo>
                      <a:lnTo>
                        <a:pt x="198" y="765"/>
                      </a:lnTo>
                      <a:lnTo>
                        <a:pt x="170" y="794"/>
                      </a:lnTo>
                      <a:lnTo>
                        <a:pt x="255" y="822"/>
                      </a:lnTo>
                      <a:lnTo>
                        <a:pt x="539" y="822"/>
                      </a:lnTo>
                      <a:lnTo>
                        <a:pt x="539" y="737"/>
                      </a:lnTo>
                      <a:lnTo>
                        <a:pt x="567" y="737"/>
                      </a:lnTo>
                      <a:lnTo>
                        <a:pt x="595" y="794"/>
                      </a:lnTo>
                      <a:lnTo>
                        <a:pt x="652" y="822"/>
                      </a:lnTo>
                      <a:lnTo>
                        <a:pt x="652" y="794"/>
                      </a:lnTo>
                      <a:lnTo>
                        <a:pt x="680" y="794"/>
                      </a:lnTo>
                      <a:lnTo>
                        <a:pt x="680" y="822"/>
                      </a:lnTo>
                      <a:lnTo>
                        <a:pt x="709" y="794"/>
                      </a:lnTo>
                      <a:lnTo>
                        <a:pt x="737" y="822"/>
                      </a:lnTo>
                      <a:lnTo>
                        <a:pt x="765" y="794"/>
                      </a:lnTo>
                      <a:lnTo>
                        <a:pt x="794" y="822"/>
                      </a:lnTo>
                      <a:lnTo>
                        <a:pt x="822" y="879"/>
                      </a:lnTo>
                      <a:lnTo>
                        <a:pt x="850" y="907"/>
                      </a:lnTo>
                      <a:lnTo>
                        <a:pt x="879" y="850"/>
                      </a:lnTo>
                      <a:lnTo>
                        <a:pt x="936" y="822"/>
                      </a:lnTo>
                      <a:lnTo>
                        <a:pt x="992" y="822"/>
                      </a:lnTo>
                      <a:lnTo>
                        <a:pt x="992" y="850"/>
                      </a:lnTo>
                      <a:lnTo>
                        <a:pt x="1077" y="90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3" name="Freeform 27">
                  <a:extLst>
                    <a:ext uri="{FF2B5EF4-FFF2-40B4-BE49-F238E27FC236}">
                      <a16:creationId xmlns:a16="http://schemas.microsoft.com/office/drawing/2014/main" id="{4244CC01-905E-410F-AAB3-86D4ACC8B1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6238" y="3090863"/>
                  <a:ext cx="809625" cy="674688"/>
                </a:xfrm>
                <a:custGeom>
                  <a:avLst/>
                  <a:gdLst>
                    <a:gd name="T0" fmla="*/ 0 w 510"/>
                    <a:gd name="T1" fmla="*/ 283 h 425"/>
                    <a:gd name="T2" fmla="*/ 0 w 510"/>
                    <a:gd name="T3" fmla="*/ 227 h 425"/>
                    <a:gd name="T4" fmla="*/ 0 w 510"/>
                    <a:gd name="T5" fmla="*/ 198 h 425"/>
                    <a:gd name="T6" fmla="*/ 28 w 510"/>
                    <a:gd name="T7" fmla="*/ 170 h 425"/>
                    <a:gd name="T8" fmla="*/ 85 w 510"/>
                    <a:gd name="T9" fmla="*/ 141 h 425"/>
                    <a:gd name="T10" fmla="*/ 170 w 510"/>
                    <a:gd name="T11" fmla="*/ 170 h 425"/>
                    <a:gd name="T12" fmla="*/ 198 w 510"/>
                    <a:gd name="T13" fmla="*/ 170 h 425"/>
                    <a:gd name="T14" fmla="*/ 198 w 510"/>
                    <a:gd name="T15" fmla="*/ 113 h 425"/>
                    <a:gd name="T16" fmla="*/ 255 w 510"/>
                    <a:gd name="T17" fmla="*/ 113 h 425"/>
                    <a:gd name="T18" fmla="*/ 255 w 510"/>
                    <a:gd name="T19" fmla="*/ 56 h 425"/>
                    <a:gd name="T20" fmla="*/ 340 w 510"/>
                    <a:gd name="T21" fmla="*/ 0 h 425"/>
                    <a:gd name="T22" fmla="*/ 397 w 510"/>
                    <a:gd name="T23" fmla="*/ 28 h 425"/>
                    <a:gd name="T24" fmla="*/ 397 w 510"/>
                    <a:gd name="T25" fmla="*/ 56 h 425"/>
                    <a:gd name="T26" fmla="*/ 340 w 510"/>
                    <a:gd name="T27" fmla="*/ 85 h 425"/>
                    <a:gd name="T28" fmla="*/ 340 w 510"/>
                    <a:gd name="T29" fmla="*/ 113 h 425"/>
                    <a:gd name="T30" fmla="*/ 397 w 510"/>
                    <a:gd name="T31" fmla="*/ 141 h 425"/>
                    <a:gd name="T32" fmla="*/ 453 w 510"/>
                    <a:gd name="T33" fmla="*/ 198 h 425"/>
                    <a:gd name="T34" fmla="*/ 453 w 510"/>
                    <a:gd name="T35" fmla="*/ 227 h 425"/>
                    <a:gd name="T36" fmla="*/ 425 w 510"/>
                    <a:gd name="T37" fmla="*/ 283 h 425"/>
                    <a:gd name="T38" fmla="*/ 482 w 510"/>
                    <a:gd name="T39" fmla="*/ 283 h 425"/>
                    <a:gd name="T40" fmla="*/ 510 w 510"/>
                    <a:gd name="T41" fmla="*/ 312 h 425"/>
                    <a:gd name="T42" fmla="*/ 453 w 510"/>
                    <a:gd name="T43" fmla="*/ 368 h 425"/>
                    <a:gd name="T44" fmla="*/ 425 w 510"/>
                    <a:gd name="T45" fmla="*/ 368 h 425"/>
                    <a:gd name="T46" fmla="*/ 397 w 510"/>
                    <a:gd name="T47" fmla="*/ 368 h 425"/>
                    <a:gd name="T48" fmla="*/ 340 w 510"/>
                    <a:gd name="T49" fmla="*/ 340 h 425"/>
                    <a:gd name="T50" fmla="*/ 340 w 510"/>
                    <a:gd name="T51" fmla="*/ 368 h 425"/>
                    <a:gd name="T52" fmla="*/ 312 w 510"/>
                    <a:gd name="T53" fmla="*/ 397 h 425"/>
                    <a:gd name="T54" fmla="*/ 255 w 510"/>
                    <a:gd name="T55" fmla="*/ 397 h 425"/>
                    <a:gd name="T56" fmla="*/ 226 w 510"/>
                    <a:gd name="T57" fmla="*/ 425 h 425"/>
                    <a:gd name="T58" fmla="*/ 198 w 510"/>
                    <a:gd name="T59" fmla="*/ 425 h 425"/>
                    <a:gd name="T60" fmla="*/ 170 w 510"/>
                    <a:gd name="T61" fmla="*/ 397 h 425"/>
                    <a:gd name="T62" fmla="*/ 113 w 510"/>
                    <a:gd name="T63" fmla="*/ 368 h 425"/>
                    <a:gd name="T64" fmla="*/ 56 w 510"/>
                    <a:gd name="T65" fmla="*/ 312 h 425"/>
                    <a:gd name="T66" fmla="*/ 0 w 510"/>
                    <a:gd name="T67" fmla="*/ 283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10" h="425">
                      <a:moveTo>
                        <a:pt x="0" y="283"/>
                      </a:moveTo>
                      <a:lnTo>
                        <a:pt x="0" y="227"/>
                      </a:lnTo>
                      <a:lnTo>
                        <a:pt x="0" y="198"/>
                      </a:lnTo>
                      <a:lnTo>
                        <a:pt x="28" y="170"/>
                      </a:lnTo>
                      <a:lnTo>
                        <a:pt x="85" y="141"/>
                      </a:lnTo>
                      <a:lnTo>
                        <a:pt x="170" y="170"/>
                      </a:lnTo>
                      <a:lnTo>
                        <a:pt x="198" y="170"/>
                      </a:lnTo>
                      <a:lnTo>
                        <a:pt x="198" y="113"/>
                      </a:lnTo>
                      <a:lnTo>
                        <a:pt x="255" y="113"/>
                      </a:lnTo>
                      <a:lnTo>
                        <a:pt x="255" y="56"/>
                      </a:lnTo>
                      <a:lnTo>
                        <a:pt x="340" y="0"/>
                      </a:lnTo>
                      <a:lnTo>
                        <a:pt x="397" y="28"/>
                      </a:lnTo>
                      <a:lnTo>
                        <a:pt x="397" y="56"/>
                      </a:lnTo>
                      <a:lnTo>
                        <a:pt x="340" y="85"/>
                      </a:lnTo>
                      <a:lnTo>
                        <a:pt x="340" y="113"/>
                      </a:lnTo>
                      <a:lnTo>
                        <a:pt x="397" y="141"/>
                      </a:lnTo>
                      <a:lnTo>
                        <a:pt x="453" y="198"/>
                      </a:lnTo>
                      <a:lnTo>
                        <a:pt x="453" y="227"/>
                      </a:lnTo>
                      <a:lnTo>
                        <a:pt x="425" y="283"/>
                      </a:lnTo>
                      <a:lnTo>
                        <a:pt x="482" y="283"/>
                      </a:lnTo>
                      <a:lnTo>
                        <a:pt x="510" y="312"/>
                      </a:lnTo>
                      <a:lnTo>
                        <a:pt x="453" y="368"/>
                      </a:lnTo>
                      <a:lnTo>
                        <a:pt x="425" y="368"/>
                      </a:lnTo>
                      <a:lnTo>
                        <a:pt x="397" y="368"/>
                      </a:lnTo>
                      <a:lnTo>
                        <a:pt x="340" y="340"/>
                      </a:lnTo>
                      <a:lnTo>
                        <a:pt x="340" y="368"/>
                      </a:lnTo>
                      <a:lnTo>
                        <a:pt x="312" y="397"/>
                      </a:lnTo>
                      <a:lnTo>
                        <a:pt x="255" y="397"/>
                      </a:lnTo>
                      <a:lnTo>
                        <a:pt x="226" y="425"/>
                      </a:lnTo>
                      <a:lnTo>
                        <a:pt x="198" y="425"/>
                      </a:lnTo>
                      <a:lnTo>
                        <a:pt x="170" y="397"/>
                      </a:lnTo>
                      <a:lnTo>
                        <a:pt x="113" y="368"/>
                      </a:lnTo>
                      <a:lnTo>
                        <a:pt x="56" y="312"/>
                      </a:lnTo>
                      <a:lnTo>
                        <a:pt x="0" y="28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4" name="Freeform 28">
                  <a:extLst>
                    <a:ext uri="{FF2B5EF4-FFF2-40B4-BE49-F238E27FC236}">
                      <a16:creationId xmlns:a16="http://schemas.microsoft.com/office/drawing/2014/main" id="{83FEA811-FBAB-4188-906B-D30107EA2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0813" y="2686050"/>
                  <a:ext cx="765175" cy="719138"/>
                </a:xfrm>
                <a:custGeom>
                  <a:avLst/>
                  <a:gdLst>
                    <a:gd name="T0" fmla="*/ 142 w 482"/>
                    <a:gd name="T1" fmla="*/ 453 h 453"/>
                    <a:gd name="T2" fmla="*/ 170 w 482"/>
                    <a:gd name="T3" fmla="*/ 425 h 453"/>
                    <a:gd name="T4" fmla="*/ 227 w 482"/>
                    <a:gd name="T5" fmla="*/ 396 h 453"/>
                    <a:gd name="T6" fmla="*/ 312 w 482"/>
                    <a:gd name="T7" fmla="*/ 425 h 453"/>
                    <a:gd name="T8" fmla="*/ 340 w 482"/>
                    <a:gd name="T9" fmla="*/ 425 h 453"/>
                    <a:gd name="T10" fmla="*/ 340 w 482"/>
                    <a:gd name="T11" fmla="*/ 368 h 453"/>
                    <a:gd name="T12" fmla="*/ 397 w 482"/>
                    <a:gd name="T13" fmla="*/ 368 h 453"/>
                    <a:gd name="T14" fmla="*/ 397 w 482"/>
                    <a:gd name="T15" fmla="*/ 311 h 453"/>
                    <a:gd name="T16" fmla="*/ 482 w 482"/>
                    <a:gd name="T17" fmla="*/ 255 h 453"/>
                    <a:gd name="T18" fmla="*/ 425 w 482"/>
                    <a:gd name="T19" fmla="*/ 226 h 453"/>
                    <a:gd name="T20" fmla="*/ 397 w 482"/>
                    <a:gd name="T21" fmla="*/ 198 h 453"/>
                    <a:gd name="T22" fmla="*/ 340 w 482"/>
                    <a:gd name="T23" fmla="*/ 170 h 453"/>
                    <a:gd name="T24" fmla="*/ 368 w 482"/>
                    <a:gd name="T25" fmla="*/ 85 h 453"/>
                    <a:gd name="T26" fmla="*/ 368 w 482"/>
                    <a:gd name="T27" fmla="*/ 28 h 453"/>
                    <a:gd name="T28" fmla="*/ 368 w 482"/>
                    <a:gd name="T29" fmla="*/ 0 h 453"/>
                    <a:gd name="T30" fmla="*/ 312 w 482"/>
                    <a:gd name="T31" fmla="*/ 0 h 453"/>
                    <a:gd name="T32" fmla="*/ 255 w 482"/>
                    <a:gd name="T33" fmla="*/ 56 h 453"/>
                    <a:gd name="T34" fmla="*/ 255 w 482"/>
                    <a:gd name="T35" fmla="*/ 85 h 453"/>
                    <a:gd name="T36" fmla="*/ 198 w 482"/>
                    <a:gd name="T37" fmla="*/ 113 h 453"/>
                    <a:gd name="T38" fmla="*/ 198 w 482"/>
                    <a:gd name="T39" fmla="*/ 141 h 453"/>
                    <a:gd name="T40" fmla="*/ 113 w 482"/>
                    <a:gd name="T41" fmla="*/ 170 h 453"/>
                    <a:gd name="T42" fmla="*/ 113 w 482"/>
                    <a:gd name="T43" fmla="*/ 198 h 453"/>
                    <a:gd name="T44" fmla="*/ 85 w 482"/>
                    <a:gd name="T45" fmla="*/ 198 h 453"/>
                    <a:gd name="T46" fmla="*/ 0 w 482"/>
                    <a:gd name="T47" fmla="*/ 170 h 453"/>
                    <a:gd name="T48" fmla="*/ 0 w 482"/>
                    <a:gd name="T49" fmla="*/ 198 h 453"/>
                    <a:gd name="T50" fmla="*/ 28 w 482"/>
                    <a:gd name="T51" fmla="*/ 255 h 453"/>
                    <a:gd name="T52" fmla="*/ 85 w 482"/>
                    <a:gd name="T53" fmla="*/ 368 h 453"/>
                    <a:gd name="T54" fmla="*/ 113 w 482"/>
                    <a:gd name="T55" fmla="*/ 368 h 453"/>
                    <a:gd name="T56" fmla="*/ 142 w 482"/>
                    <a:gd name="T57" fmla="*/ 368 h 453"/>
                    <a:gd name="T58" fmla="*/ 113 w 482"/>
                    <a:gd name="T59" fmla="*/ 425 h 453"/>
                    <a:gd name="T60" fmla="*/ 142 w 482"/>
                    <a:gd name="T61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82" h="453">
                      <a:moveTo>
                        <a:pt x="142" y="453"/>
                      </a:moveTo>
                      <a:lnTo>
                        <a:pt x="170" y="425"/>
                      </a:lnTo>
                      <a:lnTo>
                        <a:pt x="227" y="396"/>
                      </a:lnTo>
                      <a:lnTo>
                        <a:pt x="312" y="425"/>
                      </a:lnTo>
                      <a:lnTo>
                        <a:pt x="340" y="425"/>
                      </a:lnTo>
                      <a:lnTo>
                        <a:pt x="340" y="368"/>
                      </a:lnTo>
                      <a:lnTo>
                        <a:pt x="397" y="368"/>
                      </a:lnTo>
                      <a:lnTo>
                        <a:pt x="397" y="311"/>
                      </a:lnTo>
                      <a:lnTo>
                        <a:pt x="482" y="255"/>
                      </a:lnTo>
                      <a:lnTo>
                        <a:pt x="425" y="226"/>
                      </a:lnTo>
                      <a:lnTo>
                        <a:pt x="397" y="198"/>
                      </a:lnTo>
                      <a:lnTo>
                        <a:pt x="340" y="170"/>
                      </a:lnTo>
                      <a:lnTo>
                        <a:pt x="368" y="85"/>
                      </a:lnTo>
                      <a:lnTo>
                        <a:pt x="368" y="28"/>
                      </a:lnTo>
                      <a:lnTo>
                        <a:pt x="368" y="0"/>
                      </a:lnTo>
                      <a:lnTo>
                        <a:pt x="312" y="0"/>
                      </a:lnTo>
                      <a:lnTo>
                        <a:pt x="255" y="56"/>
                      </a:lnTo>
                      <a:lnTo>
                        <a:pt x="255" y="85"/>
                      </a:lnTo>
                      <a:lnTo>
                        <a:pt x="198" y="113"/>
                      </a:lnTo>
                      <a:lnTo>
                        <a:pt x="198" y="141"/>
                      </a:lnTo>
                      <a:lnTo>
                        <a:pt x="113" y="170"/>
                      </a:lnTo>
                      <a:lnTo>
                        <a:pt x="113" y="198"/>
                      </a:lnTo>
                      <a:lnTo>
                        <a:pt x="85" y="198"/>
                      </a:lnTo>
                      <a:lnTo>
                        <a:pt x="0" y="170"/>
                      </a:lnTo>
                      <a:lnTo>
                        <a:pt x="0" y="198"/>
                      </a:lnTo>
                      <a:lnTo>
                        <a:pt x="28" y="255"/>
                      </a:lnTo>
                      <a:lnTo>
                        <a:pt x="85" y="368"/>
                      </a:lnTo>
                      <a:lnTo>
                        <a:pt x="113" y="368"/>
                      </a:lnTo>
                      <a:lnTo>
                        <a:pt x="142" y="368"/>
                      </a:lnTo>
                      <a:lnTo>
                        <a:pt x="113" y="425"/>
                      </a:lnTo>
                      <a:lnTo>
                        <a:pt x="142" y="45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5" name="Freeform 29">
                  <a:extLst>
                    <a:ext uri="{FF2B5EF4-FFF2-40B4-BE49-F238E27FC236}">
                      <a16:creationId xmlns:a16="http://schemas.microsoft.com/office/drawing/2014/main" id="{08B7C90B-E695-49BD-B17A-91F032C0CD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5638" y="4351338"/>
                  <a:ext cx="765175" cy="1304925"/>
                </a:xfrm>
                <a:custGeom>
                  <a:avLst/>
                  <a:gdLst>
                    <a:gd name="T0" fmla="*/ 340 w 482"/>
                    <a:gd name="T1" fmla="*/ 56 h 822"/>
                    <a:gd name="T2" fmla="*/ 340 w 482"/>
                    <a:gd name="T3" fmla="*/ 85 h 822"/>
                    <a:gd name="T4" fmla="*/ 369 w 482"/>
                    <a:gd name="T5" fmla="*/ 113 h 822"/>
                    <a:gd name="T6" fmla="*/ 369 w 482"/>
                    <a:gd name="T7" fmla="*/ 198 h 822"/>
                    <a:gd name="T8" fmla="*/ 397 w 482"/>
                    <a:gd name="T9" fmla="*/ 198 h 822"/>
                    <a:gd name="T10" fmla="*/ 397 w 482"/>
                    <a:gd name="T11" fmla="*/ 255 h 822"/>
                    <a:gd name="T12" fmla="*/ 425 w 482"/>
                    <a:gd name="T13" fmla="*/ 311 h 822"/>
                    <a:gd name="T14" fmla="*/ 425 w 482"/>
                    <a:gd name="T15" fmla="*/ 340 h 822"/>
                    <a:gd name="T16" fmla="*/ 425 w 482"/>
                    <a:gd name="T17" fmla="*/ 368 h 822"/>
                    <a:gd name="T18" fmla="*/ 454 w 482"/>
                    <a:gd name="T19" fmla="*/ 368 h 822"/>
                    <a:gd name="T20" fmla="*/ 482 w 482"/>
                    <a:gd name="T21" fmla="*/ 396 h 822"/>
                    <a:gd name="T22" fmla="*/ 425 w 482"/>
                    <a:gd name="T23" fmla="*/ 425 h 822"/>
                    <a:gd name="T24" fmla="*/ 454 w 482"/>
                    <a:gd name="T25" fmla="*/ 510 h 822"/>
                    <a:gd name="T26" fmla="*/ 425 w 482"/>
                    <a:gd name="T27" fmla="*/ 538 h 822"/>
                    <a:gd name="T28" fmla="*/ 454 w 482"/>
                    <a:gd name="T29" fmla="*/ 623 h 822"/>
                    <a:gd name="T30" fmla="*/ 425 w 482"/>
                    <a:gd name="T31" fmla="*/ 680 h 822"/>
                    <a:gd name="T32" fmla="*/ 369 w 482"/>
                    <a:gd name="T33" fmla="*/ 680 h 822"/>
                    <a:gd name="T34" fmla="*/ 312 w 482"/>
                    <a:gd name="T35" fmla="*/ 765 h 822"/>
                    <a:gd name="T36" fmla="*/ 340 w 482"/>
                    <a:gd name="T37" fmla="*/ 793 h 822"/>
                    <a:gd name="T38" fmla="*/ 283 w 482"/>
                    <a:gd name="T39" fmla="*/ 822 h 822"/>
                    <a:gd name="T40" fmla="*/ 255 w 482"/>
                    <a:gd name="T41" fmla="*/ 793 h 822"/>
                    <a:gd name="T42" fmla="*/ 198 w 482"/>
                    <a:gd name="T43" fmla="*/ 822 h 822"/>
                    <a:gd name="T44" fmla="*/ 170 w 482"/>
                    <a:gd name="T45" fmla="*/ 793 h 822"/>
                    <a:gd name="T46" fmla="*/ 227 w 482"/>
                    <a:gd name="T47" fmla="*/ 737 h 822"/>
                    <a:gd name="T48" fmla="*/ 170 w 482"/>
                    <a:gd name="T49" fmla="*/ 708 h 822"/>
                    <a:gd name="T50" fmla="*/ 142 w 482"/>
                    <a:gd name="T51" fmla="*/ 652 h 822"/>
                    <a:gd name="T52" fmla="*/ 113 w 482"/>
                    <a:gd name="T53" fmla="*/ 566 h 822"/>
                    <a:gd name="T54" fmla="*/ 170 w 482"/>
                    <a:gd name="T55" fmla="*/ 566 h 822"/>
                    <a:gd name="T56" fmla="*/ 142 w 482"/>
                    <a:gd name="T57" fmla="*/ 538 h 822"/>
                    <a:gd name="T58" fmla="*/ 142 w 482"/>
                    <a:gd name="T59" fmla="*/ 510 h 822"/>
                    <a:gd name="T60" fmla="*/ 85 w 482"/>
                    <a:gd name="T61" fmla="*/ 481 h 822"/>
                    <a:gd name="T62" fmla="*/ 57 w 482"/>
                    <a:gd name="T63" fmla="*/ 425 h 822"/>
                    <a:gd name="T64" fmla="*/ 85 w 482"/>
                    <a:gd name="T65" fmla="*/ 368 h 822"/>
                    <a:gd name="T66" fmla="*/ 57 w 482"/>
                    <a:gd name="T67" fmla="*/ 283 h 822"/>
                    <a:gd name="T68" fmla="*/ 57 w 482"/>
                    <a:gd name="T69" fmla="*/ 198 h 822"/>
                    <a:gd name="T70" fmla="*/ 0 w 482"/>
                    <a:gd name="T71" fmla="*/ 170 h 822"/>
                    <a:gd name="T72" fmla="*/ 28 w 482"/>
                    <a:gd name="T73" fmla="*/ 141 h 822"/>
                    <a:gd name="T74" fmla="*/ 57 w 482"/>
                    <a:gd name="T75" fmla="*/ 170 h 822"/>
                    <a:gd name="T76" fmla="*/ 85 w 482"/>
                    <a:gd name="T77" fmla="*/ 141 h 822"/>
                    <a:gd name="T78" fmla="*/ 113 w 482"/>
                    <a:gd name="T79" fmla="*/ 170 h 822"/>
                    <a:gd name="T80" fmla="*/ 142 w 482"/>
                    <a:gd name="T81" fmla="*/ 141 h 822"/>
                    <a:gd name="T82" fmla="*/ 170 w 482"/>
                    <a:gd name="T83" fmla="*/ 56 h 822"/>
                    <a:gd name="T84" fmla="*/ 227 w 482"/>
                    <a:gd name="T85" fmla="*/ 56 h 822"/>
                    <a:gd name="T86" fmla="*/ 283 w 482"/>
                    <a:gd name="T87" fmla="*/ 0 h 822"/>
                    <a:gd name="T88" fmla="*/ 283 w 482"/>
                    <a:gd name="T89" fmla="*/ 56 h 822"/>
                    <a:gd name="T90" fmla="*/ 340 w 482"/>
                    <a:gd name="T91" fmla="*/ 56 h 8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82" h="822">
                      <a:moveTo>
                        <a:pt x="340" y="56"/>
                      </a:moveTo>
                      <a:lnTo>
                        <a:pt x="340" y="85"/>
                      </a:lnTo>
                      <a:lnTo>
                        <a:pt x="369" y="113"/>
                      </a:lnTo>
                      <a:lnTo>
                        <a:pt x="369" y="198"/>
                      </a:lnTo>
                      <a:lnTo>
                        <a:pt x="397" y="198"/>
                      </a:lnTo>
                      <a:lnTo>
                        <a:pt x="397" y="255"/>
                      </a:lnTo>
                      <a:lnTo>
                        <a:pt x="425" y="311"/>
                      </a:lnTo>
                      <a:lnTo>
                        <a:pt x="425" y="340"/>
                      </a:lnTo>
                      <a:lnTo>
                        <a:pt x="425" y="368"/>
                      </a:lnTo>
                      <a:lnTo>
                        <a:pt x="454" y="368"/>
                      </a:lnTo>
                      <a:lnTo>
                        <a:pt x="482" y="396"/>
                      </a:lnTo>
                      <a:lnTo>
                        <a:pt x="425" y="425"/>
                      </a:lnTo>
                      <a:lnTo>
                        <a:pt x="454" y="510"/>
                      </a:lnTo>
                      <a:lnTo>
                        <a:pt x="425" y="538"/>
                      </a:lnTo>
                      <a:lnTo>
                        <a:pt x="454" y="623"/>
                      </a:lnTo>
                      <a:lnTo>
                        <a:pt x="425" y="680"/>
                      </a:lnTo>
                      <a:lnTo>
                        <a:pt x="369" y="680"/>
                      </a:lnTo>
                      <a:lnTo>
                        <a:pt x="312" y="765"/>
                      </a:lnTo>
                      <a:lnTo>
                        <a:pt x="340" y="793"/>
                      </a:lnTo>
                      <a:lnTo>
                        <a:pt x="283" y="822"/>
                      </a:lnTo>
                      <a:lnTo>
                        <a:pt x="255" y="793"/>
                      </a:lnTo>
                      <a:lnTo>
                        <a:pt x="198" y="822"/>
                      </a:lnTo>
                      <a:lnTo>
                        <a:pt x="170" y="793"/>
                      </a:lnTo>
                      <a:lnTo>
                        <a:pt x="227" y="737"/>
                      </a:lnTo>
                      <a:lnTo>
                        <a:pt x="170" y="708"/>
                      </a:lnTo>
                      <a:lnTo>
                        <a:pt x="142" y="652"/>
                      </a:lnTo>
                      <a:lnTo>
                        <a:pt x="113" y="566"/>
                      </a:lnTo>
                      <a:lnTo>
                        <a:pt x="170" y="566"/>
                      </a:lnTo>
                      <a:lnTo>
                        <a:pt x="142" y="538"/>
                      </a:lnTo>
                      <a:lnTo>
                        <a:pt x="142" y="510"/>
                      </a:lnTo>
                      <a:lnTo>
                        <a:pt x="85" y="481"/>
                      </a:lnTo>
                      <a:lnTo>
                        <a:pt x="57" y="425"/>
                      </a:lnTo>
                      <a:lnTo>
                        <a:pt x="85" y="368"/>
                      </a:lnTo>
                      <a:lnTo>
                        <a:pt x="57" y="283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28" y="141"/>
                      </a:lnTo>
                      <a:lnTo>
                        <a:pt x="57" y="170"/>
                      </a:lnTo>
                      <a:lnTo>
                        <a:pt x="85" y="141"/>
                      </a:lnTo>
                      <a:lnTo>
                        <a:pt x="113" y="170"/>
                      </a:lnTo>
                      <a:lnTo>
                        <a:pt x="142" y="141"/>
                      </a:lnTo>
                      <a:lnTo>
                        <a:pt x="170" y="56"/>
                      </a:lnTo>
                      <a:lnTo>
                        <a:pt x="227" y="56"/>
                      </a:lnTo>
                      <a:lnTo>
                        <a:pt x="283" y="0"/>
                      </a:lnTo>
                      <a:lnTo>
                        <a:pt x="283" y="56"/>
                      </a:lnTo>
                      <a:lnTo>
                        <a:pt x="340" y="5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6" name="Freeform 31">
                  <a:extLst>
                    <a:ext uri="{FF2B5EF4-FFF2-40B4-BE49-F238E27FC236}">
                      <a16:creationId xmlns:a16="http://schemas.microsoft.com/office/drawing/2014/main" id="{BD0AC12E-8FD6-4C52-BAFA-B250EDE170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0938" y="4214813"/>
                  <a:ext cx="360363" cy="450850"/>
                </a:xfrm>
                <a:custGeom>
                  <a:avLst/>
                  <a:gdLst>
                    <a:gd name="T0" fmla="*/ 85 w 227"/>
                    <a:gd name="T1" fmla="*/ 0 h 284"/>
                    <a:gd name="T2" fmla="*/ 113 w 227"/>
                    <a:gd name="T3" fmla="*/ 0 h 284"/>
                    <a:gd name="T4" fmla="*/ 142 w 227"/>
                    <a:gd name="T5" fmla="*/ 57 h 284"/>
                    <a:gd name="T6" fmla="*/ 170 w 227"/>
                    <a:gd name="T7" fmla="*/ 29 h 284"/>
                    <a:gd name="T8" fmla="*/ 227 w 227"/>
                    <a:gd name="T9" fmla="*/ 57 h 284"/>
                    <a:gd name="T10" fmla="*/ 198 w 227"/>
                    <a:gd name="T11" fmla="*/ 86 h 284"/>
                    <a:gd name="T12" fmla="*/ 227 w 227"/>
                    <a:gd name="T13" fmla="*/ 114 h 284"/>
                    <a:gd name="T14" fmla="*/ 198 w 227"/>
                    <a:gd name="T15" fmla="*/ 199 h 284"/>
                    <a:gd name="T16" fmla="*/ 227 w 227"/>
                    <a:gd name="T17" fmla="*/ 227 h 284"/>
                    <a:gd name="T18" fmla="*/ 142 w 227"/>
                    <a:gd name="T19" fmla="*/ 227 h 284"/>
                    <a:gd name="T20" fmla="*/ 142 w 227"/>
                    <a:gd name="T21" fmla="*/ 256 h 284"/>
                    <a:gd name="T22" fmla="*/ 85 w 227"/>
                    <a:gd name="T23" fmla="*/ 284 h 284"/>
                    <a:gd name="T24" fmla="*/ 57 w 227"/>
                    <a:gd name="T25" fmla="*/ 284 h 284"/>
                    <a:gd name="T26" fmla="*/ 57 w 227"/>
                    <a:gd name="T27" fmla="*/ 199 h 284"/>
                    <a:gd name="T28" fmla="*/ 28 w 227"/>
                    <a:gd name="T29" fmla="*/ 171 h 284"/>
                    <a:gd name="T30" fmla="*/ 28 w 227"/>
                    <a:gd name="T31" fmla="*/ 142 h 284"/>
                    <a:gd name="T32" fmla="*/ 0 w 227"/>
                    <a:gd name="T33" fmla="*/ 86 h 284"/>
                    <a:gd name="T34" fmla="*/ 57 w 227"/>
                    <a:gd name="T35" fmla="*/ 86 h 284"/>
                    <a:gd name="T36" fmla="*/ 28 w 227"/>
                    <a:gd name="T37" fmla="*/ 29 h 284"/>
                    <a:gd name="T38" fmla="*/ 28 w 227"/>
                    <a:gd name="T39" fmla="*/ 0 h 284"/>
                    <a:gd name="T40" fmla="*/ 85 w 227"/>
                    <a:gd name="T41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27" h="284">
                      <a:moveTo>
                        <a:pt x="85" y="0"/>
                      </a:moveTo>
                      <a:lnTo>
                        <a:pt x="113" y="0"/>
                      </a:lnTo>
                      <a:lnTo>
                        <a:pt x="142" y="57"/>
                      </a:lnTo>
                      <a:lnTo>
                        <a:pt x="170" y="29"/>
                      </a:lnTo>
                      <a:lnTo>
                        <a:pt x="227" y="57"/>
                      </a:lnTo>
                      <a:lnTo>
                        <a:pt x="198" y="86"/>
                      </a:lnTo>
                      <a:lnTo>
                        <a:pt x="227" y="114"/>
                      </a:lnTo>
                      <a:lnTo>
                        <a:pt x="198" y="199"/>
                      </a:lnTo>
                      <a:lnTo>
                        <a:pt x="227" y="227"/>
                      </a:lnTo>
                      <a:lnTo>
                        <a:pt x="142" y="227"/>
                      </a:lnTo>
                      <a:lnTo>
                        <a:pt x="142" y="256"/>
                      </a:lnTo>
                      <a:lnTo>
                        <a:pt x="85" y="284"/>
                      </a:lnTo>
                      <a:lnTo>
                        <a:pt x="57" y="284"/>
                      </a:lnTo>
                      <a:lnTo>
                        <a:pt x="57" y="199"/>
                      </a:lnTo>
                      <a:lnTo>
                        <a:pt x="28" y="171"/>
                      </a:lnTo>
                      <a:lnTo>
                        <a:pt x="28" y="142"/>
                      </a:lnTo>
                      <a:lnTo>
                        <a:pt x="0" y="86"/>
                      </a:lnTo>
                      <a:lnTo>
                        <a:pt x="57" y="86"/>
                      </a:lnTo>
                      <a:lnTo>
                        <a:pt x="28" y="29"/>
                      </a:lnTo>
                      <a:lnTo>
                        <a:pt x="28" y="0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7" name="Freeform 32">
                  <a:extLst>
                    <a:ext uri="{FF2B5EF4-FFF2-40B4-BE49-F238E27FC236}">
                      <a16:creationId xmlns:a16="http://schemas.microsoft.com/office/drawing/2014/main" id="{590D7505-F8CB-4EE0-9E2A-6287693F96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1538" y="4530725"/>
                  <a:ext cx="854075" cy="1035050"/>
                </a:xfrm>
                <a:custGeom>
                  <a:avLst/>
                  <a:gdLst>
                    <a:gd name="T0" fmla="*/ 113 w 538"/>
                    <a:gd name="T1" fmla="*/ 453 h 652"/>
                    <a:gd name="T2" fmla="*/ 141 w 538"/>
                    <a:gd name="T3" fmla="*/ 425 h 652"/>
                    <a:gd name="T4" fmla="*/ 85 w 538"/>
                    <a:gd name="T5" fmla="*/ 397 h 652"/>
                    <a:gd name="T6" fmla="*/ 28 w 538"/>
                    <a:gd name="T7" fmla="*/ 312 h 652"/>
                    <a:gd name="T8" fmla="*/ 0 w 538"/>
                    <a:gd name="T9" fmla="*/ 198 h 652"/>
                    <a:gd name="T10" fmla="*/ 56 w 538"/>
                    <a:gd name="T11" fmla="*/ 170 h 652"/>
                    <a:gd name="T12" fmla="*/ 56 w 538"/>
                    <a:gd name="T13" fmla="*/ 227 h 652"/>
                    <a:gd name="T14" fmla="*/ 113 w 538"/>
                    <a:gd name="T15" fmla="*/ 227 h 652"/>
                    <a:gd name="T16" fmla="*/ 141 w 538"/>
                    <a:gd name="T17" fmla="*/ 170 h 652"/>
                    <a:gd name="T18" fmla="*/ 255 w 538"/>
                    <a:gd name="T19" fmla="*/ 142 h 652"/>
                    <a:gd name="T20" fmla="*/ 311 w 538"/>
                    <a:gd name="T21" fmla="*/ 57 h 652"/>
                    <a:gd name="T22" fmla="*/ 340 w 538"/>
                    <a:gd name="T23" fmla="*/ 57 h 652"/>
                    <a:gd name="T24" fmla="*/ 453 w 538"/>
                    <a:gd name="T25" fmla="*/ 28 h 652"/>
                    <a:gd name="T26" fmla="*/ 481 w 538"/>
                    <a:gd name="T27" fmla="*/ 0 h 652"/>
                    <a:gd name="T28" fmla="*/ 510 w 538"/>
                    <a:gd name="T29" fmla="*/ 57 h 652"/>
                    <a:gd name="T30" fmla="*/ 538 w 538"/>
                    <a:gd name="T31" fmla="*/ 85 h 652"/>
                    <a:gd name="T32" fmla="*/ 510 w 538"/>
                    <a:gd name="T33" fmla="*/ 113 h 652"/>
                    <a:gd name="T34" fmla="*/ 538 w 538"/>
                    <a:gd name="T35" fmla="*/ 142 h 652"/>
                    <a:gd name="T36" fmla="*/ 510 w 538"/>
                    <a:gd name="T37" fmla="*/ 142 h 652"/>
                    <a:gd name="T38" fmla="*/ 538 w 538"/>
                    <a:gd name="T39" fmla="*/ 170 h 652"/>
                    <a:gd name="T40" fmla="*/ 481 w 538"/>
                    <a:gd name="T41" fmla="*/ 255 h 652"/>
                    <a:gd name="T42" fmla="*/ 481 w 538"/>
                    <a:gd name="T43" fmla="*/ 283 h 652"/>
                    <a:gd name="T44" fmla="*/ 425 w 538"/>
                    <a:gd name="T45" fmla="*/ 312 h 652"/>
                    <a:gd name="T46" fmla="*/ 425 w 538"/>
                    <a:gd name="T47" fmla="*/ 368 h 652"/>
                    <a:gd name="T48" fmla="*/ 453 w 538"/>
                    <a:gd name="T49" fmla="*/ 397 h 652"/>
                    <a:gd name="T50" fmla="*/ 481 w 538"/>
                    <a:gd name="T51" fmla="*/ 397 h 652"/>
                    <a:gd name="T52" fmla="*/ 510 w 538"/>
                    <a:gd name="T53" fmla="*/ 425 h 652"/>
                    <a:gd name="T54" fmla="*/ 453 w 538"/>
                    <a:gd name="T55" fmla="*/ 510 h 652"/>
                    <a:gd name="T56" fmla="*/ 368 w 538"/>
                    <a:gd name="T57" fmla="*/ 595 h 652"/>
                    <a:gd name="T58" fmla="*/ 311 w 538"/>
                    <a:gd name="T59" fmla="*/ 595 h 652"/>
                    <a:gd name="T60" fmla="*/ 283 w 538"/>
                    <a:gd name="T61" fmla="*/ 652 h 652"/>
                    <a:gd name="T62" fmla="*/ 255 w 538"/>
                    <a:gd name="T63" fmla="*/ 595 h 652"/>
                    <a:gd name="T64" fmla="*/ 141 w 538"/>
                    <a:gd name="T65" fmla="*/ 510 h 652"/>
                    <a:gd name="T66" fmla="*/ 113 w 538"/>
                    <a:gd name="T67" fmla="*/ 453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38" h="652">
                      <a:moveTo>
                        <a:pt x="113" y="453"/>
                      </a:moveTo>
                      <a:lnTo>
                        <a:pt x="141" y="425"/>
                      </a:lnTo>
                      <a:lnTo>
                        <a:pt x="85" y="397"/>
                      </a:lnTo>
                      <a:lnTo>
                        <a:pt x="28" y="312"/>
                      </a:lnTo>
                      <a:lnTo>
                        <a:pt x="0" y="198"/>
                      </a:lnTo>
                      <a:lnTo>
                        <a:pt x="56" y="170"/>
                      </a:lnTo>
                      <a:lnTo>
                        <a:pt x="56" y="227"/>
                      </a:lnTo>
                      <a:lnTo>
                        <a:pt x="113" y="227"/>
                      </a:lnTo>
                      <a:lnTo>
                        <a:pt x="141" y="170"/>
                      </a:lnTo>
                      <a:lnTo>
                        <a:pt x="255" y="142"/>
                      </a:lnTo>
                      <a:lnTo>
                        <a:pt x="311" y="57"/>
                      </a:lnTo>
                      <a:lnTo>
                        <a:pt x="340" y="57"/>
                      </a:lnTo>
                      <a:lnTo>
                        <a:pt x="453" y="28"/>
                      </a:lnTo>
                      <a:lnTo>
                        <a:pt x="481" y="0"/>
                      </a:lnTo>
                      <a:lnTo>
                        <a:pt x="510" y="57"/>
                      </a:lnTo>
                      <a:lnTo>
                        <a:pt x="538" y="85"/>
                      </a:lnTo>
                      <a:lnTo>
                        <a:pt x="510" y="113"/>
                      </a:lnTo>
                      <a:lnTo>
                        <a:pt x="538" y="142"/>
                      </a:lnTo>
                      <a:lnTo>
                        <a:pt x="510" y="142"/>
                      </a:lnTo>
                      <a:lnTo>
                        <a:pt x="538" y="170"/>
                      </a:lnTo>
                      <a:lnTo>
                        <a:pt x="481" y="255"/>
                      </a:lnTo>
                      <a:lnTo>
                        <a:pt x="481" y="283"/>
                      </a:lnTo>
                      <a:lnTo>
                        <a:pt x="425" y="312"/>
                      </a:lnTo>
                      <a:lnTo>
                        <a:pt x="425" y="368"/>
                      </a:lnTo>
                      <a:lnTo>
                        <a:pt x="453" y="397"/>
                      </a:lnTo>
                      <a:lnTo>
                        <a:pt x="481" y="397"/>
                      </a:lnTo>
                      <a:lnTo>
                        <a:pt x="510" y="425"/>
                      </a:lnTo>
                      <a:lnTo>
                        <a:pt x="453" y="510"/>
                      </a:lnTo>
                      <a:lnTo>
                        <a:pt x="368" y="595"/>
                      </a:lnTo>
                      <a:lnTo>
                        <a:pt x="311" y="595"/>
                      </a:lnTo>
                      <a:lnTo>
                        <a:pt x="283" y="652"/>
                      </a:lnTo>
                      <a:lnTo>
                        <a:pt x="255" y="595"/>
                      </a:lnTo>
                      <a:lnTo>
                        <a:pt x="141" y="510"/>
                      </a:lnTo>
                      <a:lnTo>
                        <a:pt x="113" y="45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8" name="Freeform 33">
                  <a:extLst>
                    <a:ext uri="{FF2B5EF4-FFF2-40B4-BE49-F238E27FC236}">
                      <a16:creationId xmlns:a16="http://schemas.microsoft.com/office/drawing/2014/main" id="{4D3848EB-87F7-4FD5-A541-AF12A72C05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0326" y="4125913"/>
                  <a:ext cx="1304925" cy="1214438"/>
                </a:xfrm>
                <a:custGeom>
                  <a:avLst/>
                  <a:gdLst>
                    <a:gd name="T0" fmla="*/ 822 w 822"/>
                    <a:gd name="T1" fmla="*/ 312 h 765"/>
                    <a:gd name="T2" fmla="*/ 766 w 822"/>
                    <a:gd name="T3" fmla="*/ 397 h 765"/>
                    <a:gd name="T4" fmla="*/ 652 w 822"/>
                    <a:gd name="T5" fmla="*/ 425 h 765"/>
                    <a:gd name="T6" fmla="*/ 624 w 822"/>
                    <a:gd name="T7" fmla="*/ 482 h 765"/>
                    <a:gd name="T8" fmla="*/ 567 w 822"/>
                    <a:gd name="T9" fmla="*/ 482 h 765"/>
                    <a:gd name="T10" fmla="*/ 567 w 822"/>
                    <a:gd name="T11" fmla="*/ 425 h 765"/>
                    <a:gd name="T12" fmla="*/ 511 w 822"/>
                    <a:gd name="T13" fmla="*/ 453 h 765"/>
                    <a:gd name="T14" fmla="*/ 539 w 822"/>
                    <a:gd name="T15" fmla="*/ 567 h 765"/>
                    <a:gd name="T16" fmla="*/ 596 w 822"/>
                    <a:gd name="T17" fmla="*/ 652 h 765"/>
                    <a:gd name="T18" fmla="*/ 652 w 822"/>
                    <a:gd name="T19" fmla="*/ 680 h 765"/>
                    <a:gd name="T20" fmla="*/ 624 w 822"/>
                    <a:gd name="T21" fmla="*/ 708 h 765"/>
                    <a:gd name="T22" fmla="*/ 596 w 822"/>
                    <a:gd name="T23" fmla="*/ 708 h 765"/>
                    <a:gd name="T24" fmla="*/ 539 w 822"/>
                    <a:gd name="T25" fmla="*/ 652 h 765"/>
                    <a:gd name="T26" fmla="*/ 511 w 822"/>
                    <a:gd name="T27" fmla="*/ 652 h 765"/>
                    <a:gd name="T28" fmla="*/ 482 w 822"/>
                    <a:gd name="T29" fmla="*/ 623 h 765"/>
                    <a:gd name="T30" fmla="*/ 454 w 822"/>
                    <a:gd name="T31" fmla="*/ 680 h 765"/>
                    <a:gd name="T32" fmla="*/ 369 w 822"/>
                    <a:gd name="T33" fmla="*/ 680 h 765"/>
                    <a:gd name="T34" fmla="*/ 284 w 822"/>
                    <a:gd name="T35" fmla="*/ 623 h 765"/>
                    <a:gd name="T36" fmla="*/ 255 w 822"/>
                    <a:gd name="T37" fmla="*/ 680 h 765"/>
                    <a:gd name="T38" fmla="*/ 227 w 822"/>
                    <a:gd name="T39" fmla="*/ 652 h 765"/>
                    <a:gd name="T40" fmla="*/ 114 w 822"/>
                    <a:gd name="T41" fmla="*/ 708 h 765"/>
                    <a:gd name="T42" fmla="*/ 29 w 822"/>
                    <a:gd name="T43" fmla="*/ 765 h 765"/>
                    <a:gd name="T44" fmla="*/ 0 w 822"/>
                    <a:gd name="T45" fmla="*/ 680 h 765"/>
                    <a:gd name="T46" fmla="*/ 29 w 822"/>
                    <a:gd name="T47" fmla="*/ 652 h 765"/>
                    <a:gd name="T48" fmla="*/ 0 w 822"/>
                    <a:gd name="T49" fmla="*/ 567 h 765"/>
                    <a:gd name="T50" fmla="*/ 57 w 822"/>
                    <a:gd name="T51" fmla="*/ 538 h 765"/>
                    <a:gd name="T52" fmla="*/ 114 w 822"/>
                    <a:gd name="T53" fmla="*/ 538 h 765"/>
                    <a:gd name="T54" fmla="*/ 227 w 822"/>
                    <a:gd name="T55" fmla="*/ 453 h 765"/>
                    <a:gd name="T56" fmla="*/ 170 w 822"/>
                    <a:gd name="T57" fmla="*/ 425 h 765"/>
                    <a:gd name="T58" fmla="*/ 170 w 822"/>
                    <a:gd name="T59" fmla="*/ 397 h 765"/>
                    <a:gd name="T60" fmla="*/ 199 w 822"/>
                    <a:gd name="T61" fmla="*/ 397 h 765"/>
                    <a:gd name="T62" fmla="*/ 199 w 822"/>
                    <a:gd name="T63" fmla="*/ 340 h 765"/>
                    <a:gd name="T64" fmla="*/ 227 w 822"/>
                    <a:gd name="T65" fmla="*/ 283 h 765"/>
                    <a:gd name="T66" fmla="*/ 284 w 822"/>
                    <a:gd name="T67" fmla="*/ 340 h 765"/>
                    <a:gd name="T68" fmla="*/ 312 w 822"/>
                    <a:gd name="T69" fmla="*/ 283 h 765"/>
                    <a:gd name="T70" fmla="*/ 340 w 822"/>
                    <a:gd name="T71" fmla="*/ 283 h 765"/>
                    <a:gd name="T72" fmla="*/ 369 w 822"/>
                    <a:gd name="T73" fmla="*/ 340 h 765"/>
                    <a:gd name="T74" fmla="*/ 425 w 822"/>
                    <a:gd name="T75" fmla="*/ 368 h 765"/>
                    <a:gd name="T76" fmla="*/ 454 w 822"/>
                    <a:gd name="T77" fmla="*/ 312 h 765"/>
                    <a:gd name="T78" fmla="*/ 425 w 822"/>
                    <a:gd name="T79" fmla="*/ 255 h 765"/>
                    <a:gd name="T80" fmla="*/ 425 w 822"/>
                    <a:gd name="T81" fmla="*/ 227 h 765"/>
                    <a:gd name="T82" fmla="*/ 454 w 822"/>
                    <a:gd name="T83" fmla="*/ 198 h 765"/>
                    <a:gd name="T84" fmla="*/ 482 w 822"/>
                    <a:gd name="T85" fmla="*/ 198 h 765"/>
                    <a:gd name="T86" fmla="*/ 539 w 822"/>
                    <a:gd name="T87" fmla="*/ 170 h 765"/>
                    <a:gd name="T88" fmla="*/ 539 w 822"/>
                    <a:gd name="T89" fmla="*/ 113 h 765"/>
                    <a:gd name="T90" fmla="*/ 567 w 822"/>
                    <a:gd name="T91" fmla="*/ 85 h 765"/>
                    <a:gd name="T92" fmla="*/ 596 w 822"/>
                    <a:gd name="T93" fmla="*/ 85 h 765"/>
                    <a:gd name="T94" fmla="*/ 624 w 822"/>
                    <a:gd name="T95" fmla="*/ 0 h 765"/>
                    <a:gd name="T96" fmla="*/ 681 w 822"/>
                    <a:gd name="T97" fmla="*/ 56 h 765"/>
                    <a:gd name="T98" fmla="*/ 681 w 822"/>
                    <a:gd name="T99" fmla="*/ 85 h 765"/>
                    <a:gd name="T100" fmla="*/ 737 w 822"/>
                    <a:gd name="T101" fmla="*/ 142 h 765"/>
                    <a:gd name="T102" fmla="*/ 766 w 822"/>
                    <a:gd name="T103" fmla="*/ 170 h 765"/>
                    <a:gd name="T104" fmla="*/ 766 w 822"/>
                    <a:gd name="T105" fmla="*/ 227 h 765"/>
                    <a:gd name="T106" fmla="*/ 794 w 822"/>
                    <a:gd name="T107" fmla="*/ 227 h 765"/>
                    <a:gd name="T108" fmla="*/ 822 w 822"/>
                    <a:gd name="T109" fmla="*/ 312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22" h="765">
                      <a:moveTo>
                        <a:pt x="822" y="312"/>
                      </a:moveTo>
                      <a:lnTo>
                        <a:pt x="766" y="397"/>
                      </a:lnTo>
                      <a:lnTo>
                        <a:pt x="652" y="425"/>
                      </a:lnTo>
                      <a:lnTo>
                        <a:pt x="624" y="482"/>
                      </a:lnTo>
                      <a:lnTo>
                        <a:pt x="567" y="482"/>
                      </a:lnTo>
                      <a:lnTo>
                        <a:pt x="567" y="425"/>
                      </a:lnTo>
                      <a:lnTo>
                        <a:pt x="511" y="453"/>
                      </a:lnTo>
                      <a:lnTo>
                        <a:pt x="539" y="567"/>
                      </a:lnTo>
                      <a:lnTo>
                        <a:pt x="596" y="652"/>
                      </a:lnTo>
                      <a:lnTo>
                        <a:pt x="652" y="680"/>
                      </a:lnTo>
                      <a:lnTo>
                        <a:pt x="624" y="708"/>
                      </a:lnTo>
                      <a:lnTo>
                        <a:pt x="596" y="708"/>
                      </a:lnTo>
                      <a:lnTo>
                        <a:pt x="539" y="652"/>
                      </a:lnTo>
                      <a:lnTo>
                        <a:pt x="511" y="652"/>
                      </a:lnTo>
                      <a:lnTo>
                        <a:pt x="482" y="623"/>
                      </a:lnTo>
                      <a:lnTo>
                        <a:pt x="454" y="680"/>
                      </a:lnTo>
                      <a:lnTo>
                        <a:pt x="369" y="680"/>
                      </a:lnTo>
                      <a:lnTo>
                        <a:pt x="284" y="623"/>
                      </a:lnTo>
                      <a:lnTo>
                        <a:pt x="255" y="680"/>
                      </a:lnTo>
                      <a:lnTo>
                        <a:pt x="227" y="652"/>
                      </a:lnTo>
                      <a:lnTo>
                        <a:pt x="114" y="708"/>
                      </a:lnTo>
                      <a:lnTo>
                        <a:pt x="29" y="765"/>
                      </a:lnTo>
                      <a:lnTo>
                        <a:pt x="0" y="680"/>
                      </a:lnTo>
                      <a:lnTo>
                        <a:pt x="29" y="652"/>
                      </a:lnTo>
                      <a:lnTo>
                        <a:pt x="0" y="567"/>
                      </a:lnTo>
                      <a:lnTo>
                        <a:pt x="57" y="538"/>
                      </a:lnTo>
                      <a:lnTo>
                        <a:pt x="114" y="538"/>
                      </a:lnTo>
                      <a:lnTo>
                        <a:pt x="227" y="453"/>
                      </a:lnTo>
                      <a:lnTo>
                        <a:pt x="170" y="425"/>
                      </a:lnTo>
                      <a:lnTo>
                        <a:pt x="170" y="397"/>
                      </a:lnTo>
                      <a:lnTo>
                        <a:pt x="199" y="397"/>
                      </a:lnTo>
                      <a:lnTo>
                        <a:pt x="199" y="340"/>
                      </a:lnTo>
                      <a:lnTo>
                        <a:pt x="227" y="283"/>
                      </a:lnTo>
                      <a:lnTo>
                        <a:pt x="284" y="340"/>
                      </a:lnTo>
                      <a:lnTo>
                        <a:pt x="312" y="283"/>
                      </a:lnTo>
                      <a:lnTo>
                        <a:pt x="340" y="283"/>
                      </a:lnTo>
                      <a:lnTo>
                        <a:pt x="369" y="340"/>
                      </a:lnTo>
                      <a:lnTo>
                        <a:pt x="425" y="368"/>
                      </a:lnTo>
                      <a:lnTo>
                        <a:pt x="454" y="312"/>
                      </a:lnTo>
                      <a:lnTo>
                        <a:pt x="425" y="255"/>
                      </a:lnTo>
                      <a:lnTo>
                        <a:pt x="425" y="227"/>
                      </a:lnTo>
                      <a:lnTo>
                        <a:pt x="454" y="198"/>
                      </a:lnTo>
                      <a:lnTo>
                        <a:pt x="482" y="198"/>
                      </a:lnTo>
                      <a:lnTo>
                        <a:pt x="539" y="170"/>
                      </a:lnTo>
                      <a:lnTo>
                        <a:pt x="539" y="113"/>
                      </a:lnTo>
                      <a:lnTo>
                        <a:pt x="567" y="85"/>
                      </a:lnTo>
                      <a:lnTo>
                        <a:pt x="596" y="85"/>
                      </a:lnTo>
                      <a:lnTo>
                        <a:pt x="624" y="0"/>
                      </a:lnTo>
                      <a:lnTo>
                        <a:pt x="681" y="56"/>
                      </a:lnTo>
                      <a:lnTo>
                        <a:pt x="681" y="85"/>
                      </a:lnTo>
                      <a:lnTo>
                        <a:pt x="737" y="142"/>
                      </a:lnTo>
                      <a:lnTo>
                        <a:pt x="766" y="170"/>
                      </a:lnTo>
                      <a:lnTo>
                        <a:pt x="766" y="227"/>
                      </a:lnTo>
                      <a:lnTo>
                        <a:pt x="794" y="227"/>
                      </a:lnTo>
                      <a:lnTo>
                        <a:pt x="822" y="31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19" name="Freeform 35">
                  <a:extLst>
                    <a:ext uri="{FF2B5EF4-FFF2-40B4-BE49-F238E27FC236}">
                      <a16:creationId xmlns:a16="http://schemas.microsoft.com/office/drawing/2014/main" id="{3035DECD-8DE2-453F-87B6-CBC2BE9690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5751" y="3765550"/>
                  <a:ext cx="765175" cy="630238"/>
                </a:xfrm>
                <a:custGeom>
                  <a:avLst/>
                  <a:gdLst>
                    <a:gd name="T0" fmla="*/ 0 w 482"/>
                    <a:gd name="T1" fmla="*/ 198 h 397"/>
                    <a:gd name="T2" fmla="*/ 28 w 482"/>
                    <a:gd name="T3" fmla="*/ 170 h 397"/>
                    <a:gd name="T4" fmla="*/ 28 w 482"/>
                    <a:gd name="T5" fmla="*/ 113 h 397"/>
                    <a:gd name="T6" fmla="*/ 85 w 482"/>
                    <a:gd name="T7" fmla="*/ 113 h 397"/>
                    <a:gd name="T8" fmla="*/ 85 w 482"/>
                    <a:gd name="T9" fmla="*/ 57 h 397"/>
                    <a:gd name="T10" fmla="*/ 170 w 482"/>
                    <a:gd name="T11" fmla="*/ 113 h 397"/>
                    <a:gd name="T12" fmla="*/ 227 w 482"/>
                    <a:gd name="T13" fmla="*/ 113 h 397"/>
                    <a:gd name="T14" fmla="*/ 283 w 482"/>
                    <a:gd name="T15" fmla="*/ 85 h 397"/>
                    <a:gd name="T16" fmla="*/ 340 w 482"/>
                    <a:gd name="T17" fmla="*/ 0 h 397"/>
                    <a:gd name="T18" fmla="*/ 397 w 482"/>
                    <a:gd name="T19" fmla="*/ 0 h 397"/>
                    <a:gd name="T20" fmla="*/ 425 w 482"/>
                    <a:gd name="T21" fmla="*/ 28 h 397"/>
                    <a:gd name="T22" fmla="*/ 425 w 482"/>
                    <a:gd name="T23" fmla="*/ 85 h 397"/>
                    <a:gd name="T24" fmla="*/ 454 w 482"/>
                    <a:gd name="T25" fmla="*/ 142 h 397"/>
                    <a:gd name="T26" fmla="*/ 482 w 482"/>
                    <a:gd name="T27" fmla="*/ 170 h 397"/>
                    <a:gd name="T28" fmla="*/ 482 w 482"/>
                    <a:gd name="T29" fmla="*/ 227 h 397"/>
                    <a:gd name="T30" fmla="*/ 454 w 482"/>
                    <a:gd name="T31" fmla="*/ 312 h 397"/>
                    <a:gd name="T32" fmla="*/ 425 w 482"/>
                    <a:gd name="T33" fmla="*/ 312 h 397"/>
                    <a:gd name="T34" fmla="*/ 340 w 482"/>
                    <a:gd name="T35" fmla="*/ 227 h 397"/>
                    <a:gd name="T36" fmla="*/ 283 w 482"/>
                    <a:gd name="T37" fmla="*/ 227 h 397"/>
                    <a:gd name="T38" fmla="*/ 283 w 482"/>
                    <a:gd name="T39" fmla="*/ 283 h 397"/>
                    <a:gd name="T40" fmla="*/ 227 w 482"/>
                    <a:gd name="T41" fmla="*/ 312 h 397"/>
                    <a:gd name="T42" fmla="*/ 227 w 482"/>
                    <a:gd name="T43" fmla="*/ 340 h 397"/>
                    <a:gd name="T44" fmla="*/ 170 w 482"/>
                    <a:gd name="T45" fmla="*/ 397 h 397"/>
                    <a:gd name="T46" fmla="*/ 142 w 482"/>
                    <a:gd name="T47" fmla="*/ 340 h 397"/>
                    <a:gd name="T48" fmla="*/ 113 w 482"/>
                    <a:gd name="T49" fmla="*/ 312 h 397"/>
                    <a:gd name="T50" fmla="*/ 113 w 482"/>
                    <a:gd name="T51" fmla="*/ 255 h 397"/>
                    <a:gd name="T52" fmla="*/ 85 w 482"/>
                    <a:gd name="T53" fmla="*/ 255 h 397"/>
                    <a:gd name="T54" fmla="*/ 85 w 482"/>
                    <a:gd name="T55" fmla="*/ 198 h 397"/>
                    <a:gd name="T56" fmla="*/ 0 w 482"/>
                    <a:gd name="T57" fmla="*/ 198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482" h="397">
                      <a:moveTo>
                        <a:pt x="0" y="198"/>
                      </a:moveTo>
                      <a:lnTo>
                        <a:pt x="28" y="170"/>
                      </a:lnTo>
                      <a:lnTo>
                        <a:pt x="28" y="113"/>
                      </a:lnTo>
                      <a:lnTo>
                        <a:pt x="85" y="113"/>
                      </a:lnTo>
                      <a:lnTo>
                        <a:pt x="85" y="57"/>
                      </a:lnTo>
                      <a:lnTo>
                        <a:pt x="170" y="113"/>
                      </a:lnTo>
                      <a:lnTo>
                        <a:pt x="227" y="113"/>
                      </a:lnTo>
                      <a:lnTo>
                        <a:pt x="283" y="85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425" y="28"/>
                      </a:lnTo>
                      <a:lnTo>
                        <a:pt x="425" y="85"/>
                      </a:lnTo>
                      <a:lnTo>
                        <a:pt x="454" y="142"/>
                      </a:lnTo>
                      <a:lnTo>
                        <a:pt x="482" y="170"/>
                      </a:lnTo>
                      <a:lnTo>
                        <a:pt x="482" y="227"/>
                      </a:lnTo>
                      <a:lnTo>
                        <a:pt x="454" y="312"/>
                      </a:lnTo>
                      <a:lnTo>
                        <a:pt x="425" y="312"/>
                      </a:lnTo>
                      <a:lnTo>
                        <a:pt x="340" y="227"/>
                      </a:lnTo>
                      <a:lnTo>
                        <a:pt x="283" y="227"/>
                      </a:lnTo>
                      <a:lnTo>
                        <a:pt x="283" y="283"/>
                      </a:lnTo>
                      <a:lnTo>
                        <a:pt x="227" y="312"/>
                      </a:lnTo>
                      <a:lnTo>
                        <a:pt x="227" y="340"/>
                      </a:lnTo>
                      <a:lnTo>
                        <a:pt x="170" y="397"/>
                      </a:lnTo>
                      <a:lnTo>
                        <a:pt x="142" y="340"/>
                      </a:lnTo>
                      <a:lnTo>
                        <a:pt x="113" y="312"/>
                      </a:lnTo>
                      <a:lnTo>
                        <a:pt x="113" y="255"/>
                      </a:lnTo>
                      <a:lnTo>
                        <a:pt x="85" y="255"/>
                      </a:lnTo>
                      <a:lnTo>
                        <a:pt x="85" y="198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0" name="Freeform 38">
                  <a:extLst>
                    <a:ext uri="{FF2B5EF4-FFF2-40B4-BE49-F238E27FC236}">
                      <a16:creationId xmlns:a16="http://schemas.microsoft.com/office/drawing/2014/main" id="{C4CB1742-2075-4F58-B7A9-9AC91BD4E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0201" y="3540125"/>
                  <a:ext cx="585788" cy="404813"/>
                </a:xfrm>
                <a:custGeom>
                  <a:avLst/>
                  <a:gdLst>
                    <a:gd name="T0" fmla="*/ 341 w 369"/>
                    <a:gd name="T1" fmla="*/ 114 h 255"/>
                    <a:gd name="T2" fmla="*/ 369 w 369"/>
                    <a:gd name="T3" fmla="*/ 142 h 255"/>
                    <a:gd name="T4" fmla="*/ 312 w 369"/>
                    <a:gd name="T5" fmla="*/ 142 h 255"/>
                    <a:gd name="T6" fmla="*/ 255 w 369"/>
                    <a:gd name="T7" fmla="*/ 227 h 255"/>
                    <a:gd name="T8" fmla="*/ 199 w 369"/>
                    <a:gd name="T9" fmla="*/ 255 h 255"/>
                    <a:gd name="T10" fmla="*/ 142 w 369"/>
                    <a:gd name="T11" fmla="*/ 255 h 255"/>
                    <a:gd name="T12" fmla="*/ 57 w 369"/>
                    <a:gd name="T13" fmla="*/ 199 h 255"/>
                    <a:gd name="T14" fmla="*/ 29 w 369"/>
                    <a:gd name="T15" fmla="*/ 227 h 255"/>
                    <a:gd name="T16" fmla="*/ 0 w 369"/>
                    <a:gd name="T17" fmla="*/ 170 h 255"/>
                    <a:gd name="T18" fmla="*/ 0 w 369"/>
                    <a:gd name="T19" fmla="*/ 142 h 255"/>
                    <a:gd name="T20" fmla="*/ 0 w 369"/>
                    <a:gd name="T21" fmla="*/ 29 h 255"/>
                    <a:gd name="T22" fmla="*/ 29 w 369"/>
                    <a:gd name="T23" fmla="*/ 57 h 255"/>
                    <a:gd name="T24" fmla="*/ 29 w 369"/>
                    <a:gd name="T25" fmla="*/ 0 h 255"/>
                    <a:gd name="T26" fmla="*/ 85 w 369"/>
                    <a:gd name="T27" fmla="*/ 29 h 255"/>
                    <a:gd name="T28" fmla="*/ 142 w 369"/>
                    <a:gd name="T29" fmla="*/ 85 h 255"/>
                    <a:gd name="T30" fmla="*/ 199 w 369"/>
                    <a:gd name="T31" fmla="*/ 114 h 255"/>
                    <a:gd name="T32" fmla="*/ 227 w 369"/>
                    <a:gd name="T33" fmla="*/ 142 h 255"/>
                    <a:gd name="T34" fmla="*/ 255 w 369"/>
                    <a:gd name="T35" fmla="*/ 142 h 255"/>
                    <a:gd name="T36" fmla="*/ 284 w 369"/>
                    <a:gd name="T37" fmla="*/ 114 h 255"/>
                    <a:gd name="T38" fmla="*/ 341 w 369"/>
                    <a:gd name="T39" fmla="*/ 114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9" h="255">
                      <a:moveTo>
                        <a:pt x="341" y="114"/>
                      </a:moveTo>
                      <a:lnTo>
                        <a:pt x="369" y="142"/>
                      </a:lnTo>
                      <a:lnTo>
                        <a:pt x="312" y="142"/>
                      </a:lnTo>
                      <a:lnTo>
                        <a:pt x="255" y="227"/>
                      </a:lnTo>
                      <a:lnTo>
                        <a:pt x="199" y="255"/>
                      </a:lnTo>
                      <a:lnTo>
                        <a:pt x="142" y="255"/>
                      </a:lnTo>
                      <a:lnTo>
                        <a:pt x="57" y="199"/>
                      </a:lnTo>
                      <a:lnTo>
                        <a:pt x="29" y="227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0" y="29"/>
                      </a:lnTo>
                      <a:lnTo>
                        <a:pt x="29" y="57"/>
                      </a:lnTo>
                      <a:lnTo>
                        <a:pt x="29" y="0"/>
                      </a:lnTo>
                      <a:lnTo>
                        <a:pt x="85" y="29"/>
                      </a:lnTo>
                      <a:lnTo>
                        <a:pt x="142" y="85"/>
                      </a:lnTo>
                      <a:lnTo>
                        <a:pt x="199" y="114"/>
                      </a:lnTo>
                      <a:lnTo>
                        <a:pt x="227" y="142"/>
                      </a:lnTo>
                      <a:lnTo>
                        <a:pt x="255" y="142"/>
                      </a:lnTo>
                      <a:lnTo>
                        <a:pt x="284" y="114"/>
                      </a:lnTo>
                      <a:lnTo>
                        <a:pt x="341" y="11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1" name="Freeform 39">
                  <a:extLst>
                    <a:ext uri="{FF2B5EF4-FFF2-40B4-BE49-F238E27FC236}">
                      <a16:creationId xmlns:a16="http://schemas.microsoft.com/office/drawing/2014/main" id="{49B2CCB8-2031-4873-946E-EBD4CB5767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5388" y="3360738"/>
                  <a:ext cx="450850" cy="404813"/>
                </a:xfrm>
                <a:custGeom>
                  <a:avLst/>
                  <a:gdLst>
                    <a:gd name="T0" fmla="*/ 284 w 284"/>
                    <a:gd name="T1" fmla="*/ 28 h 255"/>
                    <a:gd name="T2" fmla="*/ 284 w 284"/>
                    <a:gd name="T3" fmla="*/ 170 h 255"/>
                    <a:gd name="T4" fmla="*/ 255 w 284"/>
                    <a:gd name="T5" fmla="*/ 142 h 255"/>
                    <a:gd name="T6" fmla="*/ 255 w 284"/>
                    <a:gd name="T7" fmla="*/ 255 h 255"/>
                    <a:gd name="T8" fmla="*/ 199 w 284"/>
                    <a:gd name="T9" fmla="*/ 255 h 255"/>
                    <a:gd name="T10" fmla="*/ 114 w 284"/>
                    <a:gd name="T11" fmla="*/ 170 h 255"/>
                    <a:gd name="T12" fmla="*/ 57 w 284"/>
                    <a:gd name="T13" fmla="*/ 170 h 255"/>
                    <a:gd name="T14" fmla="*/ 57 w 284"/>
                    <a:gd name="T15" fmla="*/ 198 h 255"/>
                    <a:gd name="T16" fmla="*/ 0 w 284"/>
                    <a:gd name="T17" fmla="*/ 170 h 255"/>
                    <a:gd name="T18" fmla="*/ 0 w 284"/>
                    <a:gd name="T19" fmla="*/ 142 h 255"/>
                    <a:gd name="T20" fmla="*/ 85 w 284"/>
                    <a:gd name="T21" fmla="*/ 57 h 255"/>
                    <a:gd name="T22" fmla="*/ 142 w 284"/>
                    <a:gd name="T23" fmla="*/ 28 h 255"/>
                    <a:gd name="T24" fmla="*/ 170 w 284"/>
                    <a:gd name="T25" fmla="*/ 0 h 255"/>
                    <a:gd name="T26" fmla="*/ 199 w 284"/>
                    <a:gd name="T27" fmla="*/ 28 h 255"/>
                    <a:gd name="T28" fmla="*/ 227 w 284"/>
                    <a:gd name="T29" fmla="*/ 57 h 255"/>
                    <a:gd name="T30" fmla="*/ 284 w 284"/>
                    <a:gd name="T31" fmla="*/ 28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84" h="255">
                      <a:moveTo>
                        <a:pt x="284" y="28"/>
                      </a:moveTo>
                      <a:lnTo>
                        <a:pt x="284" y="170"/>
                      </a:lnTo>
                      <a:lnTo>
                        <a:pt x="255" y="142"/>
                      </a:lnTo>
                      <a:lnTo>
                        <a:pt x="255" y="255"/>
                      </a:lnTo>
                      <a:lnTo>
                        <a:pt x="199" y="255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0" y="142"/>
                      </a:lnTo>
                      <a:lnTo>
                        <a:pt x="85" y="57"/>
                      </a:lnTo>
                      <a:lnTo>
                        <a:pt x="142" y="28"/>
                      </a:lnTo>
                      <a:lnTo>
                        <a:pt x="170" y="0"/>
                      </a:lnTo>
                      <a:lnTo>
                        <a:pt x="199" y="28"/>
                      </a:lnTo>
                      <a:lnTo>
                        <a:pt x="227" y="57"/>
                      </a:lnTo>
                      <a:lnTo>
                        <a:pt x="284" y="2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2" name="Freeform 41">
                  <a:extLst>
                    <a:ext uri="{FF2B5EF4-FFF2-40B4-BE49-F238E27FC236}">
                      <a16:creationId xmlns:a16="http://schemas.microsoft.com/office/drawing/2014/main" id="{E4385561-67CE-46A8-9E64-0F5A994C4D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6001" y="2505075"/>
                  <a:ext cx="719138" cy="495300"/>
                </a:xfrm>
                <a:custGeom>
                  <a:avLst/>
                  <a:gdLst>
                    <a:gd name="T0" fmla="*/ 0 w 453"/>
                    <a:gd name="T1" fmla="*/ 85 h 312"/>
                    <a:gd name="T2" fmla="*/ 28 w 453"/>
                    <a:gd name="T3" fmla="*/ 57 h 312"/>
                    <a:gd name="T4" fmla="*/ 56 w 453"/>
                    <a:gd name="T5" fmla="*/ 57 h 312"/>
                    <a:gd name="T6" fmla="*/ 170 w 453"/>
                    <a:gd name="T7" fmla="*/ 0 h 312"/>
                    <a:gd name="T8" fmla="*/ 255 w 453"/>
                    <a:gd name="T9" fmla="*/ 85 h 312"/>
                    <a:gd name="T10" fmla="*/ 255 w 453"/>
                    <a:gd name="T11" fmla="*/ 114 h 312"/>
                    <a:gd name="T12" fmla="*/ 255 w 453"/>
                    <a:gd name="T13" fmla="*/ 170 h 312"/>
                    <a:gd name="T14" fmla="*/ 283 w 453"/>
                    <a:gd name="T15" fmla="*/ 199 h 312"/>
                    <a:gd name="T16" fmla="*/ 368 w 453"/>
                    <a:gd name="T17" fmla="*/ 199 h 312"/>
                    <a:gd name="T18" fmla="*/ 397 w 453"/>
                    <a:gd name="T19" fmla="*/ 170 h 312"/>
                    <a:gd name="T20" fmla="*/ 425 w 453"/>
                    <a:gd name="T21" fmla="*/ 170 h 312"/>
                    <a:gd name="T22" fmla="*/ 453 w 453"/>
                    <a:gd name="T23" fmla="*/ 227 h 312"/>
                    <a:gd name="T24" fmla="*/ 453 w 453"/>
                    <a:gd name="T25" fmla="*/ 255 h 312"/>
                    <a:gd name="T26" fmla="*/ 368 w 453"/>
                    <a:gd name="T27" fmla="*/ 284 h 312"/>
                    <a:gd name="T28" fmla="*/ 368 w 453"/>
                    <a:gd name="T29" fmla="*/ 312 h 312"/>
                    <a:gd name="T30" fmla="*/ 340 w 453"/>
                    <a:gd name="T31" fmla="*/ 312 h 312"/>
                    <a:gd name="T32" fmla="*/ 255 w 453"/>
                    <a:gd name="T33" fmla="*/ 284 h 312"/>
                    <a:gd name="T34" fmla="*/ 227 w 453"/>
                    <a:gd name="T35" fmla="*/ 255 h 312"/>
                    <a:gd name="T36" fmla="*/ 198 w 453"/>
                    <a:gd name="T37" fmla="*/ 284 h 312"/>
                    <a:gd name="T38" fmla="*/ 170 w 453"/>
                    <a:gd name="T39" fmla="*/ 199 h 312"/>
                    <a:gd name="T40" fmla="*/ 113 w 453"/>
                    <a:gd name="T41" fmla="*/ 170 h 312"/>
                    <a:gd name="T42" fmla="*/ 85 w 453"/>
                    <a:gd name="T43" fmla="*/ 114 h 312"/>
                    <a:gd name="T44" fmla="*/ 0 w 453"/>
                    <a:gd name="T45" fmla="*/ 85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3" h="312">
                      <a:moveTo>
                        <a:pt x="0" y="85"/>
                      </a:moveTo>
                      <a:lnTo>
                        <a:pt x="28" y="57"/>
                      </a:lnTo>
                      <a:lnTo>
                        <a:pt x="56" y="57"/>
                      </a:lnTo>
                      <a:lnTo>
                        <a:pt x="170" y="0"/>
                      </a:lnTo>
                      <a:lnTo>
                        <a:pt x="255" y="85"/>
                      </a:lnTo>
                      <a:lnTo>
                        <a:pt x="255" y="114"/>
                      </a:lnTo>
                      <a:lnTo>
                        <a:pt x="255" y="170"/>
                      </a:lnTo>
                      <a:lnTo>
                        <a:pt x="283" y="199"/>
                      </a:lnTo>
                      <a:lnTo>
                        <a:pt x="368" y="199"/>
                      </a:lnTo>
                      <a:lnTo>
                        <a:pt x="397" y="170"/>
                      </a:lnTo>
                      <a:lnTo>
                        <a:pt x="425" y="170"/>
                      </a:lnTo>
                      <a:lnTo>
                        <a:pt x="453" y="227"/>
                      </a:lnTo>
                      <a:lnTo>
                        <a:pt x="453" y="255"/>
                      </a:lnTo>
                      <a:lnTo>
                        <a:pt x="368" y="284"/>
                      </a:lnTo>
                      <a:lnTo>
                        <a:pt x="368" y="312"/>
                      </a:lnTo>
                      <a:lnTo>
                        <a:pt x="340" y="312"/>
                      </a:lnTo>
                      <a:lnTo>
                        <a:pt x="255" y="284"/>
                      </a:lnTo>
                      <a:lnTo>
                        <a:pt x="227" y="255"/>
                      </a:lnTo>
                      <a:lnTo>
                        <a:pt x="198" y="284"/>
                      </a:lnTo>
                      <a:lnTo>
                        <a:pt x="170" y="199"/>
                      </a:lnTo>
                      <a:lnTo>
                        <a:pt x="113" y="170"/>
                      </a:lnTo>
                      <a:lnTo>
                        <a:pt x="85" y="114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3" name="Freeform 42">
                  <a:extLst>
                    <a:ext uri="{FF2B5EF4-FFF2-40B4-BE49-F238E27FC236}">
                      <a16:creationId xmlns:a16="http://schemas.microsoft.com/office/drawing/2014/main" id="{DB759BC6-FB60-4360-9D76-E83352B1B6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5876" y="2235200"/>
                  <a:ext cx="855663" cy="630238"/>
                </a:xfrm>
                <a:custGeom>
                  <a:avLst/>
                  <a:gdLst>
                    <a:gd name="T0" fmla="*/ 453 w 539"/>
                    <a:gd name="T1" fmla="*/ 284 h 397"/>
                    <a:gd name="T2" fmla="*/ 397 w 539"/>
                    <a:gd name="T3" fmla="*/ 284 h 397"/>
                    <a:gd name="T4" fmla="*/ 340 w 539"/>
                    <a:gd name="T5" fmla="*/ 340 h 397"/>
                    <a:gd name="T6" fmla="*/ 340 w 539"/>
                    <a:gd name="T7" fmla="*/ 369 h 397"/>
                    <a:gd name="T8" fmla="*/ 283 w 539"/>
                    <a:gd name="T9" fmla="*/ 397 h 397"/>
                    <a:gd name="T10" fmla="*/ 255 w 539"/>
                    <a:gd name="T11" fmla="*/ 340 h 397"/>
                    <a:gd name="T12" fmla="*/ 227 w 539"/>
                    <a:gd name="T13" fmla="*/ 340 h 397"/>
                    <a:gd name="T14" fmla="*/ 198 w 539"/>
                    <a:gd name="T15" fmla="*/ 369 h 397"/>
                    <a:gd name="T16" fmla="*/ 113 w 539"/>
                    <a:gd name="T17" fmla="*/ 369 h 397"/>
                    <a:gd name="T18" fmla="*/ 85 w 539"/>
                    <a:gd name="T19" fmla="*/ 340 h 397"/>
                    <a:gd name="T20" fmla="*/ 85 w 539"/>
                    <a:gd name="T21" fmla="*/ 255 h 397"/>
                    <a:gd name="T22" fmla="*/ 0 w 539"/>
                    <a:gd name="T23" fmla="*/ 170 h 397"/>
                    <a:gd name="T24" fmla="*/ 28 w 539"/>
                    <a:gd name="T25" fmla="*/ 142 h 397"/>
                    <a:gd name="T26" fmla="*/ 85 w 539"/>
                    <a:gd name="T27" fmla="*/ 0 h 397"/>
                    <a:gd name="T28" fmla="*/ 170 w 539"/>
                    <a:gd name="T29" fmla="*/ 28 h 397"/>
                    <a:gd name="T30" fmla="*/ 283 w 539"/>
                    <a:gd name="T31" fmla="*/ 85 h 397"/>
                    <a:gd name="T32" fmla="*/ 453 w 539"/>
                    <a:gd name="T33" fmla="*/ 85 h 397"/>
                    <a:gd name="T34" fmla="*/ 453 w 539"/>
                    <a:gd name="T35" fmla="*/ 142 h 397"/>
                    <a:gd name="T36" fmla="*/ 482 w 539"/>
                    <a:gd name="T37" fmla="*/ 142 h 397"/>
                    <a:gd name="T38" fmla="*/ 539 w 539"/>
                    <a:gd name="T39" fmla="*/ 199 h 397"/>
                    <a:gd name="T40" fmla="*/ 510 w 539"/>
                    <a:gd name="T41" fmla="*/ 227 h 397"/>
                    <a:gd name="T42" fmla="*/ 482 w 539"/>
                    <a:gd name="T43" fmla="*/ 227 h 397"/>
                    <a:gd name="T44" fmla="*/ 453 w 539"/>
                    <a:gd name="T45" fmla="*/ 284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39" h="397">
                      <a:moveTo>
                        <a:pt x="453" y="284"/>
                      </a:moveTo>
                      <a:lnTo>
                        <a:pt x="397" y="284"/>
                      </a:lnTo>
                      <a:lnTo>
                        <a:pt x="340" y="340"/>
                      </a:lnTo>
                      <a:lnTo>
                        <a:pt x="340" y="369"/>
                      </a:lnTo>
                      <a:lnTo>
                        <a:pt x="283" y="397"/>
                      </a:lnTo>
                      <a:lnTo>
                        <a:pt x="255" y="340"/>
                      </a:lnTo>
                      <a:lnTo>
                        <a:pt x="227" y="340"/>
                      </a:lnTo>
                      <a:lnTo>
                        <a:pt x="198" y="369"/>
                      </a:lnTo>
                      <a:lnTo>
                        <a:pt x="113" y="369"/>
                      </a:lnTo>
                      <a:lnTo>
                        <a:pt x="85" y="340"/>
                      </a:lnTo>
                      <a:lnTo>
                        <a:pt x="85" y="255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85" y="0"/>
                      </a:lnTo>
                      <a:lnTo>
                        <a:pt x="170" y="28"/>
                      </a:lnTo>
                      <a:lnTo>
                        <a:pt x="283" y="85"/>
                      </a:lnTo>
                      <a:lnTo>
                        <a:pt x="453" y="85"/>
                      </a:lnTo>
                      <a:lnTo>
                        <a:pt x="453" y="142"/>
                      </a:lnTo>
                      <a:lnTo>
                        <a:pt x="482" y="142"/>
                      </a:lnTo>
                      <a:lnTo>
                        <a:pt x="539" y="199"/>
                      </a:lnTo>
                      <a:lnTo>
                        <a:pt x="510" y="227"/>
                      </a:lnTo>
                      <a:lnTo>
                        <a:pt x="482" y="227"/>
                      </a:lnTo>
                      <a:lnTo>
                        <a:pt x="453" y="28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4" name="Freeform 43">
                  <a:extLst>
                    <a:ext uri="{FF2B5EF4-FFF2-40B4-BE49-F238E27FC236}">
                      <a16:creationId xmlns:a16="http://schemas.microsoft.com/office/drawing/2014/main" id="{16B35283-EB0E-4FE4-8599-DC70B7274B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5388" y="1379538"/>
                  <a:ext cx="900113" cy="1081088"/>
                </a:xfrm>
                <a:custGeom>
                  <a:avLst/>
                  <a:gdLst>
                    <a:gd name="T0" fmla="*/ 539 w 567"/>
                    <a:gd name="T1" fmla="*/ 681 h 681"/>
                    <a:gd name="T2" fmla="*/ 510 w 567"/>
                    <a:gd name="T3" fmla="*/ 681 h 681"/>
                    <a:gd name="T4" fmla="*/ 510 w 567"/>
                    <a:gd name="T5" fmla="*/ 624 h 681"/>
                    <a:gd name="T6" fmla="*/ 340 w 567"/>
                    <a:gd name="T7" fmla="*/ 624 h 681"/>
                    <a:gd name="T8" fmla="*/ 227 w 567"/>
                    <a:gd name="T9" fmla="*/ 567 h 681"/>
                    <a:gd name="T10" fmla="*/ 142 w 567"/>
                    <a:gd name="T11" fmla="*/ 539 h 681"/>
                    <a:gd name="T12" fmla="*/ 170 w 567"/>
                    <a:gd name="T13" fmla="*/ 454 h 681"/>
                    <a:gd name="T14" fmla="*/ 142 w 567"/>
                    <a:gd name="T15" fmla="*/ 369 h 681"/>
                    <a:gd name="T16" fmla="*/ 114 w 567"/>
                    <a:gd name="T17" fmla="*/ 341 h 681"/>
                    <a:gd name="T18" fmla="*/ 85 w 567"/>
                    <a:gd name="T19" fmla="*/ 369 h 681"/>
                    <a:gd name="T20" fmla="*/ 142 w 567"/>
                    <a:gd name="T21" fmla="*/ 256 h 681"/>
                    <a:gd name="T22" fmla="*/ 114 w 567"/>
                    <a:gd name="T23" fmla="*/ 256 h 681"/>
                    <a:gd name="T24" fmla="*/ 85 w 567"/>
                    <a:gd name="T25" fmla="*/ 312 h 681"/>
                    <a:gd name="T26" fmla="*/ 85 w 567"/>
                    <a:gd name="T27" fmla="*/ 341 h 681"/>
                    <a:gd name="T28" fmla="*/ 57 w 567"/>
                    <a:gd name="T29" fmla="*/ 369 h 681"/>
                    <a:gd name="T30" fmla="*/ 29 w 567"/>
                    <a:gd name="T31" fmla="*/ 312 h 681"/>
                    <a:gd name="T32" fmla="*/ 29 w 567"/>
                    <a:gd name="T33" fmla="*/ 284 h 681"/>
                    <a:gd name="T34" fmla="*/ 57 w 567"/>
                    <a:gd name="T35" fmla="*/ 284 h 681"/>
                    <a:gd name="T36" fmla="*/ 57 w 567"/>
                    <a:gd name="T37" fmla="*/ 227 h 681"/>
                    <a:gd name="T38" fmla="*/ 0 w 567"/>
                    <a:gd name="T39" fmla="*/ 171 h 681"/>
                    <a:gd name="T40" fmla="*/ 57 w 567"/>
                    <a:gd name="T41" fmla="*/ 171 h 681"/>
                    <a:gd name="T42" fmla="*/ 57 w 567"/>
                    <a:gd name="T43" fmla="*/ 199 h 681"/>
                    <a:gd name="T44" fmla="*/ 85 w 567"/>
                    <a:gd name="T45" fmla="*/ 199 h 681"/>
                    <a:gd name="T46" fmla="*/ 170 w 567"/>
                    <a:gd name="T47" fmla="*/ 171 h 681"/>
                    <a:gd name="T48" fmla="*/ 199 w 567"/>
                    <a:gd name="T49" fmla="*/ 114 h 681"/>
                    <a:gd name="T50" fmla="*/ 199 w 567"/>
                    <a:gd name="T51" fmla="*/ 0 h 681"/>
                    <a:gd name="T52" fmla="*/ 227 w 567"/>
                    <a:gd name="T53" fmla="*/ 29 h 681"/>
                    <a:gd name="T54" fmla="*/ 284 w 567"/>
                    <a:gd name="T55" fmla="*/ 29 h 681"/>
                    <a:gd name="T56" fmla="*/ 312 w 567"/>
                    <a:gd name="T57" fmla="*/ 85 h 681"/>
                    <a:gd name="T58" fmla="*/ 284 w 567"/>
                    <a:gd name="T59" fmla="*/ 171 h 681"/>
                    <a:gd name="T60" fmla="*/ 340 w 567"/>
                    <a:gd name="T61" fmla="*/ 199 h 681"/>
                    <a:gd name="T62" fmla="*/ 340 w 567"/>
                    <a:gd name="T63" fmla="*/ 227 h 681"/>
                    <a:gd name="T64" fmla="*/ 284 w 567"/>
                    <a:gd name="T65" fmla="*/ 227 h 681"/>
                    <a:gd name="T66" fmla="*/ 284 w 567"/>
                    <a:gd name="T67" fmla="*/ 284 h 681"/>
                    <a:gd name="T68" fmla="*/ 397 w 567"/>
                    <a:gd name="T69" fmla="*/ 426 h 681"/>
                    <a:gd name="T70" fmla="*/ 454 w 567"/>
                    <a:gd name="T71" fmla="*/ 397 h 681"/>
                    <a:gd name="T72" fmla="*/ 510 w 567"/>
                    <a:gd name="T73" fmla="*/ 397 h 681"/>
                    <a:gd name="T74" fmla="*/ 539 w 567"/>
                    <a:gd name="T75" fmla="*/ 454 h 681"/>
                    <a:gd name="T76" fmla="*/ 510 w 567"/>
                    <a:gd name="T77" fmla="*/ 454 h 681"/>
                    <a:gd name="T78" fmla="*/ 539 w 567"/>
                    <a:gd name="T79" fmla="*/ 511 h 681"/>
                    <a:gd name="T80" fmla="*/ 567 w 567"/>
                    <a:gd name="T81" fmla="*/ 539 h 681"/>
                    <a:gd name="T82" fmla="*/ 567 w 567"/>
                    <a:gd name="T83" fmla="*/ 567 h 681"/>
                    <a:gd name="T84" fmla="*/ 567 w 567"/>
                    <a:gd name="T85" fmla="*/ 652 h 681"/>
                    <a:gd name="T86" fmla="*/ 539 w 567"/>
                    <a:gd name="T87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67" h="681">
                      <a:moveTo>
                        <a:pt x="539" y="681"/>
                      </a:moveTo>
                      <a:lnTo>
                        <a:pt x="510" y="681"/>
                      </a:lnTo>
                      <a:lnTo>
                        <a:pt x="510" y="624"/>
                      </a:lnTo>
                      <a:lnTo>
                        <a:pt x="340" y="624"/>
                      </a:lnTo>
                      <a:lnTo>
                        <a:pt x="227" y="567"/>
                      </a:lnTo>
                      <a:lnTo>
                        <a:pt x="142" y="539"/>
                      </a:lnTo>
                      <a:lnTo>
                        <a:pt x="170" y="454"/>
                      </a:lnTo>
                      <a:lnTo>
                        <a:pt x="142" y="369"/>
                      </a:lnTo>
                      <a:lnTo>
                        <a:pt x="114" y="341"/>
                      </a:lnTo>
                      <a:lnTo>
                        <a:pt x="85" y="369"/>
                      </a:lnTo>
                      <a:lnTo>
                        <a:pt x="142" y="256"/>
                      </a:lnTo>
                      <a:lnTo>
                        <a:pt x="114" y="256"/>
                      </a:lnTo>
                      <a:lnTo>
                        <a:pt x="85" y="312"/>
                      </a:lnTo>
                      <a:lnTo>
                        <a:pt x="85" y="341"/>
                      </a:lnTo>
                      <a:lnTo>
                        <a:pt x="57" y="369"/>
                      </a:lnTo>
                      <a:lnTo>
                        <a:pt x="29" y="312"/>
                      </a:lnTo>
                      <a:lnTo>
                        <a:pt x="29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0" y="171"/>
                      </a:lnTo>
                      <a:lnTo>
                        <a:pt x="57" y="171"/>
                      </a:lnTo>
                      <a:lnTo>
                        <a:pt x="57" y="199"/>
                      </a:lnTo>
                      <a:lnTo>
                        <a:pt x="85" y="199"/>
                      </a:lnTo>
                      <a:lnTo>
                        <a:pt x="170" y="171"/>
                      </a:lnTo>
                      <a:lnTo>
                        <a:pt x="199" y="114"/>
                      </a:lnTo>
                      <a:lnTo>
                        <a:pt x="199" y="0"/>
                      </a:lnTo>
                      <a:lnTo>
                        <a:pt x="227" y="29"/>
                      </a:lnTo>
                      <a:lnTo>
                        <a:pt x="284" y="29"/>
                      </a:lnTo>
                      <a:lnTo>
                        <a:pt x="312" y="85"/>
                      </a:lnTo>
                      <a:lnTo>
                        <a:pt x="284" y="171"/>
                      </a:lnTo>
                      <a:lnTo>
                        <a:pt x="340" y="199"/>
                      </a:lnTo>
                      <a:lnTo>
                        <a:pt x="340" y="227"/>
                      </a:lnTo>
                      <a:lnTo>
                        <a:pt x="284" y="227"/>
                      </a:lnTo>
                      <a:lnTo>
                        <a:pt x="284" y="284"/>
                      </a:lnTo>
                      <a:lnTo>
                        <a:pt x="397" y="426"/>
                      </a:lnTo>
                      <a:lnTo>
                        <a:pt x="454" y="397"/>
                      </a:lnTo>
                      <a:lnTo>
                        <a:pt x="510" y="397"/>
                      </a:lnTo>
                      <a:lnTo>
                        <a:pt x="539" y="454"/>
                      </a:lnTo>
                      <a:lnTo>
                        <a:pt x="510" y="454"/>
                      </a:lnTo>
                      <a:lnTo>
                        <a:pt x="539" y="511"/>
                      </a:lnTo>
                      <a:lnTo>
                        <a:pt x="567" y="539"/>
                      </a:lnTo>
                      <a:lnTo>
                        <a:pt x="567" y="567"/>
                      </a:lnTo>
                      <a:lnTo>
                        <a:pt x="567" y="652"/>
                      </a:lnTo>
                      <a:lnTo>
                        <a:pt x="539" y="681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5" name="Freeform 44">
                  <a:extLst>
                    <a:ext uri="{FF2B5EF4-FFF2-40B4-BE49-F238E27FC236}">
                      <a16:creationId xmlns:a16="http://schemas.microsoft.com/office/drawing/2014/main" id="{4FBBD0E1-5338-4693-BA7A-11243C27A4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5613" y="1425575"/>
                  <a:ext cx="585788" cy="360363"/>
                </a:xfrm>
                <a:custGeom>
                  <a:avLst/>
                  <a:gdLst>
                    <a:gd name="T0" fmla="*/ 0 w 369"/>
                    <a:gd name="T1" fmla="*/ 142 h 227"/>
                    <a:gd name="T2" fmla="*/ 0 w 369"/>
                    <a:gd name="T3" fmla="*/ 85 h 227"/>
                    <a:gd name="T4" fmla="*/ 57 w 369"/>
                    <a:gd name="T5" fmla="*/ 56 h 227"/>
                    <a:gd name="T6" fmla="*/ 114 w 369"/>
                    <a:gd name="T7" fmla="*/ 28 h 227"/>
                    <a:gd name="T8" fmla="*/ 142 w 369"/>
                    <a:gd name="T9" fmla="*/ 56 h 227"/>
                    <a:gd name="T10" fmla="*/ 199 w 369"/>
                    <a:gd name="T11" fmla="*/ 0 h 227"/>
                    <a:gd name="T12" fmla="*/ 255 w 369"/>
                    <a:gd name="T13" fmla="*/ 28 h 227"/>
                    <a:gd name="T14" fmla="*/ 284 w 369"/>
                    <a:gd name="T15" fmla="*/ 28 h 227"/>
                    <a:gd name="T16" fmla="*/ 340 w 369"/>
                    <a:gd name="T17" fmla="*/ 113 h 227"/>
                    <a:gd name="T18" fmla="*/ 369 w 369"/>
                    <a:gd name="T19" fmla="*/ 113 h 227"/>
                    <a:gd name="T20" fmla="*/ 369 w 369"/>
                    <a:gd name="T21" fmla="*/ 142 h 227"/>
                    <a:gd name="T22" fmla="*/ 312 w 369"/>
                    <a:gd name="T23" fmla="*/ 170 h 227"/>
                    <a:gd name="T24" fmla="*/ 284 w 369"/>
                    <a:gd name="T25" fmla="*/ 227 h 227"/>
                    <a:gd name="T26" fmla="*/ 255 w 369"/>
                    <a:gd name="T27" fmla="*/ 227 h 227"/>
                    <a:gd name="T28" fmla="*/ 255 w 369"/>
                    <a:gd name="T29" fmla="*/ 198 h 227"/>
                    <a:gd name="T30" fmla="*/ 227 w 369"/>
                    <a:gd name="T31" fmla="*/ 198 h 227"/>
                    <a:gd name="T32" fmla="*/ 170 w 369"/>
                    <a:gd name="T33" fmla="*/ 227 h 227"/>
                    <a:gd name="T34" fmla="*/ 170 w 369"/>
                    <a:gd name="T35" fmla="*/ 198 h 227"/>
                    <a:gd name="T36" fmla="*/ 114 w 369"/>
                    <a:gd name="T37" fmla="*/ 198 h 227"/>
                    <a:gd name="T38" fmla="*/ 114 w 369"/>
                    <a:gd name="T39" fmla="*/ 170 h 227"/>
                    <a:gd name="T40" fmla="*/ 57 w 369"/>
                    <a:gd name="T41" fmla="*/ 170 h 227"/>
                    <a:gd name="T42" fmla="*/ 57 w 369"/>
                    <a:gd name="T43" fmla="*/ 142 h 227"/>
                    <a:gd name="T44" fmla="*/ 28 w 369"/>
                    <a:gd name="T45" fmla="*/ 113 h 227"/>
                    <a:gd name="T46" fmla="*/ 0 w 369"/>
                    <a:gd name="T47" fmla="*/ 142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69" h="227">
                      <a:moveTo>
                        <a:pt x="0" y="142"/>
                      </a:moveTo>
                      <a:lnTo>
                        <a:pt x="0" y="85"/>
                      </a:lnTo>
                      <a:lnTo>
                        <a:pt x="57" y="56"/>
                      </a:lnTo>
                      <a:lnTo>
                        <a:pt x="114" y="28"/>
                      </a:lnTo>
                      <a:lnTo>
                        <a:pt x="142" y="56"/>
                      </a:lnTo>
                      <a:lnTo>
                        <a:pt x="199" y="0"/>
                      </a:lnTo>
                      <a:lnTo>
                        <a:pt x="255" y="28"/>
                      </a:lnTo>
                      <a:lnTo>
                        <a:pt x="284" y="28"/>
                      </a:lnTo>
                      <a:lnTo>
                        <a:pt x="340" y="113"/>
                      </a:lnTo>
                      <a:lnTo>
                        <a:pt x="369" y="113"/>
                      </a:lnTo>
                      <a:lnTo>
                        <a:pt x="369" y="142"/>
                      </a:lnTo>
                      <a:lnTo>
                        <a:pt x="312" y="170"/>
                      </a:lnTo>
                      <a:lnTo>
                        <a:pt x="284" y="227"/>
                      </a:lnTo>
                      <a:lnTo>
                        <a:pt x="255" y="227"/>
                      </a:lnTo>
                      <a:lnTo>
                        <a:pt x="255" y="198"/>
                      </a:lnTo>
                      <a:lnTo>
                        <a:pt x="227" y="198"/>
                      </a:lnTo>
                      <a:lnTo>
                        <a:pt x="170" y="227"/>
                      </a:lnTo>
                      <a:lnTo>
                        <a:pt x="170" y="198"/>
                      </a:lnTo>
                      <a:lnTo>
                        <a:pt x="114" y="198"/>
                      </a:lnTo>
                      <a:lnTo>
                        <a:pt x="114" y="170"/>
                      </a:lnTo>
                      <a:lnTo>
                        <a:pt x="57" y="170"/>
                      </a:lnTo>
                      <a:lnTo>
                        <a:pt x="57" y="142"/>
                      </a:lnTo>
                      <a:lnTo>
                        <a:pt x="28" y="113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6" name="Freeform 47">
                  <a:extLst>
                    <a:ext uri="{FF2B5EF4-FFF2-40B4-BE49-F238E27FC236}">
                      <a16:creationId xmlns:a16="http://schemas.microsoft.com/office/drawing/2014/main" id="{FFEA299E-3D18-4870-8F14-37B4F739CE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5738" y="930275"/>
                  <a:ext cx="450850" cy="809625"/>
                </a:xfrm>
                <a:custGeom>
                  <a:avLst/>
                  <a:gdLst>
                    <a:gd name="T0" fmla="*/ 227 w 284"/>
                    <a:gd name="T1" fmla="*/ 0 h 510"/>
                    <a:gd name="T2" fmla="*/ 170 w 284"/>
                    <a:gd name="T3" fmla="*/ 85 h 510"/>
                    <a:gd name="T4" fmla="*/ 170 w 284"/>
                    <a:gd name="T5" fmla="*/ 113 h 510"/>
                    <a:gd name="T6" fmla="*/ 113 w 284"/>
                    <a:gd name="T7" fmla="*/ 142 h 510"/>
                    <a:gd name="T8" fmla="*/ 85 w 284"/>
                    <a:gd name="T9" fmla="*/ 113 h 510"/>
                    <a:gd name="T10" fmla="*/ 57 w 284"/>
                    <a:gd name="T11" fmla="*/ 142 h 510"/>
                    <a:gd name="T12" fmla="*/ 57 w 284"/>
                    <a:gd name="T13" fmla="*/ 198 h 510"/>
                    <a:gd name="T14" fmla="*/ 0 w 284"/>
                    <a:gd name="T15" fmla="*/ 255 h 510"/>
                    <a:gd name="T16" fmla="*/ 85 w 284"/>
                    <a:gd name="T17" fmla="*/ 255 h 510"/>
                    <a:gd name="T18" fmla="*/ 85 w 284"/>
                    <a:gd name="T19" fmla="*/ 283 h 510"/>
                    <a:gd name="T20" fmla="*/ 57 w 284"/>
                    <a:gd name="T21" fmla="*/ 312 h 510"/>
                    <a:gd name="T22" fmla="*/ 57 w 284"/>
                    <a:gd name="T23" fmla="*/ 340 h 510"/>
                    <a:gd name="T24" fmla="*/ 28 w 284"/>
                    <a:gd name="T25" fmla="*/ 368 h 510"/>
                    <a:gd name="T26" fmla="*/ 57 w 284"/>
                    <a:gd name="T27" fmla="*/ 425 h 510"/>
                    <a:gd name="T28" fmla="*/ 57 w 284"/>
                    <a:gd name="T29" fmla="*/ 454 h 510"/>
                    <a:gd name="T30" fmla="*/ 0 w 284"/>
                    <a:gd name="T31" fmla="*/ 482 h 510"/>
                    <a:gd name="T32" fmla="*/ 57 w 284"/>
                    <a:gd name="T33" fmla="*/ 510 h 510"/>
                    <a:gd name="T34" fmla="*/ 85 w 284"/>
                    <a:gd name="T35" fmla="*/ 482 h 510"/>
                    <a:gd name="T36" fmla="*/ 113 w 284"/>
                    <a:gd name="T37" fmla="*/ 425 h 510"/>
                    <a:gd name="T38" fmla="*/ 170 w 284"/>
                    <a:gd name="T39" fmla="*/ 454 h 510"/>
                    <a:gd name="T40" fmla="*/ 170 w 284"/>
                    <a:gd name="T41" fmla="*/ 397 h 510"/>
                    <a:gd name="T42" fmla="*/ 284 w 284"/>
                    <a:gd name="T43" fmla="*/ 340 h 510"/>
                    <a:gd name="T44" fmla="*/ 227 w 284"/>
                    <a:gd name="T45" fmla="*/ 198 h 510"/>
                    <a:gd name="T46" fmla="*/ 227 w 284"/>
                    <a:gd name="T47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84" h="510">
                      <a:moveTo>
                        <a:pt x="227" y="0"/>
                      </a:moveTo>
                      <a:lnTo>
                        <a:pt x="170" y="85"/>
                      </a:lnTo>
                      <a:lnTo>
                        <a:pt x="170" y="113"/>
                      </a:lnTo>
                      <a:lnTo>
                        <a:pt x="113" y="142"/>
                      </a:lnTo>
                      <a:lnTo>
                        <a:pt x="85" y="113"/>
                      </a:lnTo>
                      <a:lnTo>
                        <a:pt x="57" y="142"/>
                      </a:lnTo>
                      <a:lnTo>
                        <a:pt x="57" y="198"/>
                      </a:lnTo>
                      <a:lnTo>
                        <a:pt x="0" y="255"/>
                      </a:lnTo>
                      <a:lnTo>
                        <a:pt x="85" y="255"/>
                      </a:lnTo>
                      <a:lnTo>
                        <a:pt x="85" y="283"/>
                      </a:lnTo>
                      <a:lnTo>
                        <a:pt x="57" y="312"/>
                      </a:lnTo>
                      <a:lnTo>
                        <a:pt x="57" y="340"/>
                      </a:lnTo>
                      <a:lnTo>
                        <a:pt x="28" y="368"/>
                      </a:lnTo>
                      <a:lnTo>
                        <a:pt x="57" y="425"/>
                      </a:lnTo>
                      <a:lnTo>
                        <a:pt x="57" y="454"/>
                      </a:lnTo>
                      <a:lnTo>
                        <a:pt x="0" y="482"/>
                      </a:lnTo>
                      <a:lnTo>
                        <a:pt x="57" y="510"/>
                      </a:lnTo>
                      <a:lnTo>
                        <a:pt x="85" y="482"/>
                      </a:lnTo>
                      <a:lnTo>
                        <a:pt x="113" y="425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284" y="340"/>
                      </a:lnTo>
                      <a:lnTo>
                        <a:pt x="227" y="198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7" name="Freeform 48">
                  <a:extLst>
                    <a:ext uri="{FF2B5EF4-FFF2-40B4-BE49-F238E27FC236}">
                      <a16:creationId xmlns:a16="http://schemas.microsoft.com/office/drawing/2014/main" id="{EF06B5C3-335B-4D96-A5DA-20703EE00B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5738" y="660400"/>
                  <a:ext cx="404813" cy="495300"/>
                </a:xfrm>
                <a:custGeom>
                  <a:avLst/>
                  <a:gdLst>
                    <a:gd name="T0" fmla="*/ 227 w 255"/>
                    <a:gd name="T1" fmla="*/ 170 h 312"/>
                    <a:gd name="T2" fmla="*/ 255 w 255"/>
                    <a:gd name="T3" fmla="*/ 198 h 312"/>
                    <a:gd name="T4" fmla="*/ 255 w 255"/>
                    <a:gd name="T5" fmla="*/ 142 h 312"/>
                    <a:gd name="T6" fmla="*/ 198 w 255"/>
                    <a:gd name="T7" fmla="*/ 85 h 312"/>
                    <a:gd name="T8" fmla="*/ 227 w 255"/>
                    <a:gd name="T9" fmla="*/ 28 h 312"/>
                    <a:gd name="T10" fmla="*/ 198 w 255"/>
                    <a:gd name="T11" fmla="*/ 0 h 312"/>
                    <a:gd name="T12" fmla="*/ 170 w 255"/>
                    <a:gd name="T13" fmla="*/ 28 h 312"/>
                    <a:gd name="T14" fmla="*/ 113 w 255"/>
                    <a:gd name="T15" fmla="*/ 28 h 312"/>
                    <a:gd name="T16" fmla="*/ 142 w 255"/>
                    <a:gd name="T17" fmla="*/ 57 h 312"/>
                    <a:gd name="T18" fmla="*/ 113 w 255"/>
                    <a:gd name="T19" fmla="*/ 57 h 312"/>
                    <a:gd name="T20" fmla="*/ 142 w 255"/>
                    <a:gd name="T21" fmla="*/ 142 h 312"/>
                    <a:gd name="T22" fmla="*/ 85 w 255"/>
                    <a:gd name="T23" fmla="*/ 170 h 312"/>
                    <a:gd name="T24" fmla="*/ 0 w 255"/>
                    <a:gd name="T25" fmla="*/ 198 h 312"/>
                    <a:gd name="T26" fmla="*/ 57 w 255"/>
                    <a:gd name="T27" fmla="*/ 255 h 312"/>
                    <a:gd name="T28" fmla="*/ 57 w 255"/>
                    <a:gd name="T29" fmla="*/ 312 h 312"/>
                    <a:gd name="T30" fmla="*/ 85 w 255"/>
                    <a:gd name="T31" fmla="*/ 283 h 312"/>
                    <a:gd name="T32" fmla="*/ 113 w 255"/>
                    <a:gd name="T33" fmla="*/ 312 h 312"/>
                    <a:gd name="T34" fmla="*/ 170 w 255"/>
                    <a:gd name="T35" fmla="*/ 283 h 312"/>
                    <a:gd name="T36" fmla="*/ 170 w 255"/>
                    <a:gd name="T37" fmla="*/ 255 h 312"/>
                    <a:gd name="T38" fmla="*/ 227 w 255"/>
                    <a:gd name="T39" fmla="*/ 17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55" h="312">
                      <a:moveTo>
                        <a:pt x="227" y="170"/>
                      </a:moveTo>
                      <a:lnTo>
                        <a:pt x="255" y="198"/>
                      </a:lnTo>
                      <a:lnTo>
                        <a:pt x="255" y="142"/>
                      </a:lnTo>
                      <a:lnTo>
                        <a:pt x="198" y="85"/>
                      </a:lnTo>
                      <a:lnTo>
                        <a:pt x="227" y="28"/>
                      </a:lnTo>
                      <a:lnTo>
                        <a:pt x="198" y="0"/>
                      </a:lnTo>
                      <a:lnTo>
                        <a:pt x="170" y="28"/>
                      </a:lnTo>
                      <a:lnTo>
                        <a:pt x="113" y="28"/>
                      </a:lnTo>
                      <a:lnTo>
                        <a:pt x="142" y="57"/>
                      </a:lnTo>
                      <a:lnTo>
                        <a:pt x="113" y="57"/>
                      </a:lnTo>
                      <a:lnTo>
                        <a:pt x="142" y="142"/>
                      </a:lnTo>
                      <a:lnTo>
                        <a:pt x="85" y="170"/>
                      </a:lnTo>
                      <a:lnTo>
                        <a:pt x="0" y="198"/>
                      </a:lnTo>
                      <a:lnTo>
                        <a:pt x="57" y="255"/>
                      </a:lnTo>
                      <a:lnTo>
                        <a:pt x="57" y="312"/>
                      </a:lnTo>
                      <a:lnTo>
                        <a:pt x="85" y="283"/>
                      </a:lnTo>
                      <a:lnTo>
                        <a:pt x="113" y="312"/>
                      </a:lnTo>
                      <a:lnTo>
                        <a:pt x="170" y="283"/>
                      </a:lnTo>
                      <a:lnTo>
                        <a:pt x="170" y="255"/>
                      </a:lnTo>
                      <a:lnTo>
                        <a:pt x="227" y="17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8" name="Freeform 50">
                  <a:extLst>
                    <a:ext uri="{FF2B5EF4-FFF2-40B4-BE49-F238E27FC236}">
                      <a16:creationId xmlns:a16="http://schemas.microsoft.com/office/drawing/2014/main" id="{FCC8F747-AFAF-4BF6-8E46-0180197406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5738" y="1604963"/>
                  <a:ext cx="585788" cy="765175"/>
                </a:xfrm>
                <a:custGeom>
                  <a:avLst/>
                  <a:gdLst>
                    <a:gd name="T0" fmla="*/ 0 w 369"/>
                    <a:gd name="T1" fmla="*/ 57 h 482"/>
                    <a:gd name="T2" fmla="*/ 57 w 369"/>
                    <a:gd name="T3" fmla="*/ 85 h 482"/>
                    <a:gd name="T4" fmla="*/ 85 w 369"/>
                    <a:gd name="T5" fmla="*/ 57 h 482"/>
                    <a:gd name="T6" fmla="*/ 113 w 369"/>
                    <a:gd name="T7" fmla="*/ 0 h 482"/>
                    <a:gd name="T8" fmla="*/ 170 w 369"/>
                    <a:gd name="T9" fmla="*/ 29 h 482"/>
                    <a:gd name="T10" fmla="*/ 198 w 369"/>
                    <a:gd name="T11" fmla="*/ 0 h 482"/>
                    <a:gd name="T12" fmla="*/ 227 w 369"/>
                    <a:gd name="T13" fmla="*/ 29 h 482"/>
                    <a:gd name="T14" fmla="*/ 227 w 369"/>
                    <a:gd name="T15" fmla="*/ 57 h 482"/>
                    <a:gd name="T16" fmla="*/ 284 w 369"/>
                    <a:gd name="T17" fmla="*/ 57 h 482"/>
                    <a:gd name="T18" fmla="*/ 284 w 369"/>
                    <a:gd name="T19" fmla="*/ 85 h 482"/>
                    <a:gd name="T20" fmla="*/ 340 w 369"/>
                    <a:gd name="T21" fmla="*/ 85 h 482"/>
                    <a:gd name="T22" fmla="*/ 340 w 369"/>
                    <a:gd name="T23" fmla="*/ 114 h 482"/>
                    <a:gd name="T24" fmla="*/ 369 w 369"/>
                    <a:gd name="T25" fmla="*/ 170 h 482"/>
                    <a:gd name="T26" fmla="*/ 312 w 369"/>
                    <a:gd name="T27" fmla="*/ 227 h 482"/>
                    <a:gd name="T28" fmla="*/ 340 w 369"/>
                    <a:gd name="T29" fmla="*/ 312 h 482"/>
                    <a:gd name="T30" fmla="*/ 284 w 369"/>
                    <a:gd name="T31" fmla="*/ 340 h 482"/>
                    <a:gd name="T32" fmla="*/ 255 w 369"/>
                    <a:gd name="T33" fmla="*/ 340 h 482"/>
                    <a:gd name="T34" fmla="*/ 255 w 369"/>
                    <a:gd name="T35" fmla="*/ 425 h 482"/>
                    <a:gd name="T36" fmla="*/ 170 w 369"/>
                    <a:gd name="T37" fmla="*/ 482 h 482"/>
                    <a:gd name="T38" fmla="*/ 113 w 369"/>
                    <a:gd name="T39" fmla="*/ 482 h 482"/>
                    <a:gd name="T40" fmla="*/ 85 w 369"/>
                    <a:gd name="T41" fmla="*/ 454 h 482"/>
                    <a:gd name="T42" fmla="*/ 85 w 369"/>
                    <a:gd name="T43" fmla="*/ 397 h 482"/>
                    <a:gd name="T44" fmla="*/ 113 w 369"/>
                    <a:gd name="T45" fmla="*/ 369 h 482"/>
                    <a:gd name="T46" fmla="*/ 57 w 369"/>
                    <a:gd name="T47" fmla="*/ 199 h 482"/>
                    <a:gd name="T48" fmla="*/ 0 w 369"/>
                    <a:gd name="T49" fmla="*/ 170 h 482"/>
                    <a:gd name="T50" fmla="*/ 28 w 369"/>
                    <a:gd name="T51" fmla="*/ 142 h 482"/>
                    <a:gd name="T52" fmla="*/ 0 w 369"/>
                    <a:gd name="T53" fmla="*/ 114 h 482"/>
                    <a:gd name="T54" fmla="*/ 0 w 369"/>
                    <a:gd name="T55" fmla="*/ 5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69" h="482">
                      <a:moveTo>
                        <a:pt x="0" y="57"/>
                      </a:moveTo>
                      <a:lnTo>
                        <a:pt x="57" y="85"/>
                      </a:lnTo>
                      <a:lnTo>
                        <a:pt x="85" y="57"/>
                      </a:lnTo>
                      <a:lnTo>
                        <a:pt x="113" y="0"/>
                      </a:lnTo>
                      <a:lnTo>
                        <a:pt x="170" y="29"/>
                      </a:lnTo>
                      <a:lnTo>
                        <a:pt x="198" y="0"/>
                      </a:lnTo>
                      <a:lnTo>
                        <a:pt x="227" y="29"/>
                      </a:lnTo>
                      <a:lnTo>
                        <a:pt x="227" y="57"/>
                      </a:lnTo>
                      <a:lnTo>
                        <a:pt x="284" y="57"/>
                      </a:lnTo>
                      <a:lnTo>
                        <a:pt x="284" y="85"/>
                      </a:lnTo>
                      <a:lnTo>
                        <a:pt x="340" y="85"/>
                      </a:lnTo>
                      <a:lnTo>
                        <a:pt x="340" y="114"/>
                      </a:lnTo>
                      <a:lnTo>
                        <a:pt x="369" y="170"/>
                      </a:lnTo>
                      <a:lnTo>
                        <a:pt x="312" y="227"/>
                      </a:lnTo>
                      <a:lnTo>
                        <a:pt x="340" y="312"/>
                      </a:lnTo>
                      <a:lnTo>
                        <a:pt x="284" y="340"/>
                      </a:lnTo>
                      <a:lnTo>
                        <a:pt x="255" y="340"/>
                      </a:lnTo>
                      <a:lnTo>
                        <a:pt x="255" y="425"/>
                      </a:lnTo>
                      <a:lnTo>
                        <a:pt x="170" y="482"/>
                      </a:lnTo>
                      <a:lnTo>
                        <a:pt x="113" y="482"/>
                      </a:lnTo>
                      <a:lnTo>
                        <a:pt x="85" y="454"/>
                      </a:lnTo>
                      <a:lnTo>
                        <a:pt x="85" y="397"/>
                      </a:lnTo>
                      <a:lnTo>
                        <a:pt x="113" y="369"/>
                      </a:lnTo>
                      <a:lnTo>
                        <a:pt x="57" y="199"/>
                      </a:lnTo>
                      <a:lnTo>
                        <a:pt x="0" y="170"/>
                      </a:lnTo>
                      <a:lnTo>
                        <a:pt x="28" y="142"/>
                      </a:lnTo>
                      <a:lnTo>
                        <a:pt x="0" y="114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29" name="Freeform 51">
                  <a:extLst>
                    <a:ext uri="{FF2B5EF4-FFF2-40B4-BE49-F238E27FC236}">
                      <a16:creationId xmlns:a16="http://schemas.microsoft.com/office/drawing/2014/main" id="{C308FD1A-466E-43B8-B730-87E14342D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0551" y="1874838"/>
                  <a:ext cx="946150" cy="900113"/>
                </a:xfrm>
                <a:custGeom>
                  <a:avLst/>
                  <a:gdLst>
                    <a:gd name="T0" fmla="*/ 0 w 596"/>
                    <a:gd name="T1" fmla="*/ 255 h 567"/>
                    <a:gd name="T2" fmla="*/ 0 w 596"/>
                    <a:gd name="T3" fmla="*/ 170 h 567"/>
                    <a:gd name="T4" fmla="*/ 29 w 596"/>
                    <a:gd name="T5" fmla="*/ 170 h 567"/>
                    <a:gd name="T6" fmla="*/ 85 w 596"/>
                    <a:gd name="T7" fmla="*/ 142 h 567"/>
                    <a:gd name="T8" fmla="*/ 57 w 596"/>
                    <a:gd name="T9" fmla="*/ 57 h 567"/>
                    <a:gd name="T10" fmla="*/ 114 w 596"/>
                    <a:gd name="T11" fmla="*/ 0 h 567"/>
                    <a:gd name="T12" fmla="*/ 142 w 596"/>
                    <a:gd name="T13" fmla="*/ 29 h 567"/>
                    <a:gd name="T14" fmla="*/ 170 w 596"/>
                    <a:gd name="T15" fmla="*/ 114 h 567"/>
                    <a:gd name="T16" fmla="*/ 227 w 596"/>
                    <a:gd name="T17" fmla="*/ 114 h 567"/>
                    <a:gd name="T18" fmla="*/ 340 w 596"/>
                    <a:gd name="T19" fmla="*/ 142 h 567"/>
                    <a:gd name="T20" fmla="*/ 369 w 596"/>
                    <a:gd name="T21" fmla="*/ 142 h 567"/>
                    <a:gd name="T22" fmla="*/ 425 w 596"/>
                    <a:gd name="T23" fmla="*/ 85 h 567"/>
                    <a:gd name="T24" fmla="*/ 425 w 596"/>
                    <a:gd name="T25" fmla="*/ 57 h 567"/>
                    <a:gd name="T26" fmla="*/ 510 w 596"/>
                    <a:gd name="T27" fmla="*/ 57 h 567"/>
                    <a:gd name="T28" fmla="*/ 539 w 596"/>
                    <a:gd name="T29" fmla="*/ 85 h 567"/>
                    <a:gd name="T30" fmla="*/ 567 w 596"/>
                    <a:gd name="T31" fmla="*/ 85 h 567"/>
                    <a:gd name="T32" fmla="*/ 596 w 596"/>
                    <a:gd name="T33" fmla="*/ 114 h 567"/>
                    <a:gd name="T34" fmla="*/ 567 w 596"/>
                    <a:gd name="T35" fmla="*/ 170 h 567"/>
                    <a:gd name="T36" fmla="*/ 596 w 596"/>
                    <a:gd name="T37" fmla="*/ 199 h 567"/>
                    <a:gd name="T38" fmla="*/ 567 w 596"/>
                    <a:gd name="T39" fmla="*/ 227 h 567"/>
                    <a:gd name="T40" fmla="*/ 596 w 596"/>
                    <a:gd name="T41" fmla="*/ 255 h 567"/>
                    <a:gd name="T42" fmla="*/ 596 w 596"/>
                    <a:gd name="T43" fmla="*/ 312 h 567"/>
                    <a:gd name="T44" fmla="*/ 510 w 596"/>
                    <a:gd name="T45" fmla="*/ 340 h 567"/>
                    <a:gd name="T46" fmla="*/ 482 w 596"/>
                    <a:gd name="T47" fmla="*/ 397 h 567"/>
                    <a:gd name="T48" fmla="*/ 312 w 596"/>
                    <a:gd name="T49" fmla="*/ 454 h 567"/>
                    <a:gd name="T50" fmla="*/ 312 w 596"/>
                    <a:gd name="T51" fmla="*/ 482 h 567"/>
                    <a:gd name="T52" fmla="*/ 340 w 596"/>
                    <a:gd name="T53" fmla="*/ 539 h 567"/>
                    <a:gd name="T54" fmla="*/ 284 w 596"/>
                    <a:gd name="T55" fmla="*/ 567 h 567"/>
                    <a:gd name="T56" fmla="*/ 199 w 596"/>
                    <a:gd name="T57" fmla="*/ 511 h 567"/>
                    <a:gd name="T58" fmla="*/ 199 w 596"/>
                    <a:gd name="T59" fmla="*/ 454 h 567"/>
                    <a:gd name="T60" fmla="*/ 227 w 596"/>
                    <a:gd name="T61" fmla="*/ 397 h 567"/>
                    <a:gd name="T62" fmla="*/ 199 w 596"/>
                    <a:gd name="T63" fmla="*/ 369 h 567"/>
                    <a:gd name="T64" fmla="*/ 142 w 596"/>
                    <a:gd name="T65" fmla="*/ 369 h 567"/>
                    <a:gd name="T66" fmla="*/ 142 w 596"/>
                    <a:gd name="T67" fmla="*/ 340 h 567"/>
                    <a:gd name="T68" fmla="*/ 114 w 596"/>
                    <a:gd name="T69" fmla="*/ 312 h 567"/>
                    <a:gd name="T70" fmla="*/ 85 w 596"/>
                    <a:gd name="T71" fmla="*/ 284 h 567"/>
                    <a:gd name="T72" fmla="*/ 57 w 596"/>
                    <a:gd name="T73" fmla="*/ 284 h 567"/>
                    <a:gd name="T74" fmla="*/ 29 w 596"/>
                    <a:gd name="T75" fmla="*/ 284 h 567"/>
                    <a:gd name="T76" fmla="*/ 0 w 596"/>
                    <a:gd name="T77" fmla="*/ 255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596" h="567">
                      <a:moveTo>
                        <a:pt x="0" y="255"/>
                      </a:moveTo>
                      <a:lnTo>
                        <a:pt x="0" y="170"/>
                      </a:lnTo>
                      <a:lnTo>
                        <a:pt x="29" y="170"/>
                      </a:lnTo>
                      <a:lnTo>
                        <a:pt x="85" y="142"/>
                      </a:lnTo>
                      <a:lnTo>
                        <a:pt x="57" y="57"/>
                      </a:lnTo>
                      <a:lnTo>
                        <a:pt x="114" y="0"/>
                      </a:lnTo>
                      <a:lnTo>
                        <a:pt x="142" y="29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340" y="142"/>
                      </a:lnTo>
                      <a:lnTo>
                        <a:pt x="369" y="142"/>
                      </a:lnTo>
                      <a:lnTo>
                        <a:pt x="425" y="85"/>
                      </a:lnTo>
                      <a:lnTo>
                        <a:pt x="425" y="57"/>
                      </a:lnTo>
                      <a:lnTo>
                        <a:pt x="510" y="57"/>
                      </a:lnTo>
                      <a:lnTo>
                        <a:pt x="539" y="85"/>
                      </a:lnTo>
                      <a:lnTo>
                        <a:pt x="567" y="85"/>
                      </a:lnTo>
                      <a:lnTo>
                        <a:pt x="596" y="114"/>
                      </a:lnTo>
                      <a:lnTo>
                        <a:pt x="567" y="170"/>
                      </a:lnTo>
                      <a:lnTo>
                        <a:pt x="596" y="199"/>
                      </a:lnTo>
                      <a:lnTo>
                        <a:pt x="567" y="227"/>
                      </a:lnTo>
                      <a:lnTo>
                        <a:pt x="596" y="255"/>
                      </a:lnTo>
                      <a:lnTo>
                        <a:pt x="596" y="312"/>
                      </a:lnTo>
                      <a:lnTo>
                        <a:pt x="510" y="340"/>
                      </a:lnTo>
                      <a:lnTo>
                        <a:pt x="482" y="397"/>
                      </a:lnTo>
                      <a:lnTo>
                        <a:pt x="312" y="454"/>
                      </a:lnTo>
                      <a:lnTo>
                        <a:pt x="312" y="482"/>
                      </a:lnTo>
                      <a:lnTo>
                        <a:pt x="340" y="539"/>
                      </a:lnTo>
                      <a:lnTo>
                        <a:pt x="284" y="567"/>
                      </a:lnTo>
                      <a:lnTo>
                        <a:pt x="199" y="511"/>
                      </a:lnTo>
                      <a:lnTo>
                        <a:pt x="199" y="454"/>
                      </a:lnTo>
                      <a:lnTo>
                        <a:pt x="227" y="397"/>
                      </a:lnTo>
                      <a:lnTo>
                        <a:pt x="199" y="369"/>
                      </a:lnTo>
                      <a:lnTo>
                        <a:pt x="142" y="369"/>
                      </a:lnTo>
                      <a:lnTo>
                        <a:pt x="142" y="340"/>
                      </a:lnTo>
                      <a:lnTo>
                        <a:pt x="114" y="312"/>
                      </a:lnTo>
                      <a:lnTo>
                        <a:pt x="85" y="284"/>
                      </a:lnTo>
                      <a:lnTo>
                        <a:pt x="57" y="284"/>
                      </a:lnTo>
                      <a:lnTo>
                        <a:pt x="29" y="284"/>
                      </a:lnTo>
                      <a:lnTo>
                        <a:pt x="0" y="25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0" name="Freeform 52">
                  <a:extLst>
                    <a:ext uri="{FF2B5EF4-FFF2-40B4-BE49-F238E27FC236}">
                      <a16:creationId xmlns:a16="http://schemas.microsoft.com/office/drawing/2014/main" id="{09AF5268-E92C-4F21-8E39-669F59850A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1401" y="2370138"/>
                  <a:ext cx="719138" cy="720725"/>
                </a:xfrm>
                <a:custGeom>
                  <a:avLst/>
                  <a:gdLst>
                    <a:gd name="T0" fmla="*/ 312 w 453"/>
                    <a:gd name="T1" fmla="*/ 0 h 454"/>
                    <a:gd name="T2" fmla="*/ 226 w 453"/>
                    <a:gd name="T3" fmla="*/ 28 h 454"/>
                    <a:gd name="T4" fmla="*/ 198 w 453"/>
                    <a:gd name="T5" fmla="*/ 85 h 454"/>
                    <a:gd name="T6" fmla="*/ 28 w 453"/>
                    <a:gd name="T7" fmla="*/ 142 h 454"/>
                    <a:gd name="T8" fmla="*/ 28 w 453"/>
                    <a:gd name="T9" fmla="*/ 170 h 454"/>
                    <a:gd name="T10" fmla="*/ 56 w 453"/>
                    <a:gd name="T11" fmla="*/ 227 h 454"/>
                    <a:gd name="T12" fmla="*/ 0 w 453"/>
                    <a:gd name="T13" fmla="*/ 255 h 454"/>
                    <a:gd name="T14" fmla="*/ 56 w 453"/>
                    <a:gd name="T15" fmla="*/ 340 h 454"/>
                    <a:gd name="T16" fmla="*/ 56 w 453"/>
                    <a:gd name="T17" fmla="*/ 397 h 454"/>
                    <a:gd name="T18" fmla="*/ 56 w 453"/>
                    <a:gd name="T19" fmla="*/ 454 h 454"/>
                    <a:gd name="T20" fmla="*/ 170 w 453"/>
                    <a:gd name="T21" fmla="*/ 425 h 454"/>
                    <a:gd name="T22" fmla="*/ 198 w 453"/>
                    <a:gd name="T23" fmla="*/ 397 h 454"/>
                    <a:gd name="T24" fmla="*/ 226 w 453"/>
                    <a:gd name="T25" fmla="*/ 454 h 454"/>
                    <a:gd name="T26" fmla="*/ 255 w 453"/>
                    <a:gd name="T27" fmla="*/ 454 h 454"/>
                    <a:gd name="T28" fmla="*/ 255 w 453"/>
                    <a:gd name="T29" fmla="*/ 425 h 454"/>
                    <a:gd name="T30" fmla="*/ 312 w 453"/>
                    <a:gd name="T31" fmla="*/ 425 h 454"/>
                    <a:gd name="T32" fmla="*/ 312 w 453"/>
                    <a:gd name="T33" fmla="*/ 369 h 454"/>
                    <a:gd name="T34" fmla="*/ 340 w 453"/>
                    <a:gd name="T35" fmla="*/ 284 h 454"/>
                    <a:gd name="T36" fmla="*/ 425 w 453"/>
                    <a:gd name="T37" fmla="*/ 255 h 454"/>
                    <a:gd name="T38" fmla="*/ 453 w 453"/>
                    <a:gd name="T39" fmla="*/ 170 h 454"/>
                    <a:gd name="T40" fmla="*/ 425 w 453"/>
                    <a:gd name="T41" fmla="*/ 170 h 454"/>
                    <a:gd name="T42" fmla="*/ 425 w 453"/>
                    <a:gd name="T43" fmla="*/ 114 h 454"/>
                    <a:gd name="T44" fmla="*/ 368 w 453"/>
                    <a:gd name="T45" fmla="*/ 114 h 454"/>
                    <a:gd name="T46" fmla="*/ 397 w 453"/>
                    <a:gd name="T47" fmla="*/ 85 h 454"/>
                    <a:gd name="T48" fmla="*/ 340 w 453"/>
                    <a:gd name="T49" fmla="*/ 57 h 454"/>
                    <a:gd name="T50" fmla="*/ 312 w 453"/>
                    <a:gd name="T51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53" h="454">
                      <a:moveTo>
                        <a:pt x="312" y="0"/>
                      </a:moveTo>
                      <a:lnTo>
                        <a:pt x="226" y="28"/>
                      </a:lnTo>
                      <a:lnTo>
                        <a:pt x="198" y="85"/>
                      </a:lnTo>
                      <a:lnTo>
                        <a:pt x="28" y="142"/>
                      </a:lnTo>
                      <a:lnTo>
                        <a:pt x="28" y="170"/>
                      </a:lnTo>
                      <a:lnTo>
                        <a:pt x="56" y="227"/>
                      </a:lnTo>
                      <a:lnTo>
                        <a:pt x="0" y="255"/>
                      </a:lnTo>
                      <a:lnTo>
                        <a:pt x="56" y="340"/>
                      </a:lnTo>
                      <a:lnTo>
                        <a:pt x="56" y="397"/>
                      </a:lnTo>
                      <a:lnTo>
                        <a:pt x="56" y="454"/>
                      </a:lnTo>
                      <a:lnTo>
                        <a:pt x="170" y="425"/>
                      </a:lnTo>
                      <a:lnTo>
                        <a:pt x="198" y="397"/>
                      </a:lnTo>
                      <a:lnTo>
                        <a:pt x="226" y="454"/>
                      </a:lnTo>
                      <a:lnTo>
                        <a:pt x="255" y="454"/>
                      </a:lnTo>
                      <a:lnTo>
                        <a:pt x="255" y="425"/>
                      </a:lnTo>
                      <a:lnTo>
                        <a:pt x="312" y="425"/>
                      </a:lnTo>
                      <a:lnTo>
                        <a:pt x="312" y="369"/>
                      </a:lnTo>
                      <a:lnTo>
                        <a:pt x="340" y="284"/>
                      </a:lnTo>
                      <a:lnTo>
                        <a:pt x="425" y="255"/>
                      </a:lnTo>
                      <a:lnTo>
                        <a:pt x="453" y="170"/>
                      </a:lnTo>
                      <a:lnTo>
                        <a:pt x="425" y="170"/>
                      </a:lnTo>
                      <a:lnTo>
                        <a:pt x="425" y="114"/>
                      </a:lnTo>
                      <a:lnTo>
                        <a:pt x="368" y="114"/>
                      </a:lnTo>
                      <a:lnTo>
                        <a:pt x="397" y="85"/>
                      </a:lnTo>
                      <a:lnTo>
                        <a:pt x="340" y="57"/>
                      </a:lnTo>
                      <a:lnTo>
                        <a:pt x="312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1" name="Freeform 53">
                  <a:extLst>
                    <a:ext uri="{FF2B5EF4-FFF2-40B4-BE49-F238E27FC236}">
                      <a16:creationId xmlns:a16="http://schemas.microsoft.com/office/drawing/2014/main" id="{5FC9B14F-EC94-4BF8-80B4-B3FAB15006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50063" y="2460625"/>
                  <a:ext cx="450850" cy="449263"/>
                </a:xfrm>
                <a:custGeom>
                  <a:avLst/>
                  <a:gdLst>
                    <a:gd name="T0" fmla="*/ 199 w 284"/>
                    <a:gd name="T1" fmla="*/ 0 h 283"/>
                    <a:gd name="T2" fmla="*/ 256 w 284"/>
                    <a:gd name="T3" fmla="*/ 0 h 283"/>
                    <a:gd name="T4" fmla="*/ 284 w 284"/>
                    <a:gd name="T5" fmla="*/ 28 h 283"/>
                    <a:gd name="T6" fmla="*/ 256 w 284"/>
                    <a:gd name="T7" fmla="*/ 85 h 283"/>
                    <a:gd name="T8" fmla="*/ 256 w 284"/>
                    <a:gd name="T9" fmla="*/ 142 h 283"/>
                    <a:gd name="T10" fmla="*/ 256 w 284"/>
                    <a:gd name="T11" fmla="*/ 198 h 283"/>
                    <a:gd name="T12" fmla="*/ 227 w 284"/>
                    <a:gd name="T13" fmla="*/ 198 h 283"/>
                    <a:gd name="T14" fmla="*/ 199 w 284"/>
                    <a:gd name="T15" fmla="*/ 198 h 283"/>
                    <a:gd name="T16" fmla="*/ 199 w 284"/>
                    <a:gd name="T17" fmla="*/ 255 h 283"/>
                    <a:gd name="T18" fmla="*/ 171 w 284"/>
                    <a:gd name="T19" fmla="*/ 283 h 283"/>
                    <a:gd name="T20" fmla="*/ 114 w 284"/>
                    <a:gd name="T21" fmla="*/ 283 h 283"/>
                    <a:gd name="T22" fmla="*/ 29 w 284"/>
                    <a:gd name="T23" fmla="*/ 283 h 283"/>
                    <a:gd name="T24" fmla="*/ 0 w 284"/>
                    <a:gd name="T25" fmla="*/ 227 h 283"/>
                    <a:gd name="T26" fmla="*/ 29 w 284"/>
                    <a:gd name="T27" fmla="*/ 170 h 283"/>
                    <a:gd name="T28" fmla="*/ 57 w 284"/>
                    <a:gd name="T29" fmla="*/ 198 h 283"/>
                    <a:gd name="T30" fmla="*/ 114 w 284"/>
                    <a:gd name="T31" fmla="*/ 170 h 283"/>
                    <a:gd name="T32" fmla="*/ 114 w 284"/>
                    <a:gd name="T33" fmla="*/ 85 h 283"/>
                    <a:gd name="T34" fmla="*/ 142 w 284"/>
                    <a:gd name="T35" fmla="*/ 28 h 283"/>
                    <a:gd name="T36" fmla="*/ 171 w 284"/>
                    <a:gd name="T37" fmla="*/ 28 h 283"/>
                    <a:gd name="T38" fmla="*/ 199 w 284"/>
                    <a:gd name="T39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84" h="283">
                      <a:moveTo>
                        <a:pt x="199" y="0"/>
                      </a:moveTo>
                      <a:lnTo>
                        <a:pt x="256" y="0"/>
                      </a:lnTo>
                      <a:lnTo>
                        <a:pt x="284" y="28"/>
                      </a:lnTo>
                      <a:lnTo>
                        <a:pt x="256" y="85"/>
                      </a:lnTo>
                      <a:lnTo>
                        <a:pt x="256" y="142"/>
                      </a:lnTo>
                      <a:lnTo>
                        <a:pt x="256" y="198"/>
                      </a:lnTo>
                      <a:lnTo>
                        <a:pt x="227" y="198"/>
                      </a:lnTo>
                      <a:lnTo>
                        <a:pt x="199" y="198"/>
                      </a:lnTo>
                      <a:lnTo>
                        <a:pt x="199" y="255"/>
                      </a:lnTo>
                      <a:lnTo>
                        <a:pt x="171" y="283"/>
                      </a:lnTo>
                      <a:lnTo>
                        <a:pt x="114" y="283"/>
                      </a:lnTo>
                      <a:lnTo>
                        <a:pt x="29" y="283"/>
                      </a:lnTo>
                      <a:lnTo>
                        <a:pt x="0" y="227"/>
                      </a:lnTo>
                      <a:lnTo>
                        <a:pt x="29" y="170"/>
                      </a:lnTo>
                      <a:lnTo>
                        <a:pt x="57" y="198"/>
                      </a:lnTo>
                      <a:lnTo>
                        <a:pt x="114" y="170"/>
                      </a:lnTo>
                      <a:lnTo>
                        <a:pt x="114" y="85"/>
                      </a:lnTo>
                      <a:lnTo>
                        <a:pt x="142" y="28"/>
                      </a:lnTo>
                      <a:lnTo>
                        <a:pt x="171" y="28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2" name="Freeform 54">
                  <a:extLst>
                    <a:ext uri="{FF2B5EF4-FFF2-40B4-BE49-F238E27FC236}">
                      <a16:creationId xmlns:a16="http://schemas.microsoft.com/office/drawing/2014/main" id="{8BEE4E40-4448-4A18-8C65-0EDAE74C63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35851" y="3000375"/>
                  <a:ext cx="360363" cy="314325"/>
                </a:xfrm>
                <a:custGeom>
                  <a:avLst/>
                  <a:gdLst>
                    <a:gd name="T0" fmla="*/ 28 w 227"/>
                    <a:gd name="T1" fmla="*/ 57 h 198"/>
                    <a:gd name="T2" fmla="*/ 142 w 227"/>
                    <a:gd name="T3" fmla="*/ 28 h 198"/>
                    <a:gd name="T4" fmla="*/ 170 w 227"/>
                    <a:gd name="T5" fmla="*/ 0 h 198"/>
                    <a:gd name="T6" fmla="*/ 198 w 227"/>
                    <a:gd name="T7" fmla="*/ 57 h 198"/>
                    <a:gd name="T8" fmla="*/ 198 w 227"/>
                    <a:gd name="T9" fmla="*/ 85 h 198"/>
                    <a:gd name="T10" fmla="*/ 227 w 227"/>
                    <a:gd name="T11" fmla="*/ 113 h 198"/>
                    <a:gd name="T12" fmla="*/ 198 w 227"/>
                    <a:gd name="T13" fmla="*/ 170 h 198"/>
                    <a:gd name="T14" fmla="*/ 85 w 227"/>
                    <a:gd name="T15" fmla="*/ 198 h 198"/>
                    <a:gd name="T16" fmla="*/ 0 w 227"/>
                    <a:gd name="T17" fmla="*/ 198 h 198"/>
                    <a:gd name="T18" fmla="*/ 28 w 227"/>
                    <a:gd name="T19" fmla="*/ 142 h 198"/>
                    <a:gd name="T20" fmla="*/ 57 w 227"/>
                    <a:gd name="T21" fmla="*/ 142 h 198"/>
                    <a:gd name="T22" fmla="*/ 28 w 227"/>
                    <a:gd name="T23" fmla="*/ 57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27" h="198">
                      <a:moveTo>
                        <a:pt x="28" y="57"/>
                      </a:moveTo>
                      <a:lnTo>
                        <a:pt x="142" y="28"/>
                      </a:lnTo>
                      <a:lnTo>
                        <a:pt x="170" y="0"/>
                      </a:lnTo>
                      <a:lnTo>
                        <a:pt x="198" y="57"/>
                      </a:lnTo>
                      <a:lnTo>
                        <a:pt x="198" y="85"/>
                      </a:lnTo>
                      <a:lnTo>
                        <a:pt x="227" y="113"/>
                      </a:lnTo>
                      <a:lnTo>
                        <a:pt x="198" y="170"/>
                      </a:lnTo>
                      <a:lnTo>
                        <a:pt x="85" y="198"/>
                      </a:lnTo>
                      <a:lnTo>
                        <a:pt x="0" y="198"/>
                      </a:lnTo>
                      <a:lnTo>
                        <a:pt x="28" y="142"/>
                      </a:lnTo>
                      <a:lnTo>
                        <a:pt x="57" y="142"/>
                      </a:lnTo>
                      <a:lnTo>
                        <a:pt x="28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3" name="Freeform 55">
                  <a:extLst>
                    <a:ext uri="{FF2B5EF4-FFF2-40B4-BE49-F238E27FC236}">
                      <a16:creationId xmlns:a16="http://schemas.microsoft.com/office/drawing/2014/main" id="{8C7B546F-61C5-4DB9-A8E6-07AD06052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35851" y="2774950"/>
                  <a:ext cx="765175" cy="1260475"/>
                </a:xfrm>
                <a:custGeom>
                  <a:avLst/>
                  <a:gdLst>
                    <a:gd name="T0" fmla="*/ 397 w 482"/>
                    <a:gd name="T1" fmla="*/ 0 h 794"/>
                    <a:gd name="T2" fmla="*/ 425 w 482"/>
                    <a:gd name="T3" fmla="*/ 29 h 794"/>
                    <a:gd name="T4" fmla="*/ 397 w 482"/>
                    <a:gd name="T5" fmla="*/ 57 h 794"/>
                    <a:gd name="T6" fmla="*/ 397 w 482"/>
                    <a:gd name="T7" fmla="*/ 199 h 794"/>
                    <a:gd name="T8" fmla="*/ 425 w 482"/>
                    <a:gd name="T9" fmla="*/ 227 h 794"/>
                    <a:gd name="T10" fmla="*/ 454 w 482"/>
                    <a:gd name="T11" fmla="*/ 227 h 794"/>
                    <a:gd name="T12" fmla="*/ 397 w 482"/>
                    <a:gd name="T13" fmla="*/ 255 h 794"/>
                    <a:gd name="T14" fmla="*/ 482 w 482"/>
                    <a:gd name="T15" fmla="*/ 340 h 794"/>
                    <a:gd name="T16" fmla="*/ 425 w 482"/>
                    <a:gd name="T17" fmla="*/ 369 h 794"/>
                    <a:gd name="T18" fmla="*/ 482 w 482"/>
                    <a:gd name="T19" fmla="*/ 426 h 794"/>
                    <a:gd name="T20" fmla="*/ 482 w 482"/>
                    <a:gd name="T21" fmla="*/ 482 h 794"/>
                    <a:gd name="T22" fmla="*/ 454 w 482"/>
                    <a:gd name="T23" fmla="*/ 539 h 794"/>
                    <a:gd name="T24" fmla="*/ 425 w 482"/>
                    <a:gd name="T25" fmla="*/ 567 h 794"/>
                    <a:gd name="T26" fmla="*/ 397 w 482"/>
                    <a:gd name="T27" fmla="*/ 539 h 794"/>
                    <a:gd name="T28" fmla="*/ 284 w 482"/>
                    <a:gd name="T29" fmla="*/ 454 h 794"/>
                    <a:gd name="T30" fmla="*/ 227 w 482"/>
                    <a:gd name="T31" fmla="*/ 596 h 794"/>
                    <a:gd name="T32" fmla="*/ 255 w 482"/>
                    <a:gd name="T33" fmla="*/ 596 h 794"/>
                    <a:gd name="T34" fmla="*/ 255 w 482"/>
                    <a:gd name="T35" fmla="*/ 681 h 794"/>
                    <a:gd name="T36" fmla="*/ 227 w 482"/>
                    <a:gd name="T37" fmla="*/ 737 h 794"/>
                    <a:gd name="T38" fmla="*/ 198 w 482"/>
                    <a:gd name="T39" fmla="*/ 766 h 794"/>
                    <a:gd name="T40" fmla="*/ 142 w 482"/>
                    <a:gd name="T41" fmla="*/ 794 h 794"/>
                    <a:gd name="T42" fmla="*/ 142 w 482"/>
                    <a:gd name="T43" fmla="*/ 766 h 794"/>
                    <a:gd name="T44" fmla="*/ 113 w 482"/>
                    <a:gd name="T45" fmla="*/ 766 h 794"/>
                    <a:gd name="T46" fmla="*/ 142 w 482"/>
                    <a:gd name="T47" fmla="*/ 709 h 794"/>
                    <a:gd name="T48" fmla="*/ 113 w 482"/>
                    <a:gd name="T49" fmla="*/ 709 h 794"/>
                    <a:gd name="T50" fmla="*/ 57 w 482"/>
                    <a:gd name="T51" fmla="*/ 652 h 794"/>
                    <a:gd name="T52" fmla="*/ 142 w 482"/>
                    <a:gd name="T53" fmla="*/ 624 h 794"/>
                    <a:gd name="T54" fmla="*/ 142 w 482"/>
                    <a:gd name="T55" fmla="*/ 567 h 794"/>
                    <a:gd name="T56" fmla="*/ 170 w 482"/>
                    <a:gd name="T57" fmla="*/ 539 h 794"/>
                    <a:gd name="T58" fmla="*/ 85 w 482"/>
                    <a:gd name="T59" fmla="*/ 511 h 794"/>
                    <a:gd name="T60" fmla="*/ 0 w 482"/>
                    <a:gd name="T61" fmla="*/ 340 h 794"/>
                    <a:gd name="T62" fmla="*/ 85 w 482"/>
                    <a:gd name="T63" fmla="*/ 340 h 794"/>
                    <a:gd name="T64" fmla="*/ 198 w 482"/>
                    <a:gd name="T65" fmla="*/ 312 h 794"/>
                    <a:gd name="T66" fmla="*/ 227 w 482"/>
                    <a:gd name="T67" fmla="*/ 255 h 794"/>
                    <a:gd name="T68" fmla="*/ 198 w 482"/>
                    <a:gd name="T69" fmla="*/ 227 h 794"/>
                    <a:gd name="T70" fmla="*/ 198 w 482"/>
                    <a:gd name="T71" fmla="*/ 199 h 794"/>
                    <a:gd name="T72" fmla="*/ 227 w 482"/>
                    <a:gd name="T73" fmla="*/ 199 h 794"/>
                    <a:gd name="T74" fmla="*/ 227 w 482"/>
                    <a:gd name="T75" fmla="*/ 170 h 794"/>
                    <a:gd name="T76" fmla="*/ 284 w 482"/>
                    <a:gd name="T77" fmla="*/ 170 h 794"/>
                    <a:gd name="T78" fmla="*/ 284 w 482"/>
                    <a:gd name="T79" fmla="*/ 114 h 794"/>
                    <a:gd name="T80" fmla="*/ 312 w 482"/>
                    <a:gd name="T81" fmla="*/ 29 h 794"/>
                    <a:gd name="T82" fmla="*/ 397 w 482"/>
                    <a:gd name="T83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2" h="794">
                      <a:moveTo>
                        <a:pt x="397" y="0"/>
                      </a:moveTo>
                      <a:lnTo>
                        <a:pt x="425" y="29"/>
                      </a:lnTo>
                      <a:lnTo>
                        <a:pt x="397" y="57"/>
                      </a:lnTo>
                      <a:lnTo>
                        <a:pt x="397" y="199"/>
                      </a:lnTo>
                      <a:lnTo>
                        <a:pt x="425" y="227"/>
                      </a:lnTo>
                      <a:lnTo>
                        <a:pt x="454" y="227"/>
                      </a:lnTo>
                      <a:lnTo>
                        <a:pt x="397" y="255"/>
                      </a:lnTo>
                      <a:lnTo>
                        <a:pt x="482" y="340"/>
                      </a:lnTo>
                      <a:lnTo>
                        <a:pt x="425" y="369"/>
                      </a:lnTo>
                      <a:lnTo>
                        <a:pt x="482" y="426"/>
                      </a:lnTo>
                      <a:lnTo>
                        <a:pt x="482" y="482"/>
                      </a:lnTo>
                      <a:lnTo>
                        <a:pt x="454" y="539"/>
                      </a:lnTo>
                      <a:lnTo>
                        <a:pt x="425" y="567"/>
                      </a:lnTo>
                      <a:lnTo>
                        <a:pt x="397" y="539"/>
                      </a:lnTo>
                      <a:lnTo>
                        <a:pt x="284" y="454"/>
                      </a:lnTo>
                      <a:lnTo>
                        <a:pt x="227" y="596"/>
                      </a:lnTo>
                      <a:lnTo>
                        <a:pt x="255" y="596"/>
                      </a:lnTo>
                      <a:lnTo>
                        <a:pt x="255" y="681"/>
                      </a:lnTo>
                      <a:lnTo>
                        <a:pt x="227" y="737"/>
                      </a:lnTo>
                      <a:lnTo>
                        <a:pt x="198" y="766"/>
                      </a:lnTo>
                      <a:lnTo>
                        <a:pt x="142" y="794"/>
                      </a:lnTo>
                      <a:lnTo>
                        <a:pt x="142" y="766"/>
                      </a:lnTo>
                      <a:lnTo>
                        <a:pt x="113" y="766"/>
                      </a:lnTo>
                      <a:lnTo>
                        <a:pt x="142" y="709"/>
                      </a:lnTo>
                      <a:lnTo>
                        <a:pt x="113" y="709"/>
                      </a:lnTo>
                      <a:lnTo>
                        <a:pt x="57" y="652"/>
                      </a:lnTo>
                      <a:lnTo>
                        <a:pt x="142" y="624"/>
                      </a:lnTo>
                      <a:lnTo>
                        <a:pt x="142" y="567"/>
                      </a:lnTo>
                      <a:lnTo>
                        <a:pt x="170" y="539"/>
                      </a:lnTo>
                      <a:lnTo>
                        <a:pt x="85" y="511"/>
                      </a:lnTo>
                      <a:lnTo>
                        <a:pt x="0" y="340"/>
                      </a:lnTo>
                      <a:lnTo>
                        <a:pt x="85" y="340"/>
                      </a:lnTo>
                      <a:lnTo>
                        <a:pt x="198" y="312"/>
                      </a:lnTo>
                      <a:lnTo>
                        <a:pt x="227" y="255"/>
                      </a:lnTo>
                      <a:lnTo>
                        <a:pt x="198" y="227"/>
                      </a:lnTo>
                      <a:lnTo>
                        <a:pt x="198" y="199"/>
                      </a:lnTo>
                      <a:lnTo>
                        <a:pt x="227" y="199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114"/>
                      </a:lnTo>
                      <a:lnTo>
                        <a:pt x="312" y="29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4" name="Freeform 56">
                  <a:extLst>
                    <a:ext uri="{FF2B5EF4-FFF2-40B4-BE49-F238E27FC236}">
                      <a16:creationId xmlns:a16="http://schemas.microsoft.com/office/drawing/2014/main" id="{D1D9F459-4BEB-449D-87A5-99735757E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10538" y="3270250"/>
                  <a:ext cx="315913" cy="630238"/>
                </a:xfrm>
                <a:custGeom>
                  <a:avLst/>
                  <a:gdLst>
                    <a:gd name="T0" fmla="*/ 57 w 199"/>
                    <a:gd name="T1" fmla="*/ 28 h 397"/>
                    <a:gd name="T2" fmla="*/ 114 w 199"/>
                    <a:gd name="T3" fmla="*/ 0 h 397"/>
                    <a:gd name="T4" fmla="*/ 142 w 199"/>
                    <a:gd name="T5" fmla="*/ 28 h 397"/>
                    <a:gd name="T6" fmla="*/ 142 w 199"/>
                    <a:gd name="T7" fmla="*/ 114 h 397"/>
                    <a:gd name="T8" fmla="*/ 142 w 199"/>
                    <a:gd name="T9" fmla="*/ 255 h 397"/>
                    <a:gd name="T10" fmla="*/ 199 w 199"/>
                    <a:gd name="T11" fmla="*/ 312 h 397"/>
                    <a:gd name="T12" fmla="*/ 170 w 199"/>
                    <a:gd name="T13" fmla="*/ 397 h 397"/>
                    <a:gd name="T14" fmla="*/ 142 w 199"/>
                    <a:gd name="T15" fmla="*/ 397 h 397"/>
                    <a:gd name="T16" fmla="*/ 114 w 199"/>
                    <a:gd name="T17" fmla="*/ 369 h 397"/>
                    <a:gd name="T18" fmla="*/ 114 w 199"/>
                    <a:gd name="T19" fmla="*/ 340 h 397"/>
                    <a:gd name="T20" fmla="*/ 57 w 199"/>
                    <a:gd name="T21" fmla="*/ 369 h 397"/>
                    <a:gd name="T22" fmla="*/ 0 w 199"/>
                    <a:gd name="T23" fmla="*/ 340 h 397"/>
                    <a:gd name="T24" fmla="*/ 57 w 199"/>
                    <a:gd name="T25" fmla="*/ 312 h 397"/>
                    <a:gd name="T26" fmla="*/ 57 w 199"/>
                    <a:gd name="T27" fmla="*/ 284 h 397"/>
                    <a:gd name="T28" fmla="*/ 0 w 199"/>
                    <a:gd name="T29" fmla="*/ 255 h 397"/>
                    <a:gd name="T30" fmla="*/ 29 w 199"/>
                    <a:gd name="T31" fmla="*/ 227 h 397"/>
                    <a:gd name="T32" fmla="*/ 57 w 199"/>
                    <a:gd name="T33" fmla="*/ 170 h 397"/>
                    <a:gd name="T34" fmla="*/ 57 w 199"/>
                    <a:gd name="T35" fmla="*/ 114 h 397"/>
                    <a:gd name="T36" fmla="*/ 0 w 199"/>
                    <a:gd name="T37" fmla="*/ 57 h 397"/>
                    <a:gd name="T38" fmla="*/ 57 w 199"/>
                    <a:gd name="T39" fmla="*/ 28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9" h="397">
                      <a:moveTo>
                        <a:pt x="57" y="28"/>
                      </a:moveTo>
                      <a:lnTo>
                        <a:pt x="114" y="0"/>
                      </a:lnTo>
                      <a:lnTo>
                        <a:pt x="142" y="28"/>
                      </a:lnTo>
                      <a:lnTo>
                        <a:pt x="142" y="114"/>
                      </a:lnTo>
                      <a:lnTo>
                        <a:pt x="142" y="255"/>
                      </a:lnTo>
                      <a:lnTo>
                        <a:pt x="199" y="312"/>
                      </a:lnTo>
                      <a:lnTo>
                        <a:pt x="170" y="397"/>
                      </a:lnTo>
                      <a:lnTo>
                        <a:pt x="142" y="397"/>
                      </a:lnTo>
                      <a:lnTo>
                        <a:pt x="114" y="369"/>
                      </a:lnTo>
                      <a:lnTo>
                        <a:pt x="114" y="340"/>
                      </a:lnTo>
                      <a:lnTo>
                        <a:pt x="57" y="369"/>
                      </a:lnTo>
                      <a:lnTo>
                        <a:pt x="0" y="340"/>
                      </a:lnTo>
                      <a:lnTo>
                        <a:pt x="57" y="312"/>
                      </a:lnTo>
                      <a:lnTo>
                        <a:pt x="57" y="284"/>
                      </a:lnTo>
                      <a:lnTo>
                        <a:pt x="0" y="255"/>
                      </a:lnTo>
                      <a:lnTo>
                        <a:pt x="29" y="227"/>
                      </a:lnTo>
                      <a:lnTo>
                        <a:pt x="57" y="170"/>
                      </a:lnTo>
                      <a:lnTo>
                        <a:pt x="57" y="114"/>
                      </a:lnTo>
                      <a:lnTo>
                        <a:pt x="0" y="57"/>
                      </a:lnTo>
                      <a:lnTo>
                        <a:pt x="57" y="2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5" name="Freeform 57">
                  <a:extLst>
                    <a:ext uri="{FF2B5EF4-FFF2-40B4-BE49-F238E27FC236}">
                      <a16:creationId xmlns:a16="http://schemas.microsoft.com/office/drawing/2014/main" id="{F9517B8F-1FE9-4D3C-B6CE-72DF56A070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50176" y="3495675"/>
                  <a:ext cx="450850" cy="1079500"/>
                </a:xfrm>
                <a:custGeom>
                  <a:avLst/>
                  <a:gdLst>
                    <a:gd name="T0" fmla="*/ 227 w 284"/>
                    <a:gd name="T1" fmla="*/ 198 h 680"/>
                    <a:gd name="T2" fmla="*/ 284 w 284"/>
                    <a:gd name="T3" fmla="*/ 170 h 680"/>
                    <a:gd name="T4" fmla="*/ 284 w 284"/>
                    <a:gd name="T5" fmla="*/ 142 h 680"/>
                    <a:gd name="T6" fmla="*/ 227 w 284"/>
                    <a:gd name="T7" fmla="*/ 113 h 680"/>
                    <a:gd name="T8" fmla="*/ 199 w 284"/>
                    <a:gd name="T9" fmla="*/ 85 h 680"/>
                    <a:gd name="T10" fmla="*/ 86 w 284"/>
                    <a:gd name="T11" fmla="*/ 0 h 680"/>
                    <a:gd name="T12" fmla="*/ 29 w 284"/>
                    <a:gd name="T13" fmla="*/ 142 h 680"/>
                    <a:gd name="T14" fmla="*/ 57 w 284"/>
                    <a:gd name="T15" fmla="*/ 142 h 680"/>
                    <a:gd name="T16" fmla="*/ 57 w 284"/>
                    <a:gd name="T17" fmla="*/ 227 h 680"/>
                    <a:gd name="T18" fmla="*/ 29 w 284"/>
                    <a:gd name="T19" fmla="*/ 283 h 680"/>
                    <a:gd name="T20" fmla="*/ 0 w 284"/>
                    <a:gd name="T21" fmla="*/ 312 h 680"/>
                    <a:gd name="T22" fmla="*/ 29 w 284"/>
                    <a:gd name="T23" fmla="*/ 397 h 680"/>
                    <a:gd name="T24" fmla="*/ 86 w 284"/>
                    <a:gd name="T25" fmla="*/ 453 h 680"/>
                    <a:gd name="T26" fmla="*/ 86 w 284"/>
                    <a:gd name="T27" fmla="*/ 567 h 680"/>
                    <a:gd name="T28" fmla="*/ 57 w 284"/>
                    <a:gd name="T29" fmla="*/ 595 h 680"/>
                    <a:gd name="T30" fmla="*/ 86 w 284"/>
                    <a:gd name="T31" fmla="*/ 652 h 680"/>
                    <a:gd name="T32" fmla="*/ 114 w 284"/>
                    <a:gd name="T33" fmla="*/ 680 h 680"/>
                    <a:gd name="T34" fmla="*/ 114 w 284"/>
                    <a:gd name="T35" fmla="*/ 624 h 680"/>
                    <a:gd name="T36" fmla="*/ 171 w 284"/>
                    <a:gd name="T37" fmla="*/ 624 h 680"/>
                    <a:gd name="T38" fmla="*/ 199 w 284"/>
                    <a:gd name="T39" fmla="*/ 595 h 680"/>
                    <a:gd name="T40" fmla="*/ 227 w 284"/>
                    <a:gd name="T41" fmla="*/ 453 h 680"/>
                    <a:gd name="T42" fmla="*/ 199 w 284"/>
                    <a:gd name="T43" fmla="*/ 425 h 680"/>
                    <a:gd name="T44" fmla="*/ 227 w 284"/>
                    <a:gd name="T45" fmla="*/ 368 h 680"/>
                    <a:gd name="T46" fmla="*/ 227 w 284"/>
                    <a:gd name="T47" fmla="*/ 340 h 680"/>
                    <a:gd name="T48" fmla="*/ 256 w 284"/>
                    <a:gd name="T49" fmla="*/ 312 h 680"/>
                    <a:gd name="T50" fmla="*/ 256 w 284"/>
                    <a:gd name="T51" fmla="*/ 255 h 680"/>
                    <a:gd name="T52" fmla="*/ 227 w 284"/>
                    <a:gd name="T53" fmla="*/ 227 h 680"/>
                    <a:gd name="T54" fmla="*/ 227 w 284"/>
                    <a:gd name="T55" fmla="*/ 198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84" h="680">
                      <a:moveTo>
                        <a:pt x="227" y="198"/>
                      </a:moveTo>
                      <a:lnTo>
                        <a:pt x="284" y="170"/>
                      </a:lnTo>
                      <a:lnTo>
                        <a:pt x="284" y="142"/>
                      </a:lnTo>
                      <a:lnTo>
                        <a:pt x="227" y="113"/>
                      </a:lnTo>
                      <a:lnTo>
                        <a:pt x="199" y="85"/>
                      </a:lnTo>
                      <a:lnTo>
                        <a:pt x="86" y="0"/>
                      </a:lnTo>
                      <a:lnTo>
                        <a:pt x="29" y="142"/>
                      </a:lnTo>
                      <a:lnTo>
                        <a:pt x="57" y="142"/>
                      </a:lnTo>
                      <a:lnTo>
                        <a:pt x="57" y="227"/>
                      </a:lnTo>
                      <a:lnTo>
                        <a:pt x="29" y="283"/>
                      </a:lnTo>
                      <a:lnTo>
                        <a:pt x="0" y="312"/>
                      </a:lnTo>
                      <a:lnTo>
                        <a:pt x="29" y="397"/>
                      </a:lnTo>
                      <a:lnTo>
                        <a:pt x="86" y="453"/>
                      </a:lnTo>
                      <a:lnTo>
                        <a:pt x="86" y="567"/>
                      </a:lnTo>
                      <a:lnTo>
                        <a:pt x="57" y="595"/>
                      </a:lnTo>
                      <a:lnTo>
                        <a:pt x="86" y="652"/>
                      </a:lnTo>
                      <a:lnTo>
                        <a:pt x="114" y="680"/>
                      </a:lnTo>
                      <a:lnTo>
                        <a:pt x="114" y="624"/>
                      </a:lnTo>
                      <a:lnTo>
                        <a:pt x="171" y="624"/>
                      </a:lnTo>
                      <a:lnTo>
                        <a:pt x="199" y="595"/>
                      </a:lnTo>
                      <a:lnTo>
                        <a:pt x="227" y="453"/>
                      </a:lnTo>
                      <a:lnTo>
                        <a:pt x="199" y="425"/>
                      </a:lnTo>
                      <a:lnTo>
                        <a:pt x="227" y="368"/>
                      </a:lnTo>
                      <a:lnTo>
                        <a:pt x="227" y="340"/>
                      </a:lnTo>
                      <a:lnTo>
                        <a:pt x="256" y="312"/>
                      </a:lnTo>
                      <a:lnTo>
                        <a:pt x="256" y="255"/>
                      </a:lnTo>
                      <a:lnTo>
                        <a:pt x="227" y="227"/>
                      </a:lnTo>
                      <a:lnTo>
                        <a:pt x="227" y="19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6" name="Freeform 58">
                  <a:extLst>
                    <a:ext uri="{FF2B5EF4-FFF2-40B4-BE49-F238E27FC236}">
                      <a16:creationId xmlns:a16="http://schemas.microsoft.com/office/drawing/2014/main" id="{372F6C94-F173-424A-8744-BD6C6ABD77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70788" y="4756150"/>
                  <a:ext cx="1079500" cy="1079500"/>
                </a:xfrm>
                <a:custGeom>
                  <a:avLst/>
                  <a:gdLst>
                    <a:gd name="T0" fmla="*/ 482 w 680"/>
                    <a:gd name="T1" fmla="*/ 680 h 680"/>
                    <a:gd name="T2" fmla="*/ 454 w 680"/>
                    <a:gd name="T3" fmla="*/ 652 h 680"/>
                    <a:gd name="T4" fmla="*/ 482 w 680"/>
                    <a:gd name="T5" fmla="*/ 623 h 680"/>
                    <a:gd name="T6" fmla="*/ 454 w 680"/>
                    <a:gd name="T7" fmla="*/ 567 h 680"/>
                    <a:gd name="T8" fmla="*/ 482 w 680"/>
                    <a:gd name="T9" fmla="*/ 567 h 680"/>
                    <a:gd name="T10" fmla="*/ 454 w 680"/>
                    <a:gd name="T11" fmla="*/ 482 h 680"/>
                    <a:gd name="T12" fmla="*/ 425 w 680"/>
                    <a:gd name="T13" fmla="*/ 482 h 680"/>
                    <a:gd name="T14" fmla="*/ 425 w 680"/>
                    <a:gd name="T15" fmla="*/ 425 h 680"/>
                    <a:gd name="T16" fmla="*/ 369 w 680"/>
                    <a:gd name="T17" fmla="*/ 425 h 680"/>
                    <a:gd name="T18" fmla="*/ 340 w 680"/>
                    <a:gd name="T19" fmla="*/ 311 h 680"/>
                    <a:gd name="T20" fmla="*/ 312 w 680"/>
                    <a:gd name="T21" fmla="*/ 283 h 680"/>
                    <a:gd name="T22" fmla="*/ 312 w 680"/>
                    <a:gd name="T23" fmla="*/ 255 h 680"/>
                    <a:gd name="T24" fmla="*/ 284 w 680"/>
                    <a:gd name="T25" fmla="*/ 198 h 680"/>
                    <a:gd name="T26" fmla="*/ 170 w 680"/>
                    <a:gd name="T27" fmla="*/ 198 h 680"/>
                    <a:gd name="T28" fmla="*/ 142 w 680"/>
                    <a:gd name="T29" fmla="*/ 226 h 680"/>
                    <a:gd name="T30" fmla="*/ 85 w 680"/>
                    <a:gd name="T31" fmla="*/ 198 h 680"/>
                    <a:gd name="T32" fmla="*/ 57 w 680"/>
                    <a:gd name="T33" fmla="*/ 226 h 680"/>
                    <a:gd name="T34" fmla="*/ 0 w 680"/>
                    <a:gd name="T35" fmla="*/ 198 h 680"/>
                    <a:gd name="T36" fmla="*/ 57 w 680"/>
                    <a:gd name="T37" fmla="*/ 198 h 680"/>
                    <a:gd name="T38" fmla="*/ 85 w 680"/>
                    <a:gd name="T39" fmla="*/ 113 h 680"/>
                    <a:gd name="T40" fmla="*/ 113 w 680"/>
                    <a:gd name="T41" fmla="*/ 113 h 680"/>
                    <a:gd name="T42" fmla="*/ 199 w 680"/>
                    <a:gd name="T43" fmla="*/ 113 h 680"/>
                    <a:gd name="T44" fmla="*/ 227 w 680"/>
                    <a:gd name="T45" fmla="*/ 56 h 680"/>
                    <a:gd name="T46" fmla="*/ 227 w 680"/>
                    <a:gd name="T47" fmla="*/ 28 h 680"/>
                    <a:gd name="T48" fmla="*/ 255 w 680"/>
                    <a:gd name="T49" fmla="*/ 0 h 680"/>
                    <a:gd name="T50" fmla="*/ 340 w 680"/>
                    <a:gd name="T51" fmla="*/ 0 h 680"/>
                    <a:gd name="T52" fmla="*/ 369 w 680"/>
                    <a:gd name="T53" fmla="*/ 28 h 680"/>
                    <a:gd name="T54" fmla="*/ 397 w 680"/>
                    <a:gd name="T55" fmla="*/ 28 h 680"/>
                    <a:gd name="T56" fmla="*/ 425 w 680"/>
                    <a:gd name="T57" fmla="*/ 85 h 680"/>
                    <a:gd name="T58" fmla="*/ 369 w 680"/>
                    <a:gd name="T59" fmla="*/ 85 h 680"/>
                    <a:gd name="T60" fmla="*/ 340 w 680"/>
                    <a:gd name="T61" fmla="*/ 113 h 680"/>
                    <a:gd name="T62" fmla="*/ 454 w 680"/>
                    <a:gd name="T63" fmla="*/ 255 h 680"/>
                    <a:gd name="T64" fmla="*/ 482 w 680"/>
                    <a:gd name="T65" fmla="*/ 255 h 680"/>
                    <a:gd name="T66" fmla="*/ 482 w 680"/>
                    <a:gd name="T67" fmla="*/ 226 h 680"/>
                    <a:gd name="T68" fmla="*/ 567 w 680"/>
                    <a:gd name="T69" fmla="*/ 226 h 680"/>
                    <a:gd name="T70" fmla="*/ 680 w 680"/>
                    <a:gd name="T71" fmla="*/ 226 h 680"/>
                    <a:gd name="T72" fmla="*/ 652 w 680"/>
                    <a:gd name="T73" fmla="*/ 311 h 680"/>
                    <a:gd name="T74" fmla="*/ 624 w 680"/>
                    <a:gd name="T75" fmla="*/ 368 h 680"/>
                    <a:gd name="T76" fmla="*/ 652 w 680"/>
                    <a:gd name="T77" fmla="*/ 397 h 680"/>
                    <a:gd name="T78" fmla="*/ 624 w 680"/>
                    <a:gd name="T79" fmla="*/ 453 h 680"/>
                    <a:gd name="T80" fmla="*/ 652 w 680"/>
                    <a:gd name="T81" fmla="*/ 510 h 680"/>
                    <a:gd name="T82" fmla="*/ 595 w 680"/>
                    <a:gd name="T83" fmla="*/ 510 h 680"/>
                    <a:gd name="T84" fmla="*/ 595 w 680"/>
                    <a:gd name="T85" fmla="*/ 652 h 680"/>
                    <a:gd name="T86" fmla="*/ 567 w 680"/>
                    <a:gd name="T87" fmla="*/ 680 h 680"/>
                    <a:gd name="T88" fmla="*/ 539 w 680"/>
                    <a:gd name="T89" fmla="*/ 652 h 680"/>
                    <a:gd name="T90" fmla="*/ 482 w 680"/>
                    <a:gd name="T91" fmla="*/ 680 h 6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80" h="680">
                      <a:moveTo>
                        <a:pt x="482" y="680"/>
                      </a:moveTo>
                      <a:lnTo>
                        <a:pt x="454" y="652"/>
                      </a:lnTo>
                      <a:lnTo>
                        <a:pt x="482" y="623"/>
                      </a:lnTo>
                      <a:lnTo>
                        <a:pt x="454" y="567"/>
                      </a:lnTo>
                      <a:lnTo>
                        <a:pt x="482" y="567"/>
                      </a:lnTo>
                      <a:lnTo>
                        <a:pt x="454" y="482"/>
                      </a:lnTo>
                      <a:lnTo>
                        <a:pt x="425" y="482"/>
                      </a:lnTo>
                      <a:lnTo>
                        <a:pt x="425" y="425"/>
                      </a:lnTo>
                      <a:lnTo>
                        <a:pt x="369" y="425"/>
                      </a:lnTo>
                      <a:lnTo>
                        <a:pt x="340" y="311"/>
                      </a:lnTo>
                      <a:lnTo>
                        <a:pt x="312" y="283"/>
                      </a:lnTo>
                      <a:lnTo>
                        <a:pt x="312" y="255"/>
                      </a:lnTo>
                      <a:lnTo>
                        <a:pt x="284" y="198"/>
                      </a:lnTo>
                      <a:lnTo>
                        <a:pt x="170" y="198"/>
                      </a:lnTo>
                      <a:lnTo>
                        <a:pt x="142" y="226"/>
                      </a:lnTo>
                      <a:lnTo>
                        <a:pt x="85" y="198"/>
                      </a:lnTo>
                      <a:lnTo>
                        <a:pt x="57" y="226"/>
                      </a:lnTo>
                      <a:lnTo>
                        <a:pt x="0" y="198"/>
                      </a:lnTo>
                      <a:lnTo>
                        <a:pt x="57" y="198"/>
                      </a:lnTo>
                      <a:lnTo>
                        <a:pt x="85" y="113"/>
                      </a:lnTo>
                      <a:lnTo>
                        <a:pt x="113" y="113"/>
                      </a:lnTo>
                      <a:lnTo>
                        <a:pt x="199" y="113"/>
                      </a:lnTo>
                      <a:lnTo>
                        <a:pt x="227" y="56"/>
                      </a:lnTo>
                      <a:lnTo>
                        <a:pt x="227" y="28"/>
                      </a:lnTo>
                      <a:lnTo>
                        <a:pt x="255" y="0"/>
                      </a:lnTo>
                      <a:lnTo>
                        <a:pt x="340" y="0"/>
                      </a:lnTo>
                      <a:lnTo>
                        <a:pt x="369" y="28"/>
                      </a:lnTo>
                      <a:lnTo>
                        <a:pt x="397" y="28"/>
                      </a:lnTo>
                      <a:lnTo>
                        <a:pt x="425" y="85"/>
                      </a:lnTo>
                      <a:lnTo>
                        <a:pt x="369" y="85"/>
                      </a:lnTo>
                      <a:lnTo>
                        <a:pt x="340" y="113"/>
                      </a:lnTo>
                      <a:lnTo>
                        <a:pt x="454" y="255"/>
                      </a:lnTo>
                      <a:lnTo>
                        <a:pt x="482" y="255"/>
                      </a:lnTo>
                      <a:lnTo>
                        <a:pt x="482" y="226"/>
                      </a:lnTo>
                      <a:lnTo>
                        <a:pt x="567" y="226"/>
                      </a:lnTo>
                      <a:lnTo>
                        <a:pt x="680" y="226"/>
                      </a:lnTo>
                      <a:lnTo>
                        <a:pt x="652" y="311"/>
                      </a:lnTo>
                      <a:lnTo>
                        <a:pt x="624" y="368"/>
                      </a:lnTo>
                      <a:lnTo>
                        <a:pt x="652" y="397"/>
                      </a:lnTo>
                      <a:lnTo>
                        <a:pt x="624" y="453"/>
                      </a:lnTo>
                      <a:lnTo>
                        <a:pt x="652" y="510"/>
                      </a:lnTo>
                      <a:lnTo>
                        <a:pt x="595" y="510"/>
                      </a:lnTo>
                      <a:lnTo>
                        <a:pt x="595" y="652"/>
                      </a:lnTo>
                      <a:lnTo>
                        <a:pt x="567" y="680"/>
                      </a:lnTo>
                      <a:lnTo>
                        <a:pt x="539" y="652"/>
                      </a:lnTo>
                      <a:lnTo>
                        <a:pt x="482" y="68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7" name="Freeform 59">
                  <a:extLst>
                    <a:ext uri="{FF2B5EF4-FFF2-40B4-BE49-F238E27FC236}">
                      <a16:creationId xmlns:a16="http://schemas.microsoft.com/office/drawing/2014/main" id="{0140B82D-1F62-45C0-836A-554911467B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35626" y="6465888"/>
                  <a:ext cx="2925763" cy="1935163"/>
                </a:xfrm>
                <a:custGeom>
                  <a:avLst/>
                  <a:gdLst>
                    <a:gd name="T0" fmla="*/ 170 w 1843"/>
                    <a:gd name="T1" fmla="*/ 1162 h 1219"/>
                    <a:gd name="T2" fmla="*/ 170 w 1843"/>
                    <a:gd name="T3" fmla="*/ 1077 h 1219"/>
                    <a:gd name="T4" fmla="*/ 142 w 1843"/>
                    <a:gd name="T5" fmla="*/ 992 h 1219"/>
                    <a:gd name="T6" fmla="*/ 142 w 1843"/>
                    <a:gd name="T7" fmla="*/ 879 h 1219"/>
                    <a:gd name="T8" fmla="*/ 85 w 1843"/>
                    <a:gd name="T9" fmla="*/ 879 h 1219"/>
                    <a:gd name="T10" fmla="*/ 142 w 1843"/>
                    <a:gd name="T11" fmla="*/ 737 h 1219"/>
                    <a:gd name="T12" fmla="*/ 85 w 1843"/>
                    <a:gd name="T13" fmla="*/ 709 h 1219"/>
                    <a:gd name="T14" fmla="*/ 57 w 1843"/>
                    <a:gd name="T15" fmla="*/ 652 h 1219"/>
                    <a:gd name="T16" fmla="*/ 0 w 1843"/>
                    <a:gd name="T17" fmla="*/ 624 h 1219"/>
                    <a:gd name="T18" fmla="*/ 0 w 1843"/>
                    <a:gd name="T19" fmla="*/ 510 h 1219"/>
                    <a:gd name="T20" fmla="*/ 0 w 1843"/>
                    <a:gd name="T21" fmla="*/ 482 h 1219"/>
                    <a:gd name="T22" fmla="*/ 85 w 1843"/>
                    <a:gd name="T23" fmla="*/ 425 h 1219"/>
                    <a:gd name="T24" fmla="*/ 142 w 1843"/>
                    <a:gd name="T25" fmla="*/ 454 h 1219"/>
                    <a:gd name="T26" fmla="*/ 255 w 1843"/>
                    <a:gd name="T27" fmla="*/ 425 h 1219"/>
                    <a:gd name="T28" fmla="*/ 397 w 1843"/>
                    <a:gd name="T29" fmla="*/ 397 h 1219"/>
                    <a:gd name="T30" fmla="*/ 454 w 1843"/>
                    <a:gd name="T31" fmla="*/ 425 h 1219"/>
                    <a:gd name="T32" fmla="*/ 539 w 1843"/>
                    <a:gd name="T33" fmla="*/ 340 h 1219"/>
                    <a:gd name="T34" fmla="*/ 510 w 1843"/>
                    <a:gd name="T35" fmla="*/ 255 h 1219"/>
                    <a:gd name="T36" fmla="*/ 510 w 1843"/>
                    <a:gd name="T37" fmla="*/ 142 h 1219"/>
                    <a:gd name="T38" fmla="*/ 567 w 1843"/>
                    <a:gd name="T39" fmla="*/ 85 h 1219"/>
                    <a:gd name="T40" fmla="*/ 1021 w 1843"/>
                    <a:gd name="T41" fmla="*/ 57 h 1219"/>
                    <a:gd name="T42" fmla="*/ 1049 w 1843"/>
                    <a:gd name="T43" fmla="*/ 113 h 1219"/>
                    <a:gd name="T44" fmla="*/ 1219 w 1843"/>
                    <a:gd name="T45" fmla="*/ 170 h 1219"/>
                    <a:gd name="T46" fmla="*/ 1361 w 1843"/>
                    <a:gd name="T47" fmla="*/ 227 h 1219"/>
                    <a:gd name="T48" fmla="*/ 1389 w 1843"/>
                    <a:gd name="T49" fmla="*/ 255 h 1219"/>
                    <a:gd name="T50" fmla="*/ 1531 w 1843"/>
                    <a:gd name="T51" fmla="*/ 312 h 1219"/>
                    <a:gd name="T52" fmla="*/ 1531 w 1843"/>
                    <a:gd name="T53" fmla="*/ 397 h 1219"/>
                    <a:gd name="T54" fmla="*/ 1644 w 1843"/>
                    <a:gd name="T55" fmla="*/ 454 h 1219"/>
                    <a:gd name="T56" fmla="*/ 1588 w 1843"/>
                    <a:gd name="T57" fmla="*/ 539 h 1219"/>
                    <a:gd name="T58" fmla="*/ 1701 w 1843"/>
                    <a:gd name="T59" fmla="*/ 680 h 1219"/>
                    <a:gd name="T60" fmla="*/ 1758 w 1843"/>
                    <a:gd name="T61" fmla="*/ 709 h 1219"/>
                    <a:gd name="T62" fmla="*/ 1814 w 1843"/>
                    <a:gd name="T63" fmla="*/ 794 h 1219"/>
                    <a:gd name="T64" fmla="*/ 1758 w 1843"/>
                    <a:gd name="T65" fmla="*/ 822 h 1219"/>
                    <a:gd name="T66" fmla="*/ 1729 w 1843"/>
                    <a:gd name="T67" fmla="*/ 964 h 1219"/>
                    <a:gd name="T68" fmla="*/ 1701 w 1843"/>
                    <a:gd name="T69" fmla="*/ 1106 h 1219"/>
                    <a:gd name="T70" fmla="*/ 1644 w 1843"/>
                    <a:gd name="T71" fmla="*/ 1191 h 1219"/>
                    <a:gd name="T72" fmla="*/ 1503 w 1843"/>
                    <a:gd name="T73" fmla="*/ 1191 h 1219"/>
                    <a:gd name="T74" fmla="*/ 1389 w 1843"/>
                    <a:gd name="T75" fmla="*/ 1134 h 1219"/>
                    <a:gd name="T76" fmla="*/ 1276 w 1843"/>
                    <a:gd name="T77" fmla="*/ 1106 h 1219"/>
                    <a:gd name="T78" fmla="*/ 1219 w 1843"/>
                    <a:gd name="T79" fmla="*/ 1049 h 1219"/>
                    <a:gd name="T80" fmla="*/ 1162 w 1843"/>
                    <a:gd name="T81" fmla="*/ 1021 h 1219"/>
                    <a:gd name="T82" fmla="*/ 1106 w 1843"/>
                    <a:gd name="T83" fmla="*/ 992 h 1219"/>
                    <a:gd name="T84" fmla="*/ 1077 w 1843"/>
                    <a:gd name="T85" fmla="*/ 907 h 1219"/>
                    <a:gd name="T86" fmla="*/ 992 w 1843"/>
                    <a:gd name="T87" fmla="*/ 935 h 1219"/>
                    <a:gd name="T88" fmla="*/ 936 w 1843"/>
                    <a:gd name="T89" fmla="*/ 935 h 1219"/>
                    <a:gd name="T90" fmla="*/ 879 w 1843"/>
                    <a:gd name="T91" fmla="*/ 935 h 1219"/>
                    <a:gd name="T92" fmla="*/ 879 w 1843"/>
                    <a:gd name="T93" fmla="*/ 850 h 1219"/>
                    <a:gd name="T94" fmla="*/ 794 w 1843"/>
                    <a:gd name="T95" fmla="*/ 850 h 1219"/>
                    <a:gd name="T96" fmla="*/ 737 w 1843"/>
                    <a:gd name="T97" fmla="*/ 964 h 1219"/>
                    <a:gd name="T98" fmla="*/ 709 w 1843"/>
                    <a:gd name="T99" fmla="*/ 1021 h 1219"/>
                    <a:gd name="T100" fmla="*/ 709 w 1843"/>
                    <a:gd name="T101" fmla="*/ 1191 h 1219"/>
                    <a:gd name="T102" fmla="*/ 624 w 1843"/>
                    <a:gd name="T103" fmla="*/ 1162 h 1219"/>
                    <a:gd name="T104" fmla="*/ 539 w 1843"/>
                    <a:gd name="T105" fmla="*/ 1162 h 1219"/>
                    <a:gd name="T106" fmla="*/ 454 w 1843"/>
                    <a:gd name="T107" fmla="*/ 1191 h 1219"/>
                    <a:gd name="T108" fmla="*/ 425 w 1843"/>
                    <a:gd name="T109" fmla="*/ 1134 h 1219"/>
                    <a:gd name="T110" fmla="*/ 340 w 1843"/>
                    <a:gd name="T111" fmla="*/ 1134 h 1219"/>
                    <a:gd name="T112" fmla="*/ 284 w 1843"/>
                    <a:gd name="T113" fmla="*/ 1191 h 1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843" h="1219">
                      <a:moveTo>
                        <a:pt x="227" y="1191"/>
                      </a:moveTo>
                      <a:lnTo>
                        <a:pt x="170" y="1162"/>
                      </a:lnTo>
                      <a:lnTo>
                        <a:pt x="199" y="1106"/>
                      </a:lnTo>
                      <a:lnTo>
                        <a:pt x="170" y="1077"/>
                      </a:lnTo>
                      <a:lnTo>
                        <a:pt x="170" y="1021"/>
                      </a:lnTo>
                      <a:lnTo>
                        <a:pt x="142" y="992"/>
                      </a:lnTo>
                      <a:lnTo>
                        <a:pt x="170" y="879"/>
                      </a:lnTo>
                      <a:lnTo>
                        <a:pt x="142" y="879"/>
                      </a:lnTo>
                      <a:lnTo>
                        <a:pt x="113" y="907"/>
                      </a:lnTo>
                      <a:lnTo>
                        <a:pt x="85" y="879"/>
                      </a:lnTo>
                      <a:lnTo>
                        <a:pt x="113" y="794"/>
                      </a:lnTo>
                      <a:lnTo>
                        <a:pt x="142" y="737"/>
                      </a:lnTo>
                      <a:lnTo>
                        <a:pt x="85" y="737"/>
                      </a:lnTo>
                      <a:lnTo>
                        <a:pt x="85" y="709"/>
                      </a:lnTo>
                      <a:lnTo>
                        <a:pt x="28" y="709"/>
                      </a:lnTo>
                      <a:lnTo>
                        <a:pt x="57" y="652"/>
                      </a:lnTo>
                      <a:lnTo>
                        <a:pt x="28" y="652"/>
                      </a:lnTo>
                      <a:lnTo>
                        <a:pt x="0" y="624"/>
                      </a:lnTo>
                      <a:lnTo>
                        <a:pt x="28" y="595"/>
                      </a:lnTo>
                      <a:lnTo>
                        <a:pt x="0" y="510"/>
                      </a:lnTo>
                      <a:lnTo>
                        <a:pt x="28" y="482"/>
                      </a:lnTo>
                      <a:lnTo>
                        <a:pt x="0" y="482"/>
                      </a:lnTo>
                      <a:lnTo>
                        <a:pt x="57" y="454"/>
                      </a:lnTo>
                      <a:lnTo>
                        <a:pt x="85" y="425"/>
                      </a:lnTo>
                      <a:lnTo>
                        <a:pt x="113" y="454"/>
                      </a:lnTo>
                      <a:lnTo>
                        <a:pt x="142" y="454"/>
                      </a:lnTo>
                      <a:lnTo>
                        <a:pt x="227" y="482"/>
                      </a:lnTo>
                      <a:lnTo>
                        <a:pt x="255" y="425"/>
                      </a:lnTo>
                      <a:lnTo>
                        <a:pt x="312" y="454"/>
                      </a:lnTo>
                      <a:lnTo>
                        <a:pt x="397" y="397"/>
                      </a:lnTo>
                      <a:lnTo>
                        <a:pt x="425" y="397"/>
                      </a:lnTo>
                      <a:lnTo>
                        <a:pt x="454" y="425"/>
                      </a:lnTo>
                      <a:lnTo>
                        <a:pt x="567" y="425"/>
                      </a:lnTo>
                      <a:lnTo>
                        <a:pt x="539" y="340"/>
                      </a:lnTo>
                      <a:lnTo>
                        <a:pt x="482" y="312"/>
                      </a:lnTo>
                      <a:lnTo>
                        <a:pt x="510" y="255"/>
                      </a:lnTo>
                      <a:lnTo>
                        <a:pt x="482" y="227"/>
                      </a:lnTo>
                      <a:lnTo>
                        <a:pt x="510" y="142"/>
                      </a:lnTo>
                      <a:lnTo>
                        <a:pt x="482" y="113"/>
                      </a:lnTo>
                      <a:lnTo>
                        <a:pt x="567" y="85"/>
                      </a:lnTo>
                      <a:lnTo>
                        <a:pt x="936" y="0"/>
                      </a:lnTo>
                      <a:lnTo>
                        <a:pt x="1021" y="57"/>
                      </a:lnTo>
                      <a:lnTo>
                        <a:pt x="1049" y="85"/>
                      </a:lnTo>
                      <a:lnTo>
                        <a:pt x="1049" y="113"/>
                      </a:lnTo>
                      <a:lnTo>
                        <a:pt x="1134" y="170"/>
                      </a:lnTo>
                      <a:lnTo>
                        <a:pt x="1219" y="170"/>
                      </a:lnTo>
                      <a:lnTo>
                        <a:pt x="1276" y="227"/>
                      </a:lnTo>
                      <a:lnTo>
                        <a:pt x="1361" y="227"/>
                      </a:lnTo>
                      <a:lnTo>
                        <a:pt x="1361" y="255"/>
                      </a:lnTo>
                      <a:lnTo>
                        <a:pt x="1389" y="255"/>
                      </a:lnTo>
                      <a:lnTo>
                        <a:pt x="1474" y="312"/>
                      </a:lnTo>
                      <a:lnTo>
                        <a:pt x="1531" y="312"/>
                      </a:lnTo>
                      <a:lnTo>
                        <a:pt x="1503" y="368"/>
                      </a:lnTo>
                      <a:lnTo>
                        <a:pt x="1531" y="397"/>
                      </a:lnTo>
                      <a:lnTo>
                        <a:pt x="1531" y="454"/>
                      </a:lnTo>
                      <a:lnTo>
                        <a:pt x="1644" y="454"/>
                      </a:lnTo>
                      <a:lnTo>
                        <a:pt x="1701" y="482"/>
                      </a:lnTo>
                      <a:lnTo>
                        <a:pt x="1588" y="539"/>
                      </a:lnTo>
                      <a:lnTo>
                        <a:pt x="1559" y="595"/>
                      </a:lnTo>
                      <a:lnTo>
                        <a:pt x="1701" y="680"/>
                      </a:lnTo>
                      <a:lnTo>
                        <a:pt x="1729" y="680"/>
                      </a:lnTo>
                      <a:lnTo>
                        <a:pt x="1758" y="709"/>
                      </a:lnTo>
                      <a:lnTo>
                        <a:pt x="1843" y="737"/>
                      </a:lnTo>
                      <a:lnTo>
                        <a:pt x="1814" y="794"/>
                      </a:lnTo>
                      <a:lnTo>
                        <a:pt x="1786" y="794"/>
                      </a:lnTo>
                      <a:lnTo>
                        <a:pt x="1758" y="822"/>
                      </a:lnTo>
                      <a:lnTo>
                        <a:pt x="1814" y="935"/>
                      </a:lnTo>
                      <a:lnTo>
                        <a:pt x="1729" y="964"/>
                      </a:lnTo>
                      <a:lnTo>
                        <a:pt x="1729" y="1077"/>
                      </a:lnTo>
                      <a:lnTo>
                        <a:pt x="1701" y="1106"/>
                      </a:lnTo>
                      <a:lnTo>
                        <a:pt x="1701" y="1134"/>
                      </a:lnTo>
                      <a:lnTo>
                        <a:pt x="1644" y="1191"/>
                      </a:lnTo>
                      <a:lnTo>
                        <a:pt x="1588" y="1219"/>
                      </a:lnTo>
                      <a:lnTo>
                        <a:pt x="1503" y="1191"/>
                      </a:lnTo>
                      <a:lnTo>
                        <a:pt x="1503" y="1162"/>
                      </a:lnTo>
                      <a:lnTo>
                        <a:pt x="1389" y="1134"/>
                      </a:lnTo>
                      <a:lnTo>
                        <a:pt x="1361" y="1106"/>
                      </a:lnTo>
                      <a:lnTo>
                        <a:pt x="1276" y="1106"/>
                      </a:lnTo>
                      <a:lnTo>
                        <a:pt x="1219" y="1077"/>
                      </a:lnTo>
                      <a:lnTo>
                        <a:pt x="1219" y="1049"/>
                      </a:lnTo>
                      <a:lnTo>
                        <a:pt x="1162" y="1049"/>
                      </a:lnTo>
                      <a:lnTo>
                        <a:pt x="1162" y="1021"/>
                      </a:lnTo>
                      <a:lnTo>
                        <a:pt x="1134" y="964"/>
                      </a:lnTo>
                      <a:lnTo>
                        <a:pt x="1106" y="992"/>
                      </a:lnTo>
                      <a:lnTo>
                        <a:pt x="1077" y="964"/>
                      </a:lnTo>
                      <a:lnTo>
                        <a:pt x="1077" y="907"/>
                      </a:lnTo>
                      <a:lnTo>
                        <a:pt x="1021" y="907"/>
                      </a:lnTo>
                      <a:lnTo>
                        <a:pt x="992" y="935"/>
                      </a:lnTo>
                      <a:lnTo>
                        <a:pt x="964" y="907"/>
                      </a:lnTo>
                      <a:lnTo>
                        <a:pt x="936" y="935"/>
                      </a:lnTo>
                      <a:lnTo>
                        <a:pt x="879" y="907"/>
                      </a:lnTo>
                      <a:lnTo>
                        <a:pt x="879" y="935"/>
                      </a:lnTo>
                      <a:lnTo>
                        <a:pt x="851" y="935"/>
                      </a:lnTo>
                      <a:lnTo>
                        <a:pt x="879" y="850"/>
                      </a:lnTo>
                      <a:lnTo>
                        <a:pt x="794" y="822"/>
                      </a:lnTo>
                      <a:lnTo>
                        <a:pt x="794" y="850"/>
                      </a:lnTo>
                      <a:lnTo>
                        <a:pt x="737" y="907"/>
                      </a:lnTo>
                      <a:lnTo>
                        <a:pt x="737" y="964"/>
                      </a:lnTo>
                      <a:lnTo>
                        <a:pt x="765" y="992"/>
                      </a:lnTo>
                      <a:lnTo>
                        <a:pt x="709" y="1021"/>
                      </a:lnTo>
                      <a:lnTo>
                        <a:pt x="680" y="1134"/>
                      </a:lnTo>
                      <a:lnTo>
                        <a:pt x="709" y="1191"/>
                      </a:lnTo>
                      <a:lnTo>
                        <a:pt x="624" y="1191"/>
                      </a:lnTo>
                      <a:lnTo>
                        <a:pt x="624" y="1162"/>
                      </a:lnTo>
                      <a:lnTo>
                        <a:pt x="567" y="1191"/>
                      </a:lnTo>
                      <a:lnTo>
                        <a:pt x="539" y="1162"/>
                      </a:lnTo>
                      <a:lnTo>
                        <a:pt x="510" y="1162"/>
                      </a:lnTo>
                      <a:lnTo>
                        <a:pt x="454" y="1191"/>
                      </a:lnTo>
                      <a:lnTo>
                        <a:pt x="425" y="1162"/>
                      </a:lnTo>
                      <a:lnTo>
                        <a:pt x="425" y="1134"/>
                      </a:lnTo>
                      <a:lnTo>
                        <a:pt x="369" y="1162"/>
                      </a:lnTo>
                      <a:lnTo>
                        <a:pt x="340" y="1134"/>
                      </a:lnTo>
                      <a:lnTo>
                        <a:pt x="284" y="1134"/>
                      </a:lnTo>
                      <a:lnTo>
                        <a:pt x="284" y="1191"/>
                      </a:lnTo>
                      <a:lnTo>
                        <a:pt x="227" y="1191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8" name="Freeform 60">
                  <a:extLst>
                    <a:ext uri="{FF2B5EF4-FFF2-40B4-BE49-F238E27FC236}">
                      <a16:creationId xmlns:a16="http://schemas.microsoft.com/office/drawing/2014/main" id="{F62F9C25-6947-4933-8CFA-4CE1DCDB4A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788" y="3900488"/>
                  <a:ext cx="134938" cy="134938"/>
                </a:xfrm>
                <a:custGeom>
                  <a:avLst/>
                  <a:gdLst>
                    <a:gd name="T0" fmla="*/ 56 w 85"/>
                    <a:gd name="T1" fmla="*/ 0 h 85"/>
                    <a:gd name="T2" fmla="*/ 28 w 85"/>
                    <a:gd name="T3" fmla="*/ 28 h 85"/>
                    <a:gd name="T4" fmla="*/ 0 w 85"/>
                    <a:gd name="T5" fmla="*/ 57 h 85"/>
                    <a:gd name="T6" fmla="*/ 56 w 85"/>
                    <a:gd name="T7" fmla="*/ 85 h 85"/>
                    <a:gd name="T8" fmla="*/ 85 w 85"/>
                    <a:gd name="T9" fmla="*/ 28 h 85"/>
                    <a:gd name="T10" fmla="*/ 56 w 85"/>
                    <a:gd name="T11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85">
                      <a:moveTo>
                        <a:pt x="56" y="0"/>
                      </a:moveTo>
                      <a:lnTo>
                        <a:pt x="28" y="28"/>
                      </a:lnTo>
                      <a:lnTo>
                        <a:pt x="0" y="57"/>
                      </a:lnTo>
                      <a:lnTo>
                        <a:pt x="56" y="85"/>
                      </a:lnTo>
                      <a:lnTo>
                        <a:pt x="85" y="28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39" name="Freeform 61">
                  <a:extLst>
                    <a:ext uri="{FF2B5EF4-FFF2-40B4-BE49-F238E27FC236}">
                      <a16:creationId xmlns:a16="http://schemas.microsoft.com/office/drawing/2014/main" id="{A8E441F6-78DC-450D-AC8E-F7A4AE15E0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5788" y="3270250"/>
                  <a:ext cx="1979613" cy="1709738"/>
                </a:xfrm>
                <a:custGeom>
                  <a:avLst/>
                  <a:gdLst>
                    <a:gd name="T0" fmla="*/ 1162 w 1247"/>
                    <a:gd name="T1" fmla="*/ 964 h 1077"/>
                    <a:gd name="T2" fmla="*/ 1190 w 1247"/>
                    <a:gd name="T3" fmla="*/ 879 h 1077"/>
                    <a:gd name="T4" fmla="*/ 1247 w 1247"/>
                    <a:gd name="T5" fmla="*/ 822 h 1077"/>
                    <a:gd name="T6" fmla="*/ 1219 w 1247"/>
                    <a:gd name="T7" fmla="*/ 737 h 1077"/>
                    <a:gd name="T8" fmla="*/ 1247 w 1247"/>
                    <a:gd name="T9" fmla="*/ 624 h 1077"/>
                    <a:gd name="T10" fmla="*/ 1134 w 1247"/>
                    <a:gd name="T11" fmla="*/ 539 h 1077"/>
                    <a:gd name="T12" fmla="*/ 992 w 1247"/>
                    <a:gd name="T13" fmla="*/ 567 h 1077"/>
                    <a:gd name="T14" fmla="*/ 992 w 1247"/>
                    <a:gd name="T15" fmla="*/ 510 h 1077"/>
                    <a:gd name="T16" fmla="*/ 964 w 1247"/>
                    <a:gd name="T17" fmla="*/ 397 h 1077"/>
                    <a:gd name="T18" fmla="*/ 850 w 1247"/>
                    <a:gd name="T19" fmla="*/ 312 h 1077"/>
                    <a:gd name="T20" fmla="*/ 822 w 1247"/>
                    <a:gd name="T21" fmla="*/ 170 h 1077"/>
                    <a:gd name="T22" fmla="*/ 793 w 1247"/>
                    <a:gd name="T23" fmla="*/ 57 h 1077"/>
                    <a:gd name="T24" fmla="*/ 708 w 1247"/>
                    <a:gd name="T25" fmla="*/ 85 h 1077"/>
                    <a:gd name="T26" fmla="*/ 567 w 1247"/>
                    <a:gd name="T27" fmla="*/ 114 h 1077"/>
                    <a:gd name="T28" fmla="*/ 595 w 1247"/>
                    <a:gd name="T29" fmla="*/ 199 h 1077"/>
                    <a:gd name="T30" fmla="*/ 425 w 1247"/>
                    <a:gd name="T31" fmla="*/ 340 h 1077"/>
                    <a:gd name="T32" fmla="*/ 340 w 1247"/>
                    <a:gd name="T33" fmla="*/ 369 h 1077"/>
                    <a:gd name="T34" fmla="*/ 255 w 1247"/>
                    <a:gd name="T35" fmla="*/ 369 h 1077"/>
                    <a:gd name="T36" fmla="*/ 255 w 1247"/>
                    <a:gd name="T37" fmla="*/ 425 h 1077"/>
                    <a:gd name="T38" fmla="*/ 283 w 1247"/>
                    <a:gd name="T39" fmla="*/ 482 h 1077"/>
                    <a:gd name="T40" fmla="*/ 340 w 1247"/>
                    <a:gd name="T41" fmla="*/ 454 h 1077"/>
                    <a:gd name="T42" fmla="*/ 482 w 1247"/>
                    <a:gd name="T43" fmla="*/ 482 h 1077"/>
                    <a:gd name="T44" fmla="*/ 397 w 1247"/>
                    <a:gd name="T45" fmla="*/ 510 h 1077"/>
                    <a:gd name="T46" fmla="*/ 425 w 1247"/>
                    <a:gd name="T47" fmla="*/ 539 h 1077"/>
                    <a:gd name="T48" fmla="*/ 510 w 1247"/>
                    <a:gd name="T49" fmla="*/ 567 h 1077"/>
                    <a:gd name="T50" fmla="*/ 623 w 1247"/>
                    <a:gd name="T51" fmla="*/ 510 h 1077"/>
                    <a:gd name="T52" fmla="*/ 623 w 1247"/>
                    <a:gd name="T53" fmla="*/ 539 h 1077"/>
                    <a:gd name="T54" fmla="*/ 567 w 1247"/>
                    <a:gd name="T55" fmla="*/ 652 h 1077"/>
                    <a:gd name="T56" fmla="*/ 425 w 1247"/>
                    <a:gd name="T57" fmla="*/ 709 h 1077"/>
                    <a:gd name="T58" fmla="*/ 453 w 1247"/>
                    <a:gd name="T59" fmla="*/ 766 h 1077"/>
                    <a:gd name="T60" fmla="*/ 340 w 1247"/>
                    <a:gd name="T61" fmla="*/ 822 h 1077"/>
                    <a:gd name="T62" fmla="*/ 283 w 1247"/>
                    <a:gd name="T63" fmla="*/ 794 h 1077"/>
                    <a:gd name="T64" fmla="*/ 113 w 1247"/>
                    <a:gd name="T65" fmla="*/ 879 h 1077"/>
                    <a:gd name="T66" fmla="*/ 56 w 1247"/>
                    <a:gd name="T67" fmla="*/ 936 h 1077"/>
                    <a:gd name="T68" fmla="*/ 0 w 1247"/>
                    <a:gd name="T69" fmla="*/ 1049 h 1077"/>
                    <a:gd name="T70" fmla="*/ 141 w 1247"/>
                    <a:gd name="T71" fmla="*/ 1049 h 1077"/>
                    <a:gd name="T72" fmla="*/ 312 w 1247"/>
                    <a:gd name="T73" fmla="*/ 1021 h 1077"/>
                    <a:gd name="T74" fmla="*/ 567 w 1247"/>
                    <a:gd name="T75" fmla="*/ 1021 h 1077"/>
                    <a:gd name="T76" fmla="*/ 737 w 1247"/>
                    <a:gd name="T77" fmla="*/ 1077 h 1077"/>
                    <a:gd name="T78" fmla="*/ 822 w 1247"/>
                    <a:gd name="T79" fmla="*/ 992 h 1077"/>
                    <a:gd name="T80" fmla="*/ 964 w 1247"/>
                    <a:gd name="T81" fmla="*/ 992 h 1077"/>
                    <a:gd name="T82" fmla="*/ 1077 w 1247"/>
                    <a:gd name="T83" fmla="*/ 1021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47" h="1077">
                      <a:moveTo>
                        <a:pt x="1134" y="992"/>
                      </a:moveTo>
                      <a:lnTo>
                        <a:pt x="1162" y="964"/>
                      </a:lnTo>
                      <a:lnTo>
                        <a:pt x="1134" y="907"/>
                      </a:lnTo>
                      <a:lnTo>
                        <a:pt x="1190" y="879"/>
                      </a:lnTo>
                      <a:lnTo>
                        <a:pt x="1190" y="794"/>
                      </a:lnTo>
                      <a:lnTo>
                        <a:pt x="1247" y="822"/>
                      </a:lnTo>
                      <a:lnTo>
                        <a:pt x="1247" y="766"/>
                      </a:lnTo>
                      <a:lnTo>
                        <a:pt x="1219" y="737"/>
                      </a:lnTo>
                      <a:lnTo>
                        <a:pt x="1247" y="681"/>
                      </a:lnTo>
                      <a:lnTo>
                        <a:pt x="1247" y="624"/>
                      </a:lnTo>
                      <a:lnTo>
                        <a:pt x="1134" y="595"/>
                      </a:lnTo>
                      <a:lnTo>
                        <a:pt x="1134" y="539"/>
                      </a:lnTo>
                      <a:lnTo>
                        <a:pt x="1020" y="539"/>
                      </a:lnTo>
                      <a:lnTo>
                        <a:pt x="992" y="567"/>
                      </a:lnTo>
                      <a:lnTo>
                        <a:pt x="964" y="539"/>
                      </a:lnTo>
                      <a:lnTo>
                        <a:pt x="992" y="510"/>
                      </a:lnTo>
                      <a:lnTo>
                        <a:pt x="992" y="425"/>
                      </a:lnTo>
                      <a:lnTo>
                        <a:pt x="964" y="397"/>
                      </a:lnTo>
                      <a:lnTo>
                        <a:pt x="907" y="397"/>
                      </a:lnTo>
                      <a:lnTo>
                        <a:pt x="850" y="312"/>
                      </a:lnTo>
                      <a:lnTo>
                        <a:pt x="850" y="199"/>
                      </a:lnTo>
                      <a:lnTo>
                        <a:pt x="822" y="170"/>
                      </a:lnTo>
                      <a:lnTo>
                        <a:pt x="850" y="114"/>
                      </a:lnTo>
                      <a:lnTo>
                        <a:pt x="793" y="57"/>
                      </a:lnTo>
                      <a:lnTo>
                        <a:pt x="793" y="0"/>
                      </a:lnTo>
                      <a:lnTo>
                        <a:pt x="708" y="85"/>
                      </a:lnTo>
                      <a:lnTo>
                        <a:pt x="652" y="85"/>
                      </a:lnTo>
                      <a:lnTo>
                        <a:pt x="567" y="114"/>
                      </a:lnTo>
                      <a:lnTo>
                        <a:pt x="567" y="142"/>
                      </a:lnTo>
                      <a:lnTo>
                        <a:pt x="595" y="199"/>
                      </a:lnTo>
                      <a:lnTo>
                        <a:pt x="510" y="312"/>
                      </a:lnTo>
                      <a:lnTo>
                        <a:pt x="425" y="340"/>
                      </a:lnTo>
                      <a:lnTo>
                        <a:pt x="340" y="312"/>
                      </a:lnTo>
                      <a:lnTo>
                        <a:pt x="340" y="369"/>
                      </a:lnTo>
                      <a:lnTo>
                        <a:pt x="283" y="340"/>
                      </a:lnTo>
                      <a:lnTo>
                        <a:pt x="255" y="369"/>
                      </a:lnTo>
                      <a:lnTo>
                        <a:pt x="226" y="397"/>
                      </a:lnTo>
                      <a:lnTo>
                        <a:pt x="255" y="425"/>
                      </a:lnTo>
                      <a:lnTo>
                        <a:pt x="283" y="425"/>
                      </a:lnTo>
                      <a:lnTo>
                        <a:pt x="283" y="482"/>
                      </a:lnTo>
                      <a:lnTo>
                        <a:pt x="312" y="510"/>
                      </a:lnTo>
                      <a:lnTo>
                        <a:pt x="340" y="454"/>
                      </a:lnTo>
                      <a:lnTo>
                        <a:pt x="397" y="425"/>
                      </a:lnTo>
                      <a:lnTo>
                        <a:pt x="482" y="482"/>
                      </a:lnTo>
                      <a:lnTo>
                        <a:pt x="453" y="510"/>
                      </a:lnTo>
                      <a:lnTo>
                        <a:pt x="397" y="510"/>
                      </a:lnTo>
                      <a:lnTo>
                        <a:pt x="368" y="595"/>
                      </a:lnTo>
                      <a:lnTo>
                        <a:pt x="425" y="539"/>
                      </a:lnTo>
                      <a:lnTo>
                        <a:pt x="482" y="539"/>
                      </a:lnTo>
                      <a:lnTo>
                        <a:pt x="510" y="567"/>
                      </a:lnTo>
                      <a:lnTo>
                        <a:pt x="567" y="510"/>
                      </a:lnTo>
                      <a:lnTo>
                        <a:pt x="623" y="510"/>
                      </a:lnTo>
                      <a:lnTo>
                        <a:pt x="708" y="539"/>
                      </a:lnTo>
                      <a:lnTo>
                        <a:pt x="623" y="539"/>
                      </a:lnTo>
                      <a:lnTo>
                        <a:pt x="595" y="595"/>
                      </a:lnTo>
                      <a:lnTo>
                        <a:pt x="567" y="652"/>
                      </a:lnTo>
                      <a:lnTo>
                        <a:pt x="510" y="652"/>
                      </a:lnTo>
                      <a:lnTo>
                        <a:pt x="425" y="709"/>
                      </a:lnTo>
                      <a:lnTo>
                        <a:pt x="510" y="737"/>
                      </a:lnTo>
                      <a:lnTo>
                        <a:pt x="453" y="766"/>
                      </a:lnTo>
                      <a:lnTo>
                        <a:pt x="397" y="822"/>
                      </a:lnTo>
                      <a:lnTo>
                        <a:pt x="340" y="822"/>
                      </a:lnTo>
                      <a:lnTo>
                        <a:pt x="312" y="766"/>
                      </a:lnTo>
                      <a:lnTo>
                        <a:pt x="283" y="794"/>
                      </a:lnTo>
                      <a:lnTo>
                        <a:pt x="255" y="851"/>
                      </a:lnTo>
                      <a:lnTo>
                        <a:pt x="113" y="879"/>
                      </a:lnTo>
                      <a:lnTo>
                        <a:pt x="28" y="907"/>
                      </a:lnTo>
                      <a:lnTo>
                        <a:pt x="56" y="936"/>
                      </a:lnTo>
                      <a:lnTo>
                        <a:pt x="0" y="992"/>
                      </a:lnTo>
                      <a:lnTo>
                        <a:pt x="0" y="1049"/>
                      </a:lnTo>
                      <a:lnTo>
                        <a:pt x="0" y="1077"/>
                      </a:lnTo>
                      <a:lnTo>
                        <a:pt x="141" y="1049"/>
                      </a:lnTo>
                      <a:lnTo>
                        <a:pt x="283" y="1077"/>
                      </a:lnTo>
                      <a:lnTo>
                        <a:pt x="312" y="1021"/>
                      </a:lnTo>
                      <a:lnTo>
                        <a:pt x="482" y="1049"/>
                      </a:lnTo>
                      <a:lnTo>
                        <a:pt x="567" y="1021"/>
                      </a:lnTo>
                      <a:lnTo>
                        <a:pt x="623" y="1077"/>
                      </a:lnTo>
                      <a:lnTo>
                        <a:pt x="737" y="1077"/>
                      </a:lnTo>
                      <a:lnTo>
                        <a:pt x="765" y="1021"/>
                      </a:lnTo>
                      <a:lnTo>
                        <a:pt x="822" y="992"/>
                      </a:lnTo>
                      <a:lnTo>
                        <a:pt x="935" y="1021"/>
                      </a:lnTo>
                      <a:lnTo>
                        <a:pt x="964" y="992"/>
                      </a:lnTo>
                      <a:lnTo>
                        <a:pt x="1049" y="1049"/>
                      </a:lnTo>
                      <a:lnTo>
                        <a:pt x="1077" y="1021"/>
                      </a:lnTo>
                      <a:lnTo>
                        <a:pt x="1134" y="99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0" name="Freeform 62">
                  <a:extLst>
                    <a:ext uri="{FF2B5EF4-FFF2-40B4-BE49-F238E27FC236}">
                      <a16:creationId xmlns:a16="http://schemas.microsoft.com/office/drawing/2014/main" id="{C559351A-A0CC-4321-A218-4C90A3B4D7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1538" y="2686050"/>
                  <a:ext cx="1754188" cy="1935163"/>
                </a:xfrm>
                <a:custGeom>
                  <a:avLst/>
                  <a:gdLst>
                    <a:gd name="T0" fmla="*/ 595 w 1105"/>
                    <a:gd name="T1" fmla="*/ 141 h 1219"/>
                    <a:gd name="T2" fmla="*/ 765 w 1105"/>
                    <a:gd name="T3" fmla="*/ 113 h 1219"/>
                    <a:gd name="T4" fmla="*/ 822 w 1105"/>
                    <a:gd name="T5" fmla="*/ 56 h 1219"/>
                    <a:gd name="T6" fmla="*/ 907 w 1105"/>
                    <a:gd name="T7" fmla="*/ 56 h 1219"/>
                    <a:gd name="T8" fmla="*/ 963 w 1105"/>
                    <a:gd name="T9" fmla="*/ 255 h 1219"/>
                    <a:gd name="T10" fmla="*/ 963 w 1105"/>
                    <a:gd name="T11" fmla="*/ 340 h 1219"/>
                    <a:gd name="T12" fmla="*/ 1020 w 1105"/>
                    <a:gd name="T13" fmla="*/ 567 h 1219"/>
                    <a:gd name="T14" fmla="*/ 1077 w 1105"/>
                    <a:gd name="T15" fmla="*/ 623 h 1219"/>
                    <a:gd name="T16" fmla="*/ 992 w 1105"/>
                    <a:gd name="T17" fmla="*/ 708 h 1219"/>
                    <a:gd name="T18" fmla="*/ 878 w 1105"/>
                    <a:gd name="T19" fmla="*/ 623 h 1219"/>
                    <a:gd name="T20" fmla="*/ 850 w 1105"/>
                    <a:gd name="T21" fmla="*/ 567 h 1219"/>
                    <a:gd name="T22" fmla="*/ 765 w 1105"/>
                    <a:gd name="T23" fmla="*/ 538 h 1219"/>
                    <a:gd name="T24" fmla="*/ 680 w 1105"/>
                    <a:gd name="T25" fmla="*/ 538 h 1219"/>
                    <a:gd name="T26" fmla="*/ 708 w 1105"/>
                    <a:gd name="T27" fmla="*/ 652 h 1219"/>
                    <a:gd name="T28" fmla="*/ 595 w 1105"/>
                    <a:gd name="T29" fmla="*/ 623 h 1219"/>
                    <a:gd name="T30" fmla="*/ 481 w 1105"/>
                    <a:gd name="T31" fmla="*/ 652 h 1219"/>
                    <a:gd name="T32" fmla="*/ 510 w 1105"/>
                    <a:gd name="T33" fmla="*/ 708 h 1219"/>
                    <a:gd name="T34" fmla="*/ 510 w 1105"/>
                    <a:gd name="T35" fmla="*/ 765 h 1219"/>
                    <a:gd name="T36" fmla="*/ 510 w 1105"/>
                    <a:gd name="T37" fmla="*/ 850 h 1219"/>
                    <a:gd name="T38" fmla="*/ 595 w 1105"/>
                    <a:gd name="T39" fmla="*/ 907 h 1219"/>
                    <a:gd name="T40" fmla="*/ 538 w 1105"/>
                    <a:gd name="T41" fmla="*/ 1020 h 1219"/>
                    <a:gd name="T42" fmla="*/ 538 w 1105"/>
                    <a:gd name="T43" fmla="*/ 1077 h 1219"/>
                    <a:gd name="T44" fmla="*/ 538 w 1105"/>
                    <a:gd name="T45" fmla="*/ 1162 h 1219"/>
                    <a:gd name="T46" fmla="*/ 481 w 1105"/>
                    <a:gd name="T47" fmla="*/ 1162 h 1219"/>
                    <a:gd name="T48" fmla="*/ 340 w 1105"/>
                    <a:gd name="T49" fmla="*/ 1219 h 1219"/>
                    <a:gd name="T50" fmla="*/ 283 w 1105"/>
                    <a:gd name="T51" fmla="*/ 1134 h 1219"/>
                    <a:gd name="T52" fmla="*/ 255 w 1105"/>
                    <a:gd name="T53" fmla="*/ 1077 h 1219"/>
                    <a:gd name="T54" fmla="*/ 170 w 1105"/>
                    <a:gd name="T55" fmla="*/ 963 h 1219"/>
                    <a:gd name="T56" fmla="*/ 113 w 1105"/>
                    <a:gd name="T57" fmla="*/ 850 h 1219"/>
                    <a:gd name="T58" fmla="*/ 56 w 1105"/>
                    <a:gd name="T59" fmla="*/ 765 h 1219"/>
                    <a:gd name="T60" fmla="*/ 28 w 1105"/>
                    <a:gd name="T61" fmla="*/ 680 h 1219"/>
                    <a:gd name="T62" fmla="*/ 28 w 1105"/>
                    <a:gd name="T63" fmla="*/ 623 h 1219"/>
                    <a:gd name="T64" fmla="*/ 85 w 1105"/>
                    <a:gd name="T65" fmla="*/ 623 h 1219"/>
                    <a:gd name="T66" fmla="*/ 198 w 1105"/>
                    <a:gd name="T67" fmla="*/ 567 h 1219"/>
                    <a:gd name="T68" fmla="*/ 113 w 1105"/>
                    <a:gd name="T69" fmla="*/ 538 h 1219"/>
                    <a:gd name="T70" fmla="*/ 141 w 1105"/>
                    <a:gd name="T71" fmla="*/ 453 h 1219"/>
                    <a:gd name="T72" fmla="*/ 113 w 1105"/>
                    <a:gd name="T73" fmla="*/ 368 h 1219"/>
                    <a:gd name="T74" fmla="*/ 198 w 1105"/>
                    <a:gd name="T75" fmla="*/ 311 h 1219"/>
                    <a:gd name="T76" fmla="*/ 283 w 1105"/>
                    <a:gd name="T77" fmla="*/ 311 h 1219"/>
                    <a:gd name="T78" fmla="*/ 340 w 1105"/>
                    <a:gd name="T79" fmla="*/ 255 h 1219"/>
                    <a:gd name="T80" fmla="*/ 368 w 1105"/>
                    <a:gd name="T81" fmla="*/ 141 h 1219"/>
                    <a:gd name="T82" fmla="*/ 453 w 1105"/>
                    <a:gd name="T83" fmla="*/ 113 h 1219"/>
                    <a:gd name="T84" fmla="*/ 538 w 1105"/>
                    <a:gd name="T85" fmla="*/ 113 h 1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105" h="1219">
                      <a:moveTo>
                        <a:pt x="566" y="85"/>
                      </a:moveTo>
                      <a:lnTo>
                        <a:pt x="595" y="141"/>
                      </a:lnTo>
                      <a:lnTo>
                        <a:pt x="737" y="141"/>
                      </a:lnTo>
                      <a:lnTo>
                        <a:pt x="765" y="113"/>
                      </a:lnTo>
                      <a:lnTo>
                        <a:pt x="765" y="56"/>
                      </a:lnTo>
                      <a:lnTo>
                        <a:pt x="822" y="56"/>
                      </a:lnTo>
                      <a:lnTo>
                        <a:pt x="822" y="0"/>
                      </a:lnTo>
                      <a:lnTo>
                        <a:pt x="907" y="56"/>
                      </a:lnTo>
                      <a:lnTo>
                        <a:pt x="963" y="141"/>
                      </a:lnTo>
                      <a:lnTo>
                        <a:pt x="963" y="255"/>
                      </a:lnTo>
                      <a:lnTo>
                        <a:pt x="992" y="340"/>
                      </a:lnTo>
                      <a:lnTo>
                        <a:pt x="963" y="340"/>
                      </a:lnTo>
                      <a:lnTo>
                        <a:pt x="935" y="396"/>
                      </a:lnTo>
                      <a:lnTo>
                        <a:pt x="1020" y="567"/>
                      </a:lnTo>
                      <a:lnTo>
                        <a:pt x="1105" y="595"/>
                      </a:lnTo>
                      <a:lnTo>
                        <a:pt x="1077" y="623"/>
                      </a:lnTo>
                      <a:lnTo>
                        <a:pt x="1077" y="680"/>
                      </a:lnTo>
                      <a:lnTo>
                        <a:pt x="992" y="708"/>
                      </a:lnTo>
                      <a:lnTo>
                        <a:pt x="935" y="708"/>
                      </a:lnTo>
                      <a:lnTo>
                        <a:pt x="878" y="623"/>
                      </a:lnTo>
                      <a:lnTo>
                        <a:pt x="907" y="567"/>
                      </a:lnTo>
                      <a:lnTo>
                        <a:pt x="850" y="567"/>
                      </a:lnTo>
                      <a:lnTo>
                        <a:pt x="822" y="538"/>
                      </a:lnTo>
                      <a:lnTo>
                        <a:pt x="765" y="538"/>
                      </a:lnTo>
                      <a:lnTo>
                        <a:pt x="708" y="482"/>
                      </a:lnTo>
                      <a:lnTo>
                        <a:pt x="680" y="538"/>
                      </a:lnTo>
                      <a:lnTo>
                        <a:pt x="708" y="567"/>
                      </a:lnTo>
                      <a:lnTo>
                        <a:pt x="708" y="652"/>
                      </a:lnTo>
                      <a:lnTo>
                        <a:pt x="652" y="680"/>
                      </a:lnTo>
                      <a:lnTo>
                        <a:pt x="595" y="623"/>
                      </a:lnTo>
                      <a:lnTo>
                        <a:pt x="538" y="652"/>
                      </a:lnTo>
                      <a:lnTo>
                        <a:pt x="481" y="652"/>
                      </a:lnTo>
                      <a:lnTo>
                        <a:pt x="453" y="708"/>
                      </a:lnTo>
                      <a:lnTo>
                        <a:pt x="510" y="708"/>
                      </a:lnTo>
                      <a:lnTo>
                        <a:pt x="481" y="737"/>
                      </a:lnTo>
                      <a:lnTo>
                        <a:pt x="510" y="765"/>
                      </a:lnTo>
                      <a:lnTo>
                        <a:pt x="538" y="737"/>
                      </a:lnTo>
                      <a:lnTo>
                        <a:pt x="510" y="850"/>
                      </a:lnTo>
                      <a:lnTo>
                        <a:pt x="538" y="907"/>
                      </a:lnTo>
                      <a:lnTo>
                        <a:pt x="595" y="907"/>
                      </a:lnTo>
                      <a:lnTo>
                        <a:pt x="566" y="992"/>
                      </a:lnTo>
                      <a:lnTo>
                        <a:pt x="538" y="1020"/>
                      </a:lnTo>
                      <a:lnTo>
                        <a:pt x="566" y="1077"/>
                      </a:lnTo>
                      <a:lnTo>
                        <a:pt x="538" y="1077"/>
                      </a:lnTo>
                      <a:lnTo>
                        <a:pt x="510" y="1105"/>
                      </a:lnTo>
                      <a:lnTo>
                        <a:pt x="538" y="1162"/>
                      </a:lnTo>
                      <a:lnTo>
                        <a:pt x="510" y="1219"/>
                      </a:lnTo>
                      <a:lnTo>
                        <a:pt x="481" y="1162"/>
                      </a:lnTo>
                      <a:lnTo>
                        <a:pt x="453" y="1190"/>
                      </a:lnTo>
                      <a:lnTo>
                        <a:pt x="340" y="1219"/>
                      </a:lnTo>
                      <a:lnTo>
                        <a:pt x="311" y="1219"/>
                      </a:lnTo>
                      <a:lnTo>
                        <a:pt x="283" y="1134"/>
                      </a:lnTo>
                      <a:lnTo>
                        <a:pt x="255" y="1134"/>
                      </a:lnTo>
                      <a:lnTo>
                        <a:pt x="255" y="1077"/>
                      </a:lnTo>
                      <a:lnTo>
                        <a:pt x="170" y="992"/>
                      </a:lnTo>
                      <a:lnTo>
                        <a:pt x="170" y="963"/>
                      </a:lnTo>
                      <a:lnTo>
                        <a:pt x="113" y="907"/>
                      </a:lnTo>
                      <a:lnTo>
                        <a:pt x="113" y="850"/>
                      </a:lnTo>
                      <a:lnTo>
                        <a:pt x="85" y="822"/>
                      </a:lnTo>
                      <a:lnTo>
                        <a:pt x="56" y="765"/>
                      </a:lnTo>
                      <a:lnTo>
                        <a:pt x="56" y="708"/>
                      </a:lnTo>
                      <a:lnTo>
                        <a:pt x="28" y="680"/>
                      </a:lnTo>
                      <a:lnTo>
                        <a:pt x="0" y="652"/>
                      </a:lnTo>
                      <a:lnTo>
                        <a:pt x="28" y="623"/>
                      </a:lnTo>
                      <a:lnTo>
                        <a:pt x="28" y="595"/>
                      </a:lnTo>
                      <a:lnTo>
                        <a:pt x="85" y="623"/>
                      </a:lnTo>
                      <a:lnTo>
                        <a:pt x="141" y="623"/>
                      </a:lnTo>
                      <a:lnTo>
                        <a:pt x="198" y="567"/>
                      </a:lnTo>
                      <a:lnTo>
                        <a:pt x="170" y="538"/>
                      </a:lnTo>
                      <a:lnTo>
                        <a:pt x="113" y="538"/>
                      </a:lnTo>
                      <a:lnTo>
                        <a:pt x="141" y="482"/>
                      </a:lnTo>
                      <a:lnTo>
                        <a:pt x="141" y="453"/>
                      </a:lnTo>
                      <a:lnTo>
                        <a:pt x="85" y="396"/>
                      </a:lnTo>
                      <a:lnTo>
                        <a:pt x="113" y="368"/>
                      </a:lnTo>
                      <a:lnTo>
                        <a:pt x="198" y="340"/>
                      </a:lnTo>
                      <a:lnTo>
                        <a:pt x="198" y="311"/>
                      </a:lnTo>
                      <a:lnTo>
                        <a:pt x="255" y="340"/>
                      </a:lnTo>
                      <a:lnTo>
                        <a:pt x="283" y="311"/>
                      </a:lnTo>
                      <a:lnTo>
                        <a:pt x="311" y="226"/>
                      </a:lnTo>
                      <a:lnTo>
                        <a:pt x="340" y="255"/>
                      </a:lnTo>
                      <a:lnTo>
                        <a:pt x="396" y="198"/>
                      </a:lnTo>
                      <a:lnTo>
                        <a:pt x="368" y="141"/>
                      </a:lnTo>
                      <a:lnTo>
                        <a:pt x="396" y="113"/>
                      </a:lnTo>
                      <a:lnTo>
                        <a:pt x="453" y="113"/>
                      </a:lnTo>
                      <a:lnTo>
                        <a:pt x="481" y="85"/>
                      </a:lnTo>
                      <a:lnTo>
                        <a:pt x="538" y="113"/>
                      </a:lnTo>
                      <a:lnTo>
                        <a:pt x="566" y="8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1" name="Freeform 63">
                  <a:extLst>
                    <a:ext uri="{FF2B5EF4-FFF2-40B4-BE49-F238E27FC236}">
                      <a16:creationId xmlns:a16="http://schemas.microsoft.com/office/drawing/2014/main" id="{1922E80A-437F-455D-A265-17BCC7DCCF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6088" y="2414588"/>
                  <a:ext cx="495300" cy="900113"/>
                </a:xfrm>
                <a:custGeom>
                  <a:avLst/>
                  <a:gdLst>
                    <a:gd name="T0" fmla="*/ 142 w 312"/>
                    <a:gd name="T1" fmla="*/ 539 h 567"/>
                    <a:gd name="T2" fmla="*/ 170 w 312"/>
                    <a:gd name="T3" fmla="*/ 567 h 567"/>
                    <a:gd name="T4" fmla="*/ 283 w 312"/>
                    <a:gd name="T5" fmla="*/ 567 h 567"/>
                    <a:gd name="T6" fmla="*/ 283 w 312"/>
                    <a:gd name="T7" fmla="*/ 511 h 567"/>
                    <a:gd name="T8" fmla="*/ 255 w 312"/>
                    <a:gd name="T9" fmla="*/ 454 h 567"/>
                    <a:gd name="T10" fmla="*/ 312 w 312"/>
                    <a:gd name="T11" fmla="*/ 426 h 567"/>
                    <a:gd name="T12" fmla="*/ 312 w 312"/>
                    <a:gd name="T13" fmla="*/ 369 h 567"/>
                    <a:gd name="T14" fmla="*/ 227 w 312"/>
                    <a:gd name="T15" fmla="*/ 256 h 567"/>
                    <a:gd name="T16" fmla="*/ 255 w 312"/>
                    <a:gd name="T17" fmla="*/ 199 h 567"/>
                    <a:gd name="T18" fmla="*/ 198 w 312"/>
                    <a:gd name="T19" fmla="*/ 171 h 567"/>
                    <a:gd name="T20" fmla="*/ 198 w 312"/>
                    <a:gd name="T21" fmla="*/ 0 h 567"/>
                    <a:gd name="T22" fmla="*/ 142 w 312"/>
                    <a:gd name="T23" fmla="*/ 0 h 567"/>
                    <a:gd name="T24" fmla="*/ 113 w 312"/>
                    <a:gd name="T25" fmla="*/ 29 h 567"/>
                    <a:gd name="T26" fmla="*/ 85 w 312"/>
                    <a:gd name="T27" fmla="*/ 86 h 567"/>
                    <a:gd name="T28" fmla="*/ 57 w 312"/>
                    <a:gd name="T29" fmla="*/ 57 h 567"/>
                    <a:gd name="T30" fmla="*/ 0 w 312"/>
                    <a:gd name="T31" fmla="*/ 86 h 567"/>
                    <a:gd name="T32" fmla="*/ 0 w 312"/>
                    <a:gd name="T33" fmla="*/ 142 h 567"/>
                    <a:gd name="T34" fmla="*/ 28 w 312"/>
                    <a:gd name="T35" fmla="*/ 142 h 567"/>
                    <a:gd name="T36" fmla="*/ 0 w 312"/>
                    <a:gd name="T37" fmla="*/ 227 h 567"/>
                    <a:gd name="T38" fmla="*/ 28 w 312"/>
                    <a:gd name="T39" fmla="*/ 256 h 567"/>
                    <a:gd name="T40" fmla="*/ 0 w 312"/>
                    <a:gd name="T41" fmla="*/ 284 h 567"/>
                    <a:gd name="T42" fmla="*/ 0 w 312"/>
                    <a:gd name="T43" fmla="*/ 426 h 567"/>
                    <a:gd name="T44" fmla="*/ 28 w 312"/>
                    <a:gd name="T45" fmla="*/ 454 h 567"/>
                    <a:gd name="T46" fmla="*/ 57 w 312"/>
                    <a:gd name="T47" fmla="*/ 454 h 567"/>
                    <a:gd name="T48" fmla="*/ 0 w 312"/>
                    <a:gd name="T49" fmla="*/ 482 h 567"/>
                    <a:gd name="T50" fmla="*/ 85 w 312"/>
                    <a:gd name="T51" fmla="*/ 567 h 567"/>
                    <a:gd name="T52" fmla="*/ 142 w 312"/>
                    <a:gd name="T53" fmla="*/ 539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12" h="567">
                      <a:moveTo>
                        <a:pt x="142" y="539"/>
                      </a:moveTo>
                      <a:lnTo>
                        <a:pt x="170" y="567"/>
                      </a:lnTo>
                      <a:lnTo>
                        <a:pt x="283" y="567"/>
                      </a:lnTo>
                      <a:lnTo>
                        <a:pt x="283" y="511"/>
                      </a:lnTo>
                      <a:lnTo>
                        <a:pt x="255" y="454"/>
                      </a:lnTo>
                      <a:lnTo>
                        <a:pt x="312" y="426"/>
                      </a:lnTo>
                      <a:lnTo>
                        <a:pt x="312" y="369"/>
                      </a:lnTo>
                      <a:lnTo>
                        <a:pt x="227" y="256"/>
                      </a:lnTo>
                      <a:lnTo>
                        <a:pt x="255" y="199"/>
                      </a:lnTo>
                      <a:lnTo>
                        <a:pt x="198" y="171"/>
                      </a:lnTo>
                      <a:lnTo>
                        <a:pt x="198" y="0"/>
                      </a:lnTo>
                      <a:lnTo>
                        <a:pt x="142" y="0"/>
                      </a:lnTo>
                      <a:lnTo>
                        <a:pt x="113" y="29"/>
                      </a:lnTo>
                      <a:lnTo>
                        <a:pt x="85" y="86"/>
                      </a:lnTo>
                      <a:lnTo>
                        <a:pt x="57" y="57"/>
                      </a:lnTo>
                      <a:lnTo>
                        <a:pt x="0" y="86"/>
                      </a:lnTo>
                      <a:lnTo>
                        <a:pt x="0" y="142"/>
                      </a:lnTo>
                      <a:lnTo>
                        <a:pt x="28" y="142"/>
                      </a:lnTo>
                      <a:lnTo>
                        <a:pt x="0" y="227"/>
                      </a:lnTo>
                      <a:lnTo>
                        <a:pt x="28" y="256"/>
                      </a:lnTo>
                      <a:lnTo>
                        <a:pt x="0" y="284"/>
                      </a:lnTo>
                      <a:lnTo>
                        <a:pt x="0" y="426"/>
                      </a:lnTo>
                      <a:lnTo>
                        <a:pt x="28" y="454"/>
                      </a:lnTo>
                      <a:lnTo>
                        <a:pt x="57" y="454"/>
                      </a:lnTo>
                      <a:lnTo>
                        <a:pt x="0" y="482"/>
                      </a:lnTo>
                      <a:lnTo>
                        <a:pt x="85" y="567"/>
                      </a:lnTo>
                      <a:lnTo>
                        <a:pt x="142" y="53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2" name="Freeform 64">
                  <a:extLst>
                    <a:ext uri="{FF2B5EF4-FFF2-40B4-BE49-F238E27FC236}">
                      <a16:creationId xmlns:a16="http://schemas.microsoft.com/office/drawing/2014/main" id="{74E568C0-80CB-4BFB-98DB-CC700F8130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0563" y="1874838"/>
                  <a:ext cx="1395413" cy="1439863"/>
                </a:xfrm>
                <a:custGeom>
                  <a:avLst/>
                  <a:gdLst>
                    <a:gd name="T0" fmla="*/ 85 w 879"/>
                    <a:gd name="T1" fmla="*/ 227 h 907"/>
                    <a:gd name="T2" fmla="*/ 227 w 879"/>
                    <a:gd name="T3" fmla="*/ 227 h 907"/>
                    <a:gd name="T4" fmla="*/ 284 w 879"/>
                    <a:gd name="T5" fmla="*/ 170 h 907"/>
                    <a:gd name="T6" fmla="*/ 340 w 879"/>
                    <a:gd name="T7" fmla="*/ 199 h 907"/>
                    <a:gd name="T8" fmla="*/ 340 w 879"/>
                    <a:gd name="T9" fmla="*/ 142 h 907"/>
                    <a:gd name="T10" fmla="*/ 312 w 879"/>
                    <a:gd name="T11" fmla="*/ 142 h 907"/>
                    <a:gd name="T12" fmla="*/ 340 w 879"/>
                    <a:gd name="T13" fmla="*/ 85 h 907"/>
                    <a:gd name="T14" fmla="*/ 397 w 879"/>
                    <a:gd name="T15" fmla="*/ 85 h 907"/>
                    <a:gd name="T16" fmla="*/ 425 w 879"/>
                    <a:gd name="T17" fmla="*/ 57 h 907"/>
                    <a:gd name="T18" fmla="*/ 482 w 879"/>
                    <a:gd name="T19" fmla="*/ 85 h 907"/>
                    <a:gd name="T20" fmla="*/ 482 w 879"/>
                    <a:gd name="T21" fmla="*/ 0 h 907"/>
                    <a:gd name="T22" fmla="*/ 539 w 879"/>
                    <a:gd name="T23" fmla="*/ 29 h 907"/>
                    <a:gd name="T24" fmla="*/ 595 w 879"/>
                    <a:gd name="T25" fmla="*/ 199 h 907"/>
                    <a:gd name="T26" fmla="*/ 567 w 879"/>
                    <a:gd name="T27" fmla="*/ 227 h 907"/>
                    <a:gd name="T28" fmla="*/ 567 w 879"/>
                    <a:gd name="T29" fmla="*/ 284 h 907"/>
                    <a:gd name="T30" fmla="*/ 595 w 879"/>
                    <a:gd name="T31" fmla="*/ 312 h 907"/>
                    <a:gd name="T32" fmla="*/ 652 w 879"/>
                    <a:gd name="T33" fmla="*/ 312 h 907"/>
                    <a:gd name="T34" fmla="*/ 737 w 879"/>
                    <a:gd name="T35" fmla="*/ 255 h 907"/>
                    <a:gd name="T36" fmla="*/ 766 w 879"/>
                    <a:gd name="T37" fmla="*/ 284 h 907"/>
                    <a:gd name="T38" fmla="*/ 822 w 879"/>
                    <a:gd name="T39" fmla="*/ 284 h 907"/>
                    <a:gd name="T40" fmla="*/ 879 w 879"/>
                    <a:gd name="T41" fmla="*/ 340 h 907"/>
                    <a:gd name="T42" fmla="*/ 879 w 879"/>
                    <a:gd name="T43" fmla="*/ 369 h 907"/>
                    <a:gd name="T44" fmla="*/ 851 w 879"/>
                    <a:gd name="T45" fmla="*/ 397 h 907"/>
                    <a:gd name="T46" fmla="*/ 822 w 879"/>
                    <a:gd name="T47" fmla="*/ 397 h 907"/>
                    <a:gd name="T48" fmla="*/ 794 w 879"/>
                    <a:gd name="T49" fmla="*/ 454 h 907"/>
                    <a:gd name="T50" fmla="*/ 794 w 879"/>
                    <a:gd name="T51" fmla="*/ 539 h 907"/>
                    <a:gd name="T52" fmla="*/ 737 w 879"/>
                    <a:gd name="T53" fmla="*/ 567 h 907"/>
                    <a:gd name="T54" fmla="*/ 709 w 879"/>
                    <a:gd name="T55" fmla="*/ 539 h 907"/>
                    <a:gd name="T56" fmla="*/ 680 w 879"/>
                    <a:gd name="T57" fmla="*/ 596 h 907"/>
                    <a:gd name="T58" fmla="*/ 652 w 879"/>
                    <a:gd name="T59" fmla="*/ 624 h 907"/>
                    <a:gd name="T60" fmla="*/ 595 w 879"/>
                    <a:gd name="T61" fmla="*/ 596 h 907"/>
                    <a:gd name="T62" fmla="*/ 567 w 879"/>
                    <a:gd name="T63" fmla="*/ 624 h 907"/>
                    <a:gd name="T64" fmla="*/ 510 w 879"/>
                    <a:gd name="T65" fmla="*/ 624 h 907"/>
                    <a:gd name="T66" fmla="*/ 482 w 879"/>
                    <a:gd name="T67" fmla="*/ 652 h 907"/>
                    <a:gd name="T68" fmla="*/ 510 w 879"/>
                    <a:gd name="T69" fmla="*/ 709 h 907"/>
                    <a:gd name="T70" fmla="*/ 454 w 879"/>
                    <a:gd name="T71" fmla="*/ 766 h 907"/>
                    <a:gd name="T72" fmla="*/ 425 w 879"/>
                    <a:gd name="T73" fmla="*/ 737 h 907"/>
                    <a:gd name="T74" fmla="*/ 397 w 879"/>
                    <a:gd name="T75" fmla="*/ 822 h 907"/>
                    <a:gd name="T76" fmla="*/ 369 w 879"/>
                    <a:gd name="T77" fmla="*/ 851 h 907"/>
                    <a:gd name="T78" fmla="*/ 312 w 879"/>
                    <a:gd name="T79" fmla="*/ 822 h 907"/>
                    <a:gd name="T80" fmla="*/ 312 w 879"/>
                    <a:gd name="T81" fmla="*/ 851 h 907"/>
                    <a:gd name="T82" fmla="*/ 227 w 879"/>
                    <a:gd name="T83" fmla="*/ 879 h 907"/>
                    <a:gd name="T84" fmla="*/ 199 w 879"/>
                    <a:gd name="T85" fmla="*/ 907 h 907"/>
                    <a:gd name="T86" fmla="*/ 142 w 879"/>
                    <a:gd name="T87" fmla="*/ 879 h 907"/>
                    <a:gd name="T88" fmla="*/ 142 w 879"/>
                    <a:gd name="T89" fmla="*/ 851 h 907"/>
                    <a:gd name="T90" fmla="*/ 199 w 879"/>
                    <a:gd name="T91" fmla="*/ 822 h 907"/>
                    <a:gd name="T92" fmla="*/ 199 w 879"/>
                    <a:gd name="T93" fmla="*/ 794 h 907"/>
                    <a:gd name="T94" fmla="*/ 142 w 879"/>
                    <a:gd name="T95" fmla="*/ 766 h 907"/>
                    <a:gd name="T96" fmla="*/ 85 w 879"/>
                    <a:gd name="T97" fmla="*/ 737 h 907"/>
                    <a:gd name="T98" fmla="*/ 57 w 879"/>
                    <a:gd name="T99" fmla="*/ 709 h 907"/>
                    <a:gd name="T100" fmla="*/ 0 w 879"/>
                    <a:gd name="T101" fmla="*/ 681 h 907"/>
                    <a:gd name="T102" fmla="*/ 28 w 879"/>
                    <a:gd name="T103" fmla="*/ 596 h 907"/>
                    <a:gd name="T104" fmla="*/ 28 w 879"/>
                    <a:gd name="T105" fmla="*/ 511 h 907"/>
                    <a:gd name="T106" fmla="*/ 57 w 879"/>
                    <a:gd name="T107" fmla="*/ 454 h 907"/>
                    <a:gd name="T108" fmla="*/ 85 w 879"/>
                    <a:gd name="T109" fmla="*/ 454 h 907"/>
                    <a:gd name="T110" fmla="*/ 114 w 879"/>
                    <a:gd name="T111" fmla="*/ 426 h 907"/>
                    <a:gd name="T112" fmla="*/ 57 w 879"/>
                    <a:gd name="T113" fmla="*/ 369 h 907"/>
                    <a:gd name="T114" fmla="*/ 85 w 879"/>
                    <a:gd name="T115" fmla="*/ 340 h 907"/>
                    <a:gd name="T116" fmla="*/ 85 w 879"/>
                    <a:gd name="T117" fmla="*/ 227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79" h="907">
                      <a:moveTo>
                        <a:pt x="85" y="227"/>
                      </a:moveTo>
                      <a:lnTo>
                        <a:pt x="227" y="227"/>
                      </a:lnTo>
                      <a:lnTo>
                        <a:pt x="284" y="170"/>
                      </a:lnTo>
                      <a:lnTo>
                        <a:pt x="340" y="199"/>
                      </a:lnTo>
                      <a:lnTo>
                        <a:pt x="340" y="142"/>
                      </a:lnTo>
                      <a:lnTo>
                        <a:pt x="312" y="142"/>
                      </a:lnTo>
                      <a:lnTo>
                        <a:pt x="340" y="85"/>
                      </a:lnTo>
                      <a:lnTo>
                        <a:pt x="397" y="85"/>
                      </a:lnTo>
                      <a:lnTo>
                        <a:pt x="425" y="57"/>
                      </a:lnTo>
                      <a:lnTo>
                        <a:pt x="482" y="85"/>
                      </a:lnTo>
                      <a:lnTo>
                        <a:pt x="482" y="0"/>
                      </a:lnTo>
                      <a:lnTo>
                        <a:pt x="539" y="29"/>
                      </a:lnTo>
                      <a:lnTo>
                        <a:pt x="595" y="199"/>
                      </a:lnTo>
                      <a:lnTo>
                        <a:pt x="567" y="227"/>
                      </a:lnTo>
                      <a:lnTo>
                        <a:pt x="567" y="284"/>
                      </a:lnTo>
                      <a:lnTo>
                        <a:pt x="595" y="312"/>
                      </a:lnTo>
                      <a:lnTo>
                        <a:pt x="652" y="312"/>
                      </a:lnTo>
                      <a:lnTo>
                        <a:pt x="737" y="255"/>
                      </a:lnTo>
                      <a:lnTo>
                        <a:pt x="766" y="284"/>
                      </a:lnTo>
                      <a:lnTo>
                        <a:pt x="822" y="284"/>
                      </a:lnTo>
                      <a:lnTo>
                        <a:pt x="879" y="340"/>
                      </a:lnTo>
                      <a:lnTo>
                        <a:pt x="879" y="369"/>
                      </a:lnTo>
                      <a:lnTo>
                        <a:pt x="851" y="397"/>
                      </a:lnTo>
                      <a:lnTo>
                        <a:pt x="822" y="397"/>
                      </a:lnTo>
                      <a:lnTo>
                        <a:pt x="794" y="454"/>
                      </a:lnTo>
                      <a:lnTo>
                        <a:pt x="794" y="539"/>
                      </a:lnTo>
                      <a:lnTo>
                        <a:pt x="737" y="567"/>
                      </a:lnTo>
                      <a:lnTo>
                        <a:pt x="709" y="539"/>
                      </a:lnTo>
                      <a:lnTo>
                        <a:pt x="680" y="596"/>
                      </a:lnTo>
                      <a:lnTo>
                        <a:pt x="652" y="624"/>
                      </a:lnTo>
                      <a:lnTo>
                        <a:pt x="595" y="596"/>
                      </a:lnTo>
                      <a:lnTo>
                        <a:pt x="567" y="624"/>
                      </a:lnTo>
                      <a:lnTo>
                        <a:pt x="510" y="624"/>
                      </a:lnTo>
                      <a:lnTo>
                        <a:pt x="482" y="652"/>
                      </a:lnTo>
                      <a:lnTo>
                        <a:pt x="510" y="709"/>
                      </a:lnTo>
                      <a:lnTo>
                        <a:pt x="454" y="766"/>
                      </a:lnTo>
                      <a:lnTo>
                        <a:pt x="425" y="737"/>
                      </a:lnTo>
                      <a:lnTo>
                        <a:pt x="397" y="822"/>
                      </a:lnTo>
                      <a:lnTo>
                        <a:pt x="369" y="851"/>
                      </a:lnTo>
                      <a:lnTo>
                        <a:pt x="312" y="822"/>
                      </a:lnTo>
                      <a:lnTo>
                        <a:pt x="312" y="851"/>
                      </a:lnTo>
                      <a:lnTo>
                        <a:pt x="227" y="879"/>
                      </a:lnTo>
                      <a:lnTo>
                        <a:pt x="199" y="907"/>
                      </a:lnTo>
                      <a:lnTo>
                        <a:pt x="142" y="879"/>
                      </a:lnTo>
                      <a:lnTo>
                        <a:pt x="142" y="851"/>
                      </a:lnTo>
                      <a:lnTo>
                        <a:pt x="199" y="822"/>
                      </a:lnTo>
                      <a:lnTo>
                        <a:pt x="199" y="794"/>
                      </a:lnTo>
                      <a:lnTo>
                        <a:pt x="142" y="766"/>
                      </a:ln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0" y="681"/>
                      </a:lnTo>
                      <a:lnTo>
                        <a:pt x="28" y="596"/>
                      </a:lnTo>
                      <a:lnTo>
                        <a:pt x="28" y="511"/>
                      </a:lnTo>
                      <a:lnTo>
                        <a:pt x="57" y="454"/>
                      </a:lnTo>
                      <a:lnTo>
                        <a:pt x="85" y="454"/>
                      </a:lnTo>
                      <a:lnTo>
                        <a:pt x="114" y="426"/>
                      </a:lnTo>
                      <a:lnTo>
                        <a:pt x="57" y="369"/>
                      </a:lnTo>
                      <a:lnTo>
                        <a:pt x="85" y="340"/>
                      </a:lnTo>
                      <a:lnTo>
                        <a:pt x="85" y="22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3" name="Freeform 65">
                  <a:extLst>
                    <a:ext uri="{FF2B5EF4-FFF2-40B4-BE49-F238E27FC236}">
                      <a16:creationId xmlns:a16="http://schemas.microsoft.com/office/drawing/2014/main" id="{DD2D6770-6FA4-407D-A35D-E0AB7CB24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1301" y="974725"/>
                  <a:ext cx="1258888" cy="1260475"/>
                </a:xfrm>
                <a:custGeom>
                  <a:avLst/>
                  <a:gdLst>
                    <a:gd name="T0" fmla="*/ 0 w 793"/>
                    <a:gd name="T1" fmla="*/ 255 h 794"/>
                    <a:gd name="T2" fmla="*/ 0 w 793"/>
                    <a:gd name="T3" fmla="*/ 170 h 794"/>
                    <a:gd name="T4" fmla="*/ 28 w 793"/>
                    <a:gd name="T5" fmla="*/ 227 h 794"/>
                    <a:gd name="T6" fmla="*/ 85 w 793"/>
                    <a:gd name="T7" fmla="*/ 227 h 794"/>
                    <a:gd name="T8" fmla="*/ 226 w 793"/>
                    <a:gd name="T9" fmla="*/ 114 h 794"/>
                    <a:gd name="T10" fmla="*/ 255 w 793"/>
                    <a:gd name="T11" fmla="*/ 57 h 794"/>
                    <a:gd name="T12" fmla="*/ 226 w 793"/>
                    <a:gd name="T13" fmla="*/ 0 h 794"/>
                    <a:gd name="T14" fmla="*/ 311 w 793"/>
                    <a:gd name="T15" fmla="*/ 0 h 794"/>
                    <a:gd name="T16" fmla="*/ 311 w 793"/>
                    <a:gd name="T17" fmla="*/ 29 h 794"/>
                    <a:gd name="T18" fmla="*/ 397 w 793"/>
                    <a:gd name="T19" fmla="*/ 142 h 794"/>
                    <a:gd name="T20" fmla="*/ 425 w 793"/>
                    <a:gd name="T21" fmla="*/ 142 h 794"/>
                    <a:gd name="T22" fmla="*/ 453 w 793"/>
                    <a:gd name="T23" fmla="*/ 170 h 794"/>
                    <a:gd name="T24" fmla="*/ 453 w 793"/>
                    <a:gd name="T25" fmla="*/ 199 h 794"/>
                    <a:gd name="T26" fmla="*/ 482 w 793"/>
                    <a:gd name="T27" fmla="*/ 284 h 794"/>
                    <a:gd name="T28" fmla="*/ 510 w 793"/>
                    <a:gd name="T29" fmla="*/ 284 h 794"/>
                    <a:gd name="T30" fmla="*/ 510 w 793"/>
                    <a:gd name="T31" fmla="*/ 340 h 794"/>
                    <a:gd name="T32" fmla="*/ 538 w 793"/>
                    <a:gd name="T33" fmla="*/ 426 h 794"/>
                    <a:gd name="T34" fmla="*/ 595 w 793"/>
                    <a:gd name="T35" fmla="*/ 426 h 794"/>
                    <a:gd name="T36" fmla="*/ 623 w 793"/>
                    <a:gd name="T37" fmla="*/ 397 h 794"/>
                    <a:gd name="T38" fmla="*/ 708 w 793"/>
                    <a:gd name="T39" fmla="*/ 397 h 794"/>
                    <a:gd name="T40" fmla="*/ 765 w 793"/>
                    <a:gd name="T41" fmla="*/ 454 h 794"/>
                    <a:gd name="T42" fmla="*/ 765 w 793"/>
                    <a:gd name="T43" fmla="*/ 511 h 794"/>
                    <a:gd name="T44" fmla="*/ 793 w 793"/>
                    <a:gd name="T45" fmla="*/ 539 h 794"/>
                    <a:gd name="T46" fmla="*/ 765 w 793"/>
                    <a:gd name="T47" fmla="*/ 567 h 794"/>
                    <a:gd name="T48" fmla="*/ 765 w 793"/>
                    <a:gd name="T49" fmla="*/ 652 h 794"/>
                    <a:gd name="T50" fmla="*/ 708 w 793"/>
                    <a:gd name="T51" fmla="*/ 624 h 794"/>
                    <a:gd name="T52" fmla="*/ 680 w 793"/>
                    <a:gd name="T53" fmla="*/ 652 h 794"/>
                    <a:gd name="T54" fmla="*/ 623 w 793"/>
                    <a:gd name="T55" fmla="*/ 652 h 794"/>
                    <a:gd name="T56" fmla="*/ 595 w 793"/>
                    <a:gd name="T57" fmla="*/ 709 h 794"/>
                    <a:gd name="T58" fmla="*/ 623 w 793"/>
                    <a:gd name="T59" fmla="*/ 709 h 794"/>
                    <a:gd name="T60" fmla="*/ 623 w 793"/>
                    <a:gd name="T61" fmla="*/ 766 h 794"/>
                    <a:gd name="T62" fmla="*/ 567 w 793"/>
                    <a:gd name="T63" fmla="*/ 737 h 794"/>
                    <a:gd name="T64" fmla="*/ 510 w 793"/>
                    <a:gd name="T65" fmla="*/ 794 h 794"/>
                    <a:gd name="T66" fmla="*/ 368 w 793"/>
                    <a:gd name="T67" fmla="*/ 794 h 794"/>
                    <a:gd name="T68" fmla="*/ 340 w 793"/>
                    <a:gd name="T69" fmla="*/ 766 h 794"/>
                    <a:gd name="T70" fmla="*/ 311 w 793"/>
                    <a:gd name="T71" fmla="*/ 709 h 794"/>
                    <a:gd name="T72" fmla="*/ 340 w 793"/>
                    <a:gd name="T73" fmla="*/ 709 h 794"/>
                    <a:gd name="T74" fmla="*/ 311 w 793"/>
                    <a:gd name="T75" fmla="*/ 652 h 794"/>
                    <a:gd name="T76" fmla="*/ 255 w 793"/>
                    <a:gd name="T77" fmla="*/ 652 h 794"/>
                    <a:gd name="T78" fmla="*/ 198 w 793"/>
                    <a:gd name="T79" fmla="*/ 681 h 794"/>
                    <a:gd name="T80" fmla="*/ 85 w 793"/>
                    <a:gd name="T81" fmla="*/ 539 h 794"/>
                    <a:gd name="T82" fmla="*/ 85 w 793"/>
                    <a:gd name="T83" fmla="*/ 482 h 794"/>
                    <a:gd name="T84" fmla="*/ 141 w 793"/>
                    <a:gd name="T85" fmla="*/ 482 h 794"/>
                    <a:gd name="T86" fmla="*/ 141 w 793"/>
                    <a:gd name="T87" fmla="*/ 454 h 794"/>
                    <a:gd name="T88" fmla="*/ 85 w 793"/>
                    <a:gd name="T89" fmla="*/ 426 h 794"/>
                    <a:gd name="T90" fmla="*/ 113 w 793"/>
                    <a:gd name="T91" fmla="*/ 340 h 794"/>
                    <a:gd name="T92" fmla="*/ 85 w 793"/>
                    <a:gd name="T93" fmla="*/ 284 h 794"/>
                    <a:gd name="T94" fmla="*/ 28 w 793"/>
                    <a:gd name="T95" fmla="*/ 284 h 794"/>
                    <a:gd name="T96" fmla="*/ 0 w 793"/>
                    <a:gd name="T97" fmla="*/ 255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793" h="794">
                      <a:moveTo>
                        <a:pt x="0" y="255"/>
                      </a:moveTo>
                      <a:lnTo>
                        <a:pt x="0" y="170"/>
                      </a:lnTo>
                      <a:lnTo>
                        <a:pt x="28" y="227"/>
                      </a:lnTo>
                      <a:lnTo>
                        <a:pt x="85" y="227"/>
                      </a:lnTo>
                      <a:lnTo>
                        <a:pt x="226" y="114"/>
                      </a:lnTo>
                      <a:lnTo>
                        <a:pt x="255" y="57"/>
                      </a:lnTo>
                      <a:lnTo>
                        <a:pt x="226" y="0"/>
                      </a:lnTo>
                      <a:lnTo>
                        <a:pt x="311" y="0"/>
                      </a:lnTo>
                      <a:lnTo>
                        <a:pt x="311" y="29"/>
                      </a:lnTo>
                      <a:lnTo>
                        <a:pt x="397" y="142"/>
                      </a:lnTo>
                      <a:lnTo>
                        <a:pt x="425" y="142"/>
                      </a:lnTo>
                      <a:lnTo>
                        <a:pt x="453" y="170"/>
                      </a:lnTo>
                      <a:lnTo>
                        <a:pt x="453" y="199"/>
                      </a:lnTo>
                      <a:lnTo>
                        <a:pt x="482" y="284"/>
                      </a:lnTo>
                      <a:lnTo>
                        <a:pt x="510" y="284"/>
                      </a:lnTo>
                      <a:lnTo>
                        <a:pt x="510" y="340"/>
                      </a:lnTo>
                      <a:lnTo>
                        <a:pt x="538" y="426"/>
                      </a:lnTo>
                      <a:lnTo>
                        <a:pt x="595" y="426"/>
                      </a:lnTo>
                      <a:lnTo>
                        <a:pt x="623" y="397"/>
                      </a:lnTo>
                      <a:lnTo>
                        <a:pt x="708" y="397"/>
                      </a:lnTo>
                      <a:lnTo>
                        <a:pt x="765" y="454"/>
                      </a:lnTo>
                      <a:lnTo>
                        <a:pt x="765" y="511"/>
                      </a:lnTo>
                      <a:lnTo>
                        <a:pt x="793" y="539"/>
                      </a:lnTo>
                      <a:lnTo>
                        <a:pt x="765" y="567"/>
                      </a:lnTo>
                      <a:lnTo>
                        <a:pt x="765" y="652"/>
                      </a:lnTo>
                      <a:lnTo>
                        <a:pt x="708" y="624"/>
                      </a:lnTo>
                      <a:lnTo>
                        <a:pt x="680" y="652"/>
                      </a:lnTo>
                      <a:lnTo>
                        <a:pt x="623" y="652"/>
                      </a:lnTo>
                      <a:lnTo>
                        <a:pt x="595" y="709"/>
                      </a:lnTo>
                      <a:lnTo>
                        <a:pt x="623" y="709"/>
                      </a:lnTo>
                      <a:lnTo>
                        <a:pt x="623" y="766"/>
                      </a:lnTo>
                      <a:lnTo>
                        <a:pt x="567" y="737"/>
                      </a:lnTo>
                      <a:lnTo>
                        <a:pt x="510" y="794"/>
                      </a:lnTo>
                      <a:lnTo>
                        <a:pt x="368" y="794"/>
                      </a:lnTo>
                      <a:lnTo>
                        <a:pt x="340" y="766"/>
                      </a:lnTo>
                      <a:lnTo>
                        <a:pt x="311" y="709"/>
                      </a:lnTo>
                      <a:lnTo>
                        <a:pt x="340" y="709"/>
                      </a:lnTo>
                      <a:lnTo>
                        <a:pt x="311" y="652"/>
                      </a:lnTo>
                      <a:lnTo>
                        <a:pt x="255" y="652"/>
                      </a:lnTo>
                      <a:lnTo>
                        <a:pt x="198" y="681"/>
                      </a:lnTo>
                      <a:lnTo>
                        <a:pt x="85" y="539"/>
                      </a:lnTo>
                      <a:lnTo>
                        <a:pt x="85" y="482"/>
                      </a:lnTo>
                      <a:lnTo>
                        <a:pt x="141" y="482"/>
                      </a:lnTo>
                      <a:lnTo>
                        <a:pt x="141" y="454"/>
                      </a:lnTo>
                      <a:lnTo>
                        <a:pt x="85" y="426"/>
                      </a:lnTo>
                      <a:lnTo>
                        <a:pt x="113" y="340"/>
                      </a:lnTo>
                      <a:lnTo>
                        <a:pt x="85" y="284"/>
                      </a:lnTo>
                      <a:lnTo>
                        <a:pt x="28" y="284"/>
                      </a:lnTo>
                      <a:lnTo>
                        <a:pt x="0" y="25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4" name="Freeform 66">
                  <a:extLst>
                    <a:ext uri="{FF2B5EF4-FFF2-40B4-BE49-F238E27FC236}">
                      <a16:creationId xmlns:a16="http://schemas.microsoft.com/office/drawing/2014/main" id="{1F26E47C-5E9F-43B8-B9DF-3B81C1825F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15013" y="930275"/>
                  <a:ext cx="855663" cy="765175"/>
                </a:xfrm>
                <a:custGeom>
                  <a:avLst/>
                  <a:gdLst>
                    <a:gd name="T0" fmla="*/ 0 w 539"/>
                    <a:gd name="T1" fmla="*/ 28 h 482"/>
                    <a:gd name="T2" fmla="*/ 0 w 539"/>
                    <a:gd name="T3" fmla="*/ 57 h 482"/>
                    <a:gd name="T4" fmla="*/ 86 w 539"/>
                    <a:gd name="T5" fmla="*/ 170 h 482"/>
                    <a:gd name="T6" fmla="*/ 114 w 539"/>
                    <a:gd name="T7" fmla="*/ 170 h 482"/>
                    <a:gd name="T8" fmla="*/ 142 w 539"/>
                    <a:gd name="T9" fmla="*/ 198 h 482"/>
                    <a:gd name="T10" fmla="*/ 142 w 539"/>
                    <a:gd name="T11" fmla="*/ 227 h 482"/>
                    <a:gd name="T12" fmla="*/ 171 w 539"/>
                    <a:gd name="T13" fmla="*/ 312 h 482"/>
                    <a:gd name="T14" fmla="*/ 199 w 539"/>
                    <a:gd name="T15" fmla="*/ 312 h 482"/>
                    <a:gd name="T16" fmla="*/ 199 w 539"/>
                    <a:gd name="T17" fmla="*/ 368 h 482"/>
                    <a:gd name="T18" fmla="*/ 227 w 539"/>
                    <a:gd name="T19" fmla="*/ 454 h 482"/>
                    <a:gd name="T20" fmla="*/ 284 w 539"/>
                    <a:gd name="T21" fmla="*/ 454 h 482"/>
                    <a:gd name="T22" fmla="*/ 312 w 539"/>
                    <a:gd name="T23" fmla="*/ 425 h 482"/>
                    <a:gd name="T24" fmla="*/ 397 w 539"/>
                    <a:gd name="T25" fmla="*/ 425 h 482"/>
                    <a:gd name="T26" fmla="*/ 454 w 539"/>
                    <a:gd name="T27" fmla="*/ 482 h 482"/>
                    <a:gd name="T28" fmla="*/ 511 w 539"/>
                    <a:gd name="T29" fmla="*/ 454 h 482"/>
                    <a:gd name="T30" fmla="*/ 511 w 539"/>
                    <a:gd name="T31" fmla="*/ 425 h 482"/>
                    <a:gd name="T32" fmla="*/ 482 w 539"/>
                    <a:gd name="T33" fmla="*/ 368 h 482"/>
                    <a:gd name="T34" fmla="*/ 511 w 539"/>
                    <a:gd name="T35" fmla="*/ 340 h 482"/>
                    <a:gd name="T36" fmla="*/ 511 w 539"/>
                    <a:gd name="T37" fmla="*/ 312 h 482"/>
                    <a:gd name="T38" fmla="*/ 539 w 539"/>
                    <a:gd name="T39" fmla="*/ 283 h 482"/>
                    <a:gd name="T40" fmla="*/ 539 w 539"/>
                    <a:gd name="T41" fmla="*/ 255 h 482"/>
                    <a:gd name="T42" fmla="*/ 454 w 539"/>
                    <a:gd name="T43" fmla="*/ 255 h 482"/>
                    <a:gd name="T44" fmla="*/ 511 w 539"/>
                    <a:gd name="T45" fmla="*/ 198 h 482"/>
                    <a:gd name="T46" fmla="*/ 511 w 539"/>
                    <a:gd name="T47" fmla="*/ 142 h 482"/>
                    <a:gd name="T48" fmla="*/ 511 w 539"/>
                    <a:gd name="T49" fmla="*/ 85 h 482"/>
                    <a:gd name="T50" fmla="*/ 454 w 539"/>
                    <a:gd name="T51" fmla="*/ 28 h 482"/>
                    <a:gd name="T52" fmla="*/ 369 w 539"/>
                    <a:gd name="T53" fmla="*/ 85 h 482"/>
                    <a:gd name="T54" fmla="*/ 142 w 539"/>
                    <a:gd name="T55" fmla="*/ 85 h 482"/>
                    <a:gd name="T56" fmla="*/ 114 w 539"/>
                    <a:gd name="T57" fmla="*/ 57 h 482"/>
                    <a:gd name="T58" fmla="*/ 114 w 539"/>
                    <a:gd name="T59" fmla="*/ 0 h 482"/>
                    <a:gd name="T60" fmla="*/ 86 w 539"/>
                    <a:gd name="T61" fmla="*/ 28 h 482"/>
                    <a:gd name="T62" fmla="*/ 57 w 539"/>
                    <a:gd name="T63" fmla="*/ 0 h 482"/>
                    <a:gd name="T64" fmla="*/ 29 w 539"/>
                    <a:gd name="T65" fmla="*/ 28 h 482"/>
                    <a:gd name="T66" fmla="*/ 0 w 539"/>
                    <a:gd name="T67" fmla="*/ 28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39" h="482">
                      <a:moveTo>
                        <a:pt x="0" y="28"/>
                      </a:moveTo>
                      <a:lnTo>
                        <a:pt x="0" y="57"/>
                      </a:lnTo>
                      <a:lnTo>
                        <a:pt x="86" y="170"/>
                      </a:lnTo>
                      <a:lnTo>
                        <a:pt x="114" y="170"/>
                      </a:lnTo>
                      <a:lnTo>
                        <a:pt x="142" y="198"/>
                      </a:lnTo>
                      <a:lnTo>
                        <a:pt x="142" y="227"/>
                      </a:lnTo>
                      <a:lnTo>
                        <a:pt x="171" y="312"/>
                      </a:lnTo>
                      <a:lnTo>
                        <a:pt x="199" y="312"/>
                      </a:lnTo>
                      <a:lnTo>
                        <a:pt x="199" y="368"/>
                      </a:lnTo>
                      <a:lnTo>
                        <a:pt x="227" y="454"/>
                      </a:lnTo>
                      <a:lnTo>
                        <a:pt x="284" y="454"/>
                      </a:lnTo>
                      <a:lnTo>
                        <a:pt x="312" y="425"/>
                      </a:lnTo>
                      <a:lnTo>
                        <a:pt x="397" y="425"/>
                      </a:lnTo>
                      <a:lnTo>
                        <a:pt x="454" y="482"/>
                      </a:lnTo>
                      <a:lnTo>
                        <a:pt x="511" y="454"/>
                      </a:lnTo>
                      <a:lnTo>
                        <a:pt x="511" y="425"/>
                      </a:lnTo>
                      <a:lnTo>
                        <a:pt x="482" y="368"/>
                      </a:lnTo>
                      <a:lnTo>
                        <a:pt x="511" y="340"/>
                      </a:lnTo>
                      <a:lnTo>
                        <a:pt x="511" y="312"/>
                      </a:lnTo>
                      <a:lnTo>
                        <a:pt x="539" y="283"/>
                      </a:lnTo>
                      <a:lnTo>
                        <a:pt x="539" y="255"/>
                      </a:lnTo>
                      <a:lnTo>
                        <a:pt x="454" y="255"/>
                      </a:lnTo>
                      <a:lnTo>
                        <a:pt x="511" y="198"/>
                      </a:lnTo>
                      <a:lnTo>
                        <a:pt x="511" y="142"/>
                      </a:lnTo>
                      <a:lnTo>
                        <a:pt x="511" y="85"/>
                      </a:lnTo>
                      <a:lnTo>
                        <a:pt x="454" y="28"/>
                      </a:lnTo>
                      <a:lnTo>
                        <a:pt x="369" y="85"/>
                      </a:lnTo>
                      <a:lnTo>
                        <a:pt x="142" y="85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lnTo>
                        <a:pt x="86" y="28"/>
                      </a:lnTo>
                      <a:lnTo>
                        <a:pt x="57" y="0"/>
                      </a:lnTo>
                      <a:lnTo>
                        <a:pt x="29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5" name="Freeform 72">
                  <a:extLst>
                    <a:ext uri="{FF2B5EF4-FFF2-40B4-BE49-F238E27FC236}">
                      <a16:creationId xmlns:a16="http://schemas.microsoft.com/office/drawing/2014/main" id="{FEB373CB-85AF-425B-8365-A35F00D16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35963" y="3225800"/>
                  <a:ext cx="495300" cy="900113"/>
                </a:xfrm>
                <a:custGeom>
                  <a:avLst/>
                  <a:gdLst>
                    <a:gd name="T0" fmla="*/ 113 w 312"/>
                    <a:gd name="T1" fmla="*/ 0 h 567"/>
                    <a:gd name="T2" fmla="*/ 142 w 312"/>
                    <a:gd name="T3" fmla="*/ 0 h 567"/>
                    <a:gd name="T4" fmla="*/ 142 w 312"/>
                    <a:gd name="T5" fmla="*/ 56 h 567"/>
                    <a:gd name="T6" fmla="*/ 170 w 312"/>
                    <a:gd name="T7" fmla="*/ 85 h 567"/>
                    <a:gd name="T8" fmla="*/ 198 w 312"/>
                    <a:gd name="T9" fmla="*/ 56 h 567"/>
                    <a:gd name="T10" fmla="*/ 227 w 312"/>
                    <a:gd name="T11" fmla="*/ 85 h 567"/>
                    <a:gd name="T12" fmla="*/ 227 w 312"/>
                    <a:gd name="T13" fmla="*/ 170 h 567"/>
                    <a:gd name="T14" fmla="*/ 170 w 312"/>
                    <a:gd name="T15" fmla="*/ 227 h 567"/>
                    <a:gd name="T16" fmla="*/ 198 w 312"/>
                    <a:gd name="T17" fmla="*/ 255 h 567"/>
                    <a:gd name="T18" fmla="*/ 227 w 312"/>
                    <a:gd name="T19" fmla="*/ 312 h 567"/>
                    <a:gd name="T20" fmla="*/ 255 w 312"/>
                    <a:gd name="T21" fmla="*/ 368 h 567"/>
                    <a:gd name="T22" fmla="*/ 255 w 312"/>
                    <a:gd name="T23" fmla="*/ 397 h 567"/>
                    <a:gd name="T24" fmla="*/ 312 w 312"/>
                    <a:gd name="T25" fmla="*/ 453 h 567"/>
                    <a:gd name="T26" fmla="*/ 284 w 312"/>
                    <a:gd name="T27" fmla="*/ 567 h 567"/>
                    <a:gd name="T28" fmla="*/ 198 w 312"/>
                    <a:gd name="T29" fmla="*/ 482 h 567"/>
                    <a:gd name="T30" fmla="*/ 142 w 312"/>
                    <a:gd name="T31" fmla="*/ 425 h 567"/>
                    <a:gd name="T32" fmla="*/ 142 w 312"/>
                    <a:gd name="T33" fmla="*/ 397 h 567"/>
                    <a:gd name="T34" fmla="*/ 113 w 312"/>
                    <a:gd name="T35" fmla="*/ 425 h 567"/>
                    <a:gd name="T36" fmla="*/ 113 w 312"/>
                    <a:gd name="T37" fmla="*/ 453 h 567"/>
                    <a:gd name="T38" fmla="*/ 57 w 312"/>
                    <a:gd name="T39" fmla="*/ 453 h 567"/>
                    <a:gd name="T40" fmla="*/ 28 w 312"/>
                    <a:gd name="T41" fmla="*/ 425 h 567"/>
                    <a:gd name="T42" fmla="*/ 57 w 312"/>
                    <a:gd name="T43" fmla="*/ 340 h 567"/>
                    <a:gd name="T44" fmla="*/ 0 w 312"/>
                    <a:gd name="T45" fmla="*/ 283 h 567"/>
                    <a:gd name="T46" fmla="*/ 0 w 312"/>
                    <a:gd name="T47" fmla="*/ 56 h 567"/>
                    <a:gd name="T48" fmla="*/ 113 w 312"/>
                    <a:gd name="T49" fmla="*/ 56 h 567"/>
                    <a:gd name="T50" fmla="*/ 113 w 312"/>
                    <a:gd name="T51" fmla="*/ 0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12" h="567">
                      <a:moveTo>
                        <a:pt x="113" y="0"/>
                      </a:moveTo>
                      <a:lnTo>
                        <a:pt x="142" y="0"/>
                      </a:lnTo>
                      <a:lnTo>
                        <a:pt x="142" y="56"/>
                      </a:lnTo>
                      <a:lnTo>
                        <a:pt x="170" y="85"/>
                      </a:lnTo>
                      <a:lnTo>
                        <a:pt x="198" y="56"/>
                      </a:lnTo>
                      <a:lnTo>
                        <a:pt x="227" y="85"/>
                      </a:lnTo>
                      <a:lnTo>
                        <a:pt x="227" y="170"/>
                      </a:lnTo>
                      <a:lnTo>
                        <a:pt x="170" y="227"/>
                      </a:lnTo>
                      <a:lnTo>
                        <a:pt x="198" y="255"/>
                      </a:lnTo>
                      <a:lnTo>
                        <a:pt x="227" y="312"/>
                      </a:lnTo>
                      <a:lnTo>
                        <a:pt x="255" y="368"/>
                      </a:lnTo>
                      <a:lnTo>
                        <a:pt x="255" y="397"/>
                      </a:lnTo>
                      <a:lnTo>
                        <a:pt x="312" y="453"/>
                      </a:lnTo>
                      <a:lnTo>
                        <a:pt x="284" y="567"/>
                      </a:lnTo>
                      <a:lnTo>
                        <a:pt x="198" y="482"/>
                      </a:lnTo>
                      <a:lnTo>
                        <a:pt x="142" y="425"/>
                      </a:lnTo>
                      <a:lnTo>
                        <a:pt x="142" y="397"/>
                      </a:lnTo>
                      <a:lnTo>
                        <a:pt x="113" y="425"/>
                      </a:lnTo>
                      <a:lnTo>
                        <a:pt x="113" y="453"/>
                      </a:lnTo>
                      <a:lnTo>
                        <a:pt x="57" y="453"/>
                      </a:lnTo>
                      <a:lnTo>
                        <a:pt x="28" y="425"/>
                      </a:lnTo>
                      <a:lnTo>
                        <a:pt x="57" y="340"/>
                      </a:lnTo>
                      <a:lnTo>
                        <a:pt x="0" y="283"/>
                      </a:lnTo>
                      <a:lnTo>
                        <a:pt x="0" y="56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6" name="Freeform 73">
                  <a:extLst>
                    <a:ext uri="{FF2B5EF4-FFF2-40B4-BE49-F238E27FC236}">
                      <a16:creationId xmlns:a16="http://schemas.microsoft.com/office/drawing/2014/main" id="{8E5814D0-1609-4640-B171-E245B5546F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31151" y="3810000"/>
                  <a:ext cx="1079500" cy="1350963"/>
                </a:xfrm>
                <a:custGeom>
                  <a:avLst/>
                  <a:gdLst>
                    <a:gd name="T0" fmla="*/ 539 w 680"/>
                    <a:gd name="T1" fmla="*/ 199 h 851"/>
                    <a:gd name="T2" fmla="*/ 595 w 680"/>
                    <a:gd name="T3" fmla="*/ 284 h 851"/>
                    <a:gd name="T4" fmla="*/ 595 w 680"/>
                    <a:gd name="T5" fmla="*/ 369 h 851"/>
                    <a:gd name="T6" fmla="*/ 624 w 680"/>
                    <a:gd name="T7" fmla="*/ 454 h 851"/>
                    <a:gd name="T8" fmla="*/ 652 w 680"/>
                    <a:gd name="T9" fmla="*/ 454 h 851"/>
                    <a:gd name="T10" fmla="*/ 624 w 680"/>
                    <a:gd name="T11" fmla="*/ 539 h 851"/>
                    <a:gd name="T12" fmla="*/ 680 w 680"/>
                    <a:gd name="T13" fmla="*/ 539 h 851"/>
                    <a:gd name="T14" fmla="*/ 680 w 680"/>
                    <a:gd name="T15" fmla="*/ 596 h 851"/>
                    <a:gd name="T16" fmla="*/ 624 w 680"/>
                    <a:gd name="T17" fmla="*/ 652 h 851"/>
                    <a:gd name="T18" fmla="*/ 567 w 680"/>
                    <a:gd name="T19" fmla="*/ 652 h 851"/>
                    <a:gd name="T20" fmla="*/ 595 w 680"/>
                    <a:gd name="T21" fmla="*/ 737 h 851"/>
                    <a:gd name="T22" fmla="*/ 595 w 680"/>
                    <a:gd name="T23" fmla="*/ 766 h 851"/>
                    <a:gd name="T24" fmla="*/ 510 w 680"/>
                    <a:gd name="T25" fmla="*/ 822 h 851"/>
                    <a:gd name="T26" fmla="*/ 453 w 680"/>
                    <a:gd name="T27" fmla="*/ 822 h 851"/>
                    <a:gd name="T28" fmla="*/ 255 w 680"/>
                    <a:gd name="T29" fmla="*/ 822 h 851"/>
                    <a:gd name="T30" fmla="*/ 255 w 680"/>
                    <a:gd name="T31" fmla="*/ 851 h 851"/>
                    <a:gd name="T32" fmla="*/ 227 w 680"/>
                    <a:gd name="T33" fmla="*/ 851 h 851"/>
                    <a:gd name="T34" fmla="*/ 113 w 680"/>
                    <a:gd name="T35" fmla="*/ 709 h 851"/>
                    <a:gd name="T36" fmla="*/ 142 w 680"/>
                    <a:gd name="T37" fmla="*/ 681 h 851"/>
                    <a:gd name="T38" fmla="*/ 198 w 680"/>
                    <a:gd name="T39" fmla="*/ 681 h 851"/>
                    <a:gd name="T40" fmla="*/ 170 w 680"/>
                    <a:gd name="T41" fmla="*/ 624 h 851"/>
                    <a:gd name="T42" fmla="*/ 142 w 680"/>
                    <a:gd name="T43" fmla="*/ 624 h 851"/>
                    <a:gd name="T44" fmla="*/ 113 w 680"/>
                    <a:gd name="T45" fmla="*/ 596 h 851"/>
                    <a:gd name="T46" fmla="*/ 28 w 680"/>
                    <a:gd name="T47" fmla="*/ 596 h 851"/>
                    <a:gd name="T48" fmla="*/ 28 w 680"/>
                    <a:gd name="T49" fmla="*/ 567 h 851"/>
                    <a:gd name="T50" fmla="*/ 0 w 680"/>
                    <a:gd name="T51" fmla="*/ 539 h 851"/>
                    <a:gd name="T52" fmla="*/ 0 w 680"/>
                    <a:gd name="T53" fmla="*/ 482 h 851"/>
                    <a:gd name="T54" fmla="*/ 0 w 680"/>
                    <a:gd name="T55" fmla="*/ 426 h 851"/>
                    <a:gd name="T56" fmla="*/ 57 w 680"/>
                    <a:gd name="T57" fmla="*/ 426 h 851"/>
                    <a:gd name="T58" fmla="*/ 85 w 680"/>
                    <a:gd name="T59" fmla="*/ 397 h 851"/>
                    <a:gd name="T60" fmla="*/ 113 w 680"/>
                    <a:gd name="T61" fmla="*/ 255 h 851"/>
                    <a:gd name="T62" fmla="*/ 85 w 680"/>
                    <a:gd name="T63" fmla="*/ 227 h 851"/>
                    <a:gd name="T64" fmla="*/ 113 w 680"/>
                    <a:gd name="T65" fmla="*/ 170 h 851"/>
                    <a:gd name="T66" fmla="*/ 113 w 680"/>
                    <a:gd name="T67" fmla="*/ 142 h 851"/>
                    <a:gd name="T68" fmla="*/ 142 w 680"/>
                    <a:gd name="T69" fmla="*/ 114 h 851"/>
                    <a:gd name="T70" fmla="*/ 142 w 680"/>
                    <a:gd name="T71" fmla="*/ 57 h 851"/>
                    <a:gd name="T72" fmla="*/ 113 w 680"/>
                    <a:gd name="T73" fmla="*/ 29 h 851"/>
                    <a:gd name="T74" fmla="*/ 113 w 680"/>
                    <a:gd name="T75" fmla="*/ 0 h 851"/>
                    <a:gd name="T76" fmla="*/ 170 w 680"/>
                    <a:gd name="T77" fmla="*/ 29 h 851"/>
                    <a:gd name="T78" fmla="*/ 227 w 680"/>
                    <a:gd name="T79" fmla="*/ 0 h 851"/>
                    <a:gd name="T80" fmla="*/ 227 w 680"/>
                    <a:gd name="T81" fmla="*/ 29 h 851"/>
                    <a:gd name="T82" fmla="*/ 255 w 680"/>
                    <a:gd name="T83" fmla="*/ 57 h 851"/>
                    <a:gd name="T84" fmla="*/ 283 w 680"/>
                    <a:gd name="T85" fmla="*/ 57 h 851"/>
                    <a:gd name="T86" fmla="*/ 312 w 680"/>
                    <a:gd name="T87" fmla="*/ 85 h 851"/>
                    <a:gd name="T88" fmla="*/ 368 w 680"/>
                    <a:gd name="T89" fmla="*/ 85 h 851"/>
                    <a:gd name="T90" fmla="*/ 368 w 680"/>
                    <a:gd name="T91" fmla="*/ 57 h 851"/>
                    <a:gd name="T92" fmla="*/ 397 w 680"/>
                    <a:gd name="T93" fmla="*/ 29 h 851"/>
                    <a:gd name="T94" fmla="*/ 397 w 680"/>
                    <a:gd name="T95" fmla="*/ 57 h 851"/>
                    <a:gd name="T96" fmla="*/ 539 w 680"/>
                    <a:gd name="T97" fmla="*/ 199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80" h="851">
                      <a:moveTo>
                        <a:pt x="539" y="199"/>
                      </a:moveTo>
                      <a:lnTo>
                        <a:pt x="595" y="284"/>
                      </a:lnTo>
                      <a:lnTo>
                        <a:pt x="595" y="369"/>
                      </a:lnTo>
                      <a:lnTo>
                        <a:pt x="624" y="454"/>
                      </a:lnTo>
                      <a:lnTo>
                        <a:pt x="652" y="454"/>
                      </a:lnTo>
                      <a:lnTo>
                        <a:pt x="624" y="539"/>
                      </a:lnTo>
                      <a:lnTo>
                        <a:pt x="680" y="539"/>
                      </a:lnTo>
                      <a:lnTo>
                        <a:pt x="680" y="596"/>
                      </a:lnTo>
                      <a:lnTo>
                        <a:pt x="624" y="652"/>
                      </a:lnTo>
                      <a:lnTo>
                        <a:pt x="567" y="652"/>
                      </a:lnTo>
                      <a:lnTo>
                        <a:pt x="595" y="737"/>
                      </a:lnTo>
                      <a:lnTo>
                        <a:pt x="595" y="766"/>
                      </a:lnTo>
                      <a:lnTo>
                        <a:pt x="510" y="822"/>
                      </a:lnTo>
                      <a:lnTo>
                        <a:pt x="453" y="822"/>
                      </a:lnTo>
                      <a:lnTo>
                        <a:pt x="255" y="822"/>
                      </a:lnTo>
                      <a:lnTo>
                        <a:pt x="255" y="851"/>
                      </a:lnTo>
                      <a:lnTo>
                        <a:pt x="227" y="851"/>
                      </a:lnTo>
                      <a:lnTo>
                        <a:pt x="113" y="709"/>
                      </a:lnTo>
                      <a:lnTo>
                        <a:pt x="142" y="681"/>
                      </a:lnTo>
                      <a:lnTo>
                        <a:pt x="198" y="681"/>
                      </a:lnTo>
                      <a:lnTo>
                        <a:pt x="170" y="624"/>
                      </a:lnTo>
                      <a:lnTo>
                        <a:pt x="142" y="624"/>
                      </a:lnTo>
                      <a:lnTo>
                        <a:pt x="113" y="596"/>
                      </a:lnTo>
                      <a:lnTo>
                        <a:pt x="28" y="596"/>
                      </a:lnTo>
                      <a:lnTo>
                        <a:pt x="28" y="567"/>
                      </a:lnTo>
                      <a:lnTo>
                        <a:pt x="0" y="539"/>
                      </a:lnTo>
                      <a:lnTo>
                        <a:pt x="0" y="482"/>
                      </a:lnTo>
                      <a:lnTo>
                        <a:pt x="0" y="426"/>
                      </a:lnTo>
                      <a:lnTo>
                        <a:pt x="57" y="426"/>
                      </a:lnTo>
                      <a:lnTo>
                        <a:pt x="85" y="397"/>
                      </a:lnTo>
                      <a:lnTo>
                        <a:pt x="113" y="255"/>
                      </a:lnTo>
                      <a:lnTo>
                        <a:pt x="85" y="227"/>
                      </a:lnTo>
                      <a:lnTo>
                        <a:pt x="113" y="170"/>
                      </a:lnTo>
                      <a:lnTo>
                        <a:pt x="113" y="142"/>
                      </a:lnTo>
                      <a:lnTo>
                        <a:pt x="142" y="114"/>
                      </a:lnTo>
                      <a:lnTo>
                        <a:pt x="142" y="57"/>
                      </a:lnTo>
                      <a:lnTo>
                        <a:pt x="113" y="29"/>
                      </a:lnTo>
                      <a:lnTo>
                        <a:pt x="113" y="0"/>
                      </a:lnTo>
                      <a:lnTo>
                        <a:pt x="170" y="29"/>
                      </a:lnTo>
                      <a:lnTo>
                        <a:pt x="227" y="0"/>
                      </a:lnTo>
                      <a:lnTo>
                        <a:pt x="227" y="29"/>
                      </a:lnTo>
                      <a:lnTo>
                        <a:pt x="255" y="57"/>
                      </a:lnTo>
                      <a:lnTo>
                        <a:pt x="283" y="57"/>
                      </a:lnTo>
                      <a:lnTo>
                        <a:pt x="312" y="85"/>
                      </a:lnTo>
                      <a:lnTo>
                        <a:pt x="368" y="85"/>
                      </a:lnTo>
                      <a:lnTo>
                        <a:pt x="368" y="57"/>
                      </a:lnTo>
                      <a:lnTo>
                        <a:pt x="397" y="29"/>
                      </a:lnTo>
                      <a:lnTo>
                        <a:pt x="397" y="57"/>
                      </a:lnTo>
                      <a:lnTo>
                        <a:pt x="539" y="19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7" name="Freeform 76">
                  <a:extLst>
                    <a:ext uri="{FF2B5EF4-FFF2-40B4-BE49-F238E27FC236}">
                      <a16:creationId xmlns:a16="http://schemas.microsoft.com/office/drawing/2014/main" id="{23FB6579-53AD-4E85-AC4B-1A37B674E2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40776" y="1604963"/>
                  <a:ext cx="855663" cy="809625"/>
                </a:xfrm>
                <a:custGeom>
                  <a:avLst/>
                  <a:gdLst>
                    <a:gd name="T0" fmla="*/ 340 w 539"/>
                    <a:gd name="T1" fmla="*/ 85 h 510"/>
                    <a:gd name="T2" fmla="*/ 227 w 539"/>
                    <a:gd name="T3" fmla="*/ 170 h 510"/>
                    <a:gd name="T4" fmla="*/ 199 w 539"/>
                    <a:gd name="T5" fmla="*/ 199 h 510"/>
                    <a:gd name="T6" fmla="*/ 199 w 539"/>
                    <a:gd name="T7" fmla="*/ 255 h 510"/>
                    <a:gd name="T8" fmla="*/ 85 w 539"/>
                    <a:gd name="T9" fmla="*/ 255 h 510"/>
                    <a:gd name="T10" fmla="*/ 57 w 539"/>
                    <a:gd name="T11" fmla="*/ 227 h 510"/>
                    <a:gd name="T12" fmla="*/ 29 w 539"/>
                    <a:gd name="T13" fmla="*/ 284 h 510"/>
                    <a:gd name="T14" fmla="*/ 0 w 539"/>
                    <a:gd name="T15" fmla="*/ 369 h 510"/>
                    <a:gd name="T16" fmla="*/ 0 w 539"/>
                    <a:gd name="T17" fmla="*/ 425 h 510"/>
                    <a:gd name="T18" fmla="*/ 85 w 539"/>
                    <a:gd name="T19" fmla="*/ 454 h 510"/>
                    <a:gd name="T20" fmla="*/ 85 w 539"/>
                    <a:gd name="T21" fmla="*/ 482 h 510"/>
                    <a:gd name="T22" fmla="*/ 142 w 539"/>
                    <a:gd name="T23" fmla="*/ 482 h 510"/>
                    <a:gd name="T24" fmla="*/ 170 w 539"/>
                    <a:gd name="T25" fmla="*/ 510 h 510"/>
                    <a:gd name="T26" fmla="*/ 199 w 539"/>
                    <a:gd name="T27" fmla="*/ 510 h 510"/>
                    <a:gd name="T28" fmla="*/ 227 w 539"/>
                    <a:gd name="T29" fmla="*/ 482 h 510"/>
                    <a:gd name="T30" fmla="*/ 284 w 539"/>
                    <a:gd name="T31" fmla="*/ 510 h 510"/>
                    <a:gd name="T32" fmla="*/ 340 w 539"/>
                    <a:gd name="T33" fmla="*/ 454 h 510"/>
                    <a:gd name="T34" fmla="*/ 369 w 539"/>
                    <a:gd name="T35" fmla="*/ 482 h 510"/>
                    <a:gd name="T36" fmla="*/ 454 w 539"/>
                    <a:gd name="T37" fmla="*/ 425 h 510"/>
                    <a:gd name="T38" fmla="*/ 454 w 539"/>
                    <a:gd name="T39" fmla="*/ 369 h 510"/>
                    <a:gd name="T40" fmla="*/ 539 w 539"/>
                    <a:gd name="T41" fmla="*/ 312 h 510"/>
                    <a:gd name="T42" fmla="*/ 510 w 539"/>
                    <a:gd name="T43" fmla="*/ 255 h 510"/>
                    <a:gd name="T44" fmla="*/ 425 w 539"/>
                    <a:gd name="T45" fmla="*/ 312 h 510"/>
                    <a:gd name="T46" fmla="*/ 454 w 539"/>
                    <a:gd name="T47" fmla="*/ 284 h 510"/>
                    <a:gd name="T48" fmla="*/ 397 w 539"/>
                    <a:gd name="T49" fmla="*/ 284 h 510"/>
                    <a:gd name="T50" fmla="*/ 454 w 539"/>
                    <a:gd name="T51" fmla="*/ 227 h 510"/>
                    <a:gd name="T52" fmla="*/ 425 w 539"/>
                    <a:gd name="T53" fmla="*/ 199 h 510"/>
                    <a:gd name="T54" fmla="*/ 454 w 539"/>
                    <a:gd name="T55" fmla="*/ 170 h 510"/>
                    <a:gd name="T56" fmla="*/ 425 w 539"/>
                    <a:gd name="T57" fmla="*/ 142 h 510"/>
                    <a:gd name="T58" fmla="*/ 369 w 539"/>
                    <a:gd name="T59" fmla="*/ 227 h 510"/>
                    <a:gd name="T60" fmla="*/ 369 w 539"/>
                    <a:gd name="T61" fmla="*/ 199 h 510"/>
                    <a:gd name="T62" fmla="*/ 369 w 539"/>
                    <a:gd name="T63" fmla="*/ 142 h 510"/>
                    <a:gd name="T64" fmla="*/ 425 w 539"/>
                    <a:gd name="T65" fmla="*/ 142 h 510"/>
                    <a:gd name="T66" fmla="*/ 425 w 539"/>
                    <a:gd name="T67" fmla="*/ 85 h 510"/>
                    <a:gd name="T68" fmla="*/ 454 w 539"/>
                    <a:gd name="T69" fmla="*/ 85 h 510"/>
                    <a:gd name="T70" fmla="*/ 510 w 539"/>
                    <a:gd name="T71" fmla="*/ 114 h 510"/>
                    <a:gd name="T72" fmla="*/ 510 w 539"/>
                    <a:gd name="T73" fmla="*/ 85 h 510"/>
                    <a:gd name="T74" fmla="*/ 482 w 539"/>
                    <a:gd name="T75" fmla="*/ 0 h 510"/>
                    <a:gd name="T76" fmla="*/ 369 w 539"/>
                    <a:gd name="T77" fmla="*/ 57 h 510"/>
                    <a:gd name="T78" fmla="*/ 340 w 539"/>
                    <a:gd name="T79" fmla="*/ 85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39" h="510">
                      <a:moveTo>
                        <a:pt x="340" y="85"/>
                      </a:moveTo>
                      <a:lnTo>
                        <a:pt x="227" y="170"/>
                      </a:lnTo>
                      <a:lnTo>
                        <a:pt x="199" y="199"/>
                      </a:lnTo>
                      <a:lnTo>
                        <a:pt x="199" y="255"/>
                      </a:lnTo>
                      <a:lnTo>
                        <a:pt x="85" y="255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0" y="369"/>
                      </a:lnTo>
                      <a:lnTo>
                        <a:pt x="0" y="425"/>
                      </a:lnTo>
                      <a:lnTo>
                        <a:pt x="85" y="454"/>
                      </a:lnTo>
                      <a:lnTo>
                        <a:pt x="85" y="482"/>
                      </a:lnTo>
                      <a:lnTo>
                        <a:pt x="142" y="482"/>
                      </a:lnTo>
                      <a:lnTo>
                        <a:pt x="170" y="510"/>
                      </a:lnTo>
                      <a:lnTo>
                        <a:pt x="199" y="510"/>
                      </a:lnTo>
                      <a:lnTo>
                        <a:pt x="227" y="482"/>
                      </a:lnTo>
                      <a:lnTo>
                        <a:pt x="284" y="510"/>
                      </a:lnTo>
                      <a:lnTo>
                        <a:pt x="340" y="454"/>
                      </a:lnTo>
                      <a:lnTo>
                        <a:pt x="369" y="482"/>
                      </a:lnTo>
                      <a:lnTo>
                        <a:pt x="454" y="425"/>
                      </a:lnTo>
                      <a:lnTo>
                        <a:pt x="454" y="369"/>
                      </a:lnTo>
                      <a:lnTo>
                        <a:pt x="539" y="312"/>
                      </a:lnTo>
                      <a:lnTo>
                        <a:pt x="510" y="255"/>
                      </a:lnTo>
                      <a:lnTo>
                        <a:pt x="425" y="312"/>
                      </a:lnTo>
                      <a:lnTo>
                        <a:pt x="454" y="284"/>
                      </a:lnTo>
                      <a:lnTo>
                        <a:pt x="397" y="284"/>
                      </a:lnTo>
                      <a:lnTo>
                        <a:pt x="454" y="227"/>
                      </a:lnTo>
                      <a:lnTo>
                        <a:pt x="425" y="199"/>
                      </a:lnTo>
                      <a:lnTo>
                        <a:pt x="454" y="170"/>
                      </a:lnTo>
                      <a:lnTo>
                        <a:pt x="425" y="142"/>
                      </a:lnTo>
                      <a:lnTo>
                        <a:pt x="369" y="227"/>
                      </a:lnTo>
                      <a:lnTo>
                        <a:pt x="369" y="199"/>
                      </a:lnTo>
                      <a:lnTo>
                        <a:pt x="369" y="142"/>
                      </a:lnTo>
                      <a:lnTo>
                        <a:pt x="425" y="142"/>
                      </a:lnTo>
                      <a:lnTo>
                        <a:pt x="425" y="85"/>
                      </a:lnTo>
                      <a:lnTo>
                        <a:pt x="454" y="85"/>
                      </a:lnTo>
                      <a:lnTo>
                        <a:pt x="510" y="114"/>
                      </a:lnTo>
                      <a:lnTo>
                        <a:pt x="510" y="85"/>
                      </a:lnTo>
                      <a:lnTo>
                        <a:pt x="482" y="0"/>
                      </a:lnTo>
                      <a:lnTo>
                        <a:pt x="369" y="57"/>
                      </a:lnTo>
                      <a:lnTo>
                        <a:pt x="340" y="8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8" name="Freeform 77">
                  <a:extLst>
                    <a:ext uri="{FF2B5EF4-FFF2-40B4-BE49-F238E27FC236}">
                      <a16:creationId xmlns:a16="http://schemas.microsoft.com/office/drawing/2014/main" id="{1DDFB12E-61E5-4CC2-B70F-F3AFB39B8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01138" y="2865438"/>
                  <a:ext cx="990600" cy="1709738"/>
                </a:xfrm>
                <a:custGeom>
                  <a:avLst/>
                  <a:gdLst>
                    <a:gd name="T0" fmla="*/ 170 w 624"/>
                    <a:gd name="T1" fmla="*/ 1077 h 1077"/>
                    <a:gd name="T2" fmla="*/ 113 w 624"/>
                    <a:gd name="T3" fmla="*/ 1077 h 1077"/>
                    <a:gd name="T4" fmla="*/ 57 w 624"/>
                    <a:gd name="T5" fmla="*/ 1021 h 1077"/>
                    <a:gd name="T6" fmla="*/ 28 w 624"/>
                    <a:gd name="T7" fmla="*/ 879 h 1077"/>
                    <a:gd name="T8" fmla="*/ 57 w 624"/>
                    <a:gd name="T9" fmla="*/ 850 h 1077"/>
                    <a:gd name="T10" fmla="*/ 28 w 624"/>
                    <a:gd name="T11" fmla="*/ 822 h 1077"/>
                    <a:gd name="T12" fmla="*/ 85 w 624"/>
                    <a:gd name="T13" fmla="*/ 794 h 1077"/>
                    <a:gd name="T14" fmla="*/ 0 w 624"/>
                    <a:gd name="T15" fmla="*/ 709 h 1077"/>
                    <a:gd name="T16" fmla="*/ 28 w 624"/>
                    <a:gd name="T17" fmla="*/ 595 h 1077"/>
                    <a:gd name="T18" fmla="*/ 85 w 624"/>
                    <a:gd name="T19" fmla="*/ 482 h 1077"/>
                    <a:gd name="T20" fmla="*/ 57 w 624"/>
                    <a:gd name="T21" fmla="*/ 425 h 1077"/>
                    <a:gd name="T22" fmla="*/ 113 w 624"/>
                    <a:gd name="T23" fmla="*/ 340 h 1077"/>
                    <a:gd name="T24" fmla="*/ 170 w 624"/>
                    <a:gd name="T25" fmla="*/ 283 h 1077"/>
                    <a:gd name="T26" fmla="*/ 142 w 624"/>
                    <a:gd name="T27" fmla="*/ 255 h 1077"/>
                    <a:gd name="T28" fmla="*/ 170 w 624"/>
                    <a:gd name="T29" fmla="*/ 170 h 1077"/>
                    <a:gd name="T30" fmla="*/ 142 w 624"/>
                    <a:gd name="T31" fmla="*/ 142 h 1077"/>
                    <a:gd name="T32" fmla="*/ 255 w 624"/>
                    <a:gd name="T33" fmla="*/ 85 h 1077"/>
                    <a:gd name="T34" fmla="*/ 312 w 624"/>
                    <a:gd name="T35" fmla="*/ 28 h 1077"/>
                    <a:gd name="T36" fmla="*/ 369 w 624"/>
                    <a:gd name="T37" fmla="*/ 57 h 1077"/>
                    <a:gd name="T38" fmla="*/ 454 w 624"/>
                    <a:gd name="T39" fmla="*/ 0 h 1077"/>
                    <a:gd name="T40" fmla="*/ 482 w 624"/>
                    <a:gd name="T41" fmla="*/ 85 h 1077"/>
                    <a:gd name="T42" fmla="*/ 510 w 624"/>
                    <a:gd name="T43" fmla="*/ 85 h 1077"/>
                    <a:gd name="T44" fmla="*/ 539 w 624"/>
                    <a:gd name="T45" fmla="*/ 142 h 1077"/>
                    <a:gd name="T46" fmla="*/ 539 w 624"/>
                    <a:gd name="T47" fmla="*/ 198 h 1077"/>
                    <a:gd name="T48" fmla="*/ 567 w 624"/>
                    <a:gd name="T49" fmla="*/ 198 h 1077"/>
                    <a:gd name="T50" fmla="*/ 624 w 624"/>
                    <a:gd name="T51" fmla="*/ 283 h 1077"/>
                    <a:gd name="T52" fmla="*/ 624 w 624"/>
                    <a:gd name="T53" fmla="*/ 312 h 1077"/>
                    <a:gd name="T54" fmla="*/ 567 w 624"/>
                    <a:gd name="T55" fmla="*/ 312 h 1077"/>
                    <a:gd name="T56" fmla="*/ 624 w 624"/>
                    <a:gd name="T57" fmla="*/ 340 h 1077"/>
                    <a:gd name="T58" fmla="*/ 539 w 624"/>
                    <a:gd name="T59" fmla="*/ 454 h 1077"/>
                    <a:gd name="T60" fmla="*/ 425 w 624"/>
                    <a:gd name="T61" fmla="*/ 567 h 1077"/>
                    <a:gd name="T62" fmla="*/ 425 w 624"/>
                    <a:gd name="T63" fmla="*/ 624 h 1077"/>
                    <a:gd name="T64" fmla="*/ 369 w 624"/>
                    <a:gd name="T65" fmla="*/ 737 h 1077"/>
                    <a:gd name="T66" fmla="*/ 283 w 624"/>
                    <a:gd name="T67" fmla="*/ 765 h 1077"/>
                    <a:gd name="T68" fmla="*/ 283 w 624"/>
                    <a:gd name="T69" fmla="*/ 850 h 1077"/>
                    <a:gd name="T70" fmla="*/ 255 w 624"/>
                    <a:gd name="T71" fmla="*/ 907 h 1077"/>
                    <a:gd name="T72" fmla="*/ 198 w 624"/>
                    <a:gd name="T73" fmla="*/ 936 h 1077"/>
                    <a:gd name="T74" fmla="*/ 170 w 624"/>
                    <a:gd name="T75" fmla="*/ 992 h 1077"/>
                    <a:gd name="T76" fmla="*/ 170 w 624"/>
                    <a:gd name="T77" fmla="*/ 1077 h 10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24" h="1077">
                      <a:moveTo>
                        <a:pt x="170" y="1077"/>
                      </a:moveTo>
                      <a:lnTo>
                        <a:pt x="113" y="1077"/>
                      </a:lnTo>
                      <a:lnTo>
                        <a:pt x="57" y="1021"/>
                      </a:lnTo>
                      <a:lnTo>
                        <a:pt x="28" y="879"/>
                      </a:lnTo>
                      <a:lnTo>
                        <a:pt x="57" y="850"/>
                      </a:lnTo>
                      <a:lnTo>
                        <a:pt x="28" y="822"/>
                      </a:lnTo>
                      <a:lnTo>
                        <a:pt x="85" y="794"/>
                      </a:lnTo>
                      <a:lnTo>
                        <a:pt x="0" y="709"/>
                      </a:lnTo>
                      <a:lnTo>
                        <a:pt x="28" y="595"/>
                      </a:lnTo>
                      <a:lnTo>
                        <a:pt x="85" y="482"/>
                      </a:lnTo>
                      <a:lnTo>
                        <a:pt x="57" y="425"/>
                      </a:lnTo>
                      <a:lnTo>
                        <a:pt x="113" y="340"/>
                      </a:lnTo>
                      <a:lnTo>
                        <a:pt x="170" y="283"/>
                      </a:lnTo>
                      <a:lnTo>
                        <a:pt x="142" y="255"/>
                      </a:lnTo>
                      <a:lnTo>
                        <a:pt x="170" y="170"/>
                      </a:lnTo>
                      <a:lnTo>
                        <a:pt x="142" y="142"/>
                      </a:lnTo>
                      <a:lnTo>
                        <a:pt x="255" y="85"/>
                      </a:lnTo>
                      <a:lnTo>
                        <a:pt x="312" y="28"/>
                      </a:lnTo>
                      <a:lnTo>
                        <a:pt x="369" y="57"/>
                      </a:lnTo>
                      <a:lnTo>
                        <a:pt x="454" y="0"/>
                      </a:lnTo>
                      <a:lnTo>
                        <a:pt x="482" y="85"/>
                      </a:lnTo>
                      <a:lnTo>
                        <a:pt x="510" y="85"/>
                      </a:lnTo>
                      <a:lnTo>
                        <a:pt x="539" y="142"/>
                      </a:lnTo>
                      <a:lnTo>
                        <a:pt x="539" y="198"/>
                      </a:lnTo>
                      <a:lnTo>
                        <a:pt x="567" y="198"/>
                      </a:lnTo>
                      <a:lnTo>
                        <a:pt x="624" y="283"/>
                      </a:lnTo>
                      <a:lnTo>
                        <a:pt x="624" y="312"/>
                      </a:lnTo>
                      <a:lnTo>
                        <a:pt x="567" y="312"/>
                      </a:lnTo>
                      <a:lnTo>
                        <a:pt x="624" y="340"/>
                      </a:lnTo>
                      <a:lnTo>
                        <a:pt x="539" y="454"/>
                      </a:lnTo>
                      <a:lnTo>
                        <a:pt x="425" y="567"/>
                      </a:lnTo>
                      <a:lnTo>
                        <a:pt x="425" y="624"/>
                      </a:lnTo>
                      <a:lnTo>
                        <a:pt x="369" y="737"/>
                      </a:lnTo>
                      <a:lnTo>
                        <a:pt x="283" y="765"/>
                      </a:lnTo>
                      <a:lnTo>
                        <a:pt x="283" y="850"/>
                      </a:lnTo>
                      <a:lnTo>
                        <a:pt x="255" y="907"/>
                      </a:lnTo>
                      <a:lnTo>
                        <a:pt x="198" y="936"/>
                      </a:lnTo>
                      <a:lnTo>
                        <a:pt x="170" y="992"/>
                      </a:lnTo>
                      <a:lnTo>
                        <a:pt x="170" y="107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49" name="Freeform 78">
                  <a:extLst>
                    <a:ext uri="{FF2B5EF4-FFF2-40B4-BE49-F238E27FC236}">
                      <a16:creationId xmlns:a16="http://schemas.microsoft.com/office/drawing/2014/main" id="{8392BB66-79D1-4898-BD77-297BCCEB0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75938" y="3495675"/>
                  <a:ext cx="225425" cy="314325"/>
                </a:xfrm>
                <a:custGeom>
                  <a:avLst/>
                  <a:gdLst>
                    <a:gd name="T0" fmla="*/ 85 w 142"/>
                    <a:gd name="T1" fmla="*/ 0 h 198"/>
                    <a:gd name="T2" fmla="*/ 142 w 142"/>
                    <a:gd name="T3" fmla="*/ 28 h 198"/>
                    <a:gd name="T4" fmla="*/ 85 w 142"/>
                    <a:gd name="T5" fmla="*/ 113 h 198"/>
                    <a:gd name="T6" fmla="*/ 114 w 142"/>
                    <a:gd name="T7" fmla="*/ 170 h 198"/>
                    <a:gd name="T8" fmla="*/ 85 w 142"/>
                    <a:gd name="T9" fmla="*/ 198 h 198"/>
                    <a:gd name="T10" fmla="*/ 29 w 142"/>
                    <a:gd name="T11" fmla="*/ 198 h 198"/>
                    <a:gd name="T12" fmla="*/ 29 w 142"/>
                    <a:gd name="T13" fmla="*/ 170 h 198"/>
                    <a:gd name="T14" fmla="*/ 0 w 142"/>
                    <a:gd name="T15" fmla="*/ 142 h 198"/>
                    <a:gd name="T16" fmla="*/ 0 w 142"/>
                    <a:gd name="T17" fmla="*/ 85 h 198"/>
                    <a:gd name="T18" fmla="*/ 57 w 142"/>
                    <a:gd name="T19" fmla="*/ 57 h 198"/>
                    <a:gd name="T20" fmla="*/ 57 w 142"/>
                    <a:gd name="T21" fmla="*/ 28 h 198"/>
                    <a:gd name="T22" fmla="*/ 85 w 142"/>
                    <a:gd name="T23" fmla="*/ 0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2" h="198">
                      <a:moveTo>
                        <a:pt x="85" y="0"/>
                      </a:moveTo>
                      <a:lnTo>
                        <a:pt x="142" y="28"/>
                      </a:lnTo>
                      <a:lnTo>
                        <a:pt x="85" y="113"/>
                      </a:lnTo>
                      <a:lnTo>
                        <a:pt x="114" y="170"/>
                      </a:lnTo>
                      <a:lnTo>
                        <a:pt x="85" y="198"/>
                      </a:lnTo>
                      <a:lnTo>
                        <a:pt x="29" y="198"/>
                      </a:lnTo>
                      <a:lnTo>
                        <a:pt x="29" y="170"/>
                      </a:lnTo>
                      <a:lnTo>
                        <a:pt x="0" y="142"/>
                      </a:lnTo>
                      <a:lnTo>
                        <a:pt x="0" y="85"/>
                      </a:lnTo>
                      <a:lnTo>
                        <a:pt x="57" y="57"/>
                      </a:lnTo>
                      <a:lnTo>
                        <a:pt x="57" y="28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50" name="Freeform 79">
                  <a:extLst>
                    <a:ext uri="{FF2B5EF4-FFF2-40B4-BE49-F238E27FC236}">
                      <a16:creationId xmlns:a16="http://schemas.microsoft.com/office/drawing/2014/main" id="{C6BA3B98-F8F7-4D3B-A180-0677CD61F0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56801" y="3721100"/>
                  <a:ext cx="989013" cy="900113"/>
                </a:xfrm>
                <a:custGeom>
                  <a:avLst/>
                  <a:gdLst>
                    <a:gd name="T0" fmla="*/ 538 w 623"/>
                    <a:gd name="T1" fmla="*/ 56 h 567"/>
                    <a:gd name="T2" fmla="*/ 482 w 623"/>
                    <a:gd name="T3" fmla="*/ 56 h 567"/>
                    <a:gd name="T4" fmla="*/ 482 w 623"/>
                    <a:gd name="T5" fmla="*/ 28 h 567"/>
                    <a:gd name="T6" fmla="*/ 453 w 623"/>
                    <a:gd name="T7" fmla="*/ 0 h 567"/>
                    <a:gd name="T8" fmla="*/ 425 w 623"/>
                    <a:gd name="T9" fmla="*/ 56 h 567"/>
                    <a:gd name="T10" fmla="*/ 311 w 623"/>
                    <a:gd name="T11" fmla="*/ 113 h 567"/>
                    <a:gd name="T12" fmla="*/ 283 w 623"/>
                    <a:gd name="T13" fmla="*/ 170 h 567"/>
                    <a:gd name="T14" fmla="*/ 255 w 623"/>
                    <a:gd name="T15" fmla="*/ 198 h 567"/>
                    <a:gd name="T16" fmla="*/ 255 w 623"/>
                    <a:gd name="T17" fmla="*/ 255 h 567"/>
                    <a:gd name="T18" fmla="*/ 198 w 623"/>
                    <a:gd name="T19" fmla="*/ 340 h 567"/>
                    <a:gd name="T20" fmla="*/ 113 w 623"/>
                    <a:gd name="T21" fmla="*/ 397 h 567"/>
                    <a:gd name="T22" fmla="*/ 113 w 623"/>
                    <a:gd name="T23" fmla="*/ 425 h 567"/>
                    <a:gd name="T24" fmla="*/ 56 w 623"/>
                    <a:gd name="T25" fmla="*/ 482 h 567"/>
                    <a:gd name="T26" fmla="*/ 0 w 623"/>
                    <a:gd name="T27" fmla="*/ 538 h 567"/>
                    <a:gd name="T28" fmla="*/ 28 w 623"/>
                    <a:gd name="T29" fmla="*/ 567 h 567"/>
                    <a:gd name="T30" fmla="*/ 141 w 623"/>
                    <a:gd name="T31" fmla="*/ 538 h 567"/>
                    <a:gd name="T32" fmla="*/ 141 w 623"/>
                    <a:gd name="T33" fmla="*/ 567 h 567"/>
                    <a:gd name="T34" fmla="*/ 226 w 623"/>
                    <a:gd name="T35" fmla="*/ 538 h 567"/>
                    <a:gd name="T36" fmla="*/ 255 w 623"/>
                    <a:gd name="T37" fmla="*/ 567 h 567"/>
                    <a:gd name="T38" fmla="*/ 311 w 623"/>
                    <a:gd name="T39" fmla="*/ 567 h 567"/>
                    <a:gd name="T40" fmla="*/ 311 w 623"/>
                    <a:gd name="T41" fmla="*/ 538 h 567"/>
                    <a:gd name="T42" fmla="*/ 397 w 623"/>
                    <a:gd name="T43" fmla="*/ 567 h 567"/>
                    <a:gd name="T44" fmla="*/ 453 w 623"/>
                    <a:gd name="T45" fmla="*/ 538 h 567"/>
                    <a:gd name="T46" fmla="*/ 510 w 623"/>
                    <a:gd name="T47" fmla="*/ 567 h 567"/>
                    <a:gd name="T48" fmla="*/ 567 w 623"/>
                    <a:gd name="T49" fmla="*/ 538 h 567"/>
                    <a:gd name="T50" fmla="*/ 510 w 623"/>
                    <a:gd name="T51" fmla="*/ 482 h 567"/>
                    <a:gd name="T52" fmla="*/ 510 w 623"/>
                    <a:gd name="T53" fmla="*/ 453 h 567"/>
                    <a:gd name="T54" fmla="*/ 482 w 623"/>
                    <a:gd name="T55" fmla="*/ 425 h 567"/>
                    <a:gd name="T56" fmla="*/ 538 w 623"/>
                    <a:gd name="T57" fmla="*/ 397 h 567"/>
                    <a:gd name="T58" fmla="*/ 538 w 623"/>
                    <a:gd name="T59" fmla="*/ 368 h 567"/>
                    <a:gd name="T60" fmla="*/ 567 w 623"/>
                    <a:gd name="T61" fmla="*/ 340 h 567"/>
                    <a:gd name="T62" fmla="*/ 595 w 623"/>
                    <a:gd name="T63" fmla="*/ 283 h 567"/>
                    <a:gd name="T64" fmla="*/ 623 w 623"/>
                    <a:gd name="T65" fmla="*/ 198 h 567"/>
                    <a:gd name="T66" fmla="*/ 538 w 623"/>
                    <a:gd name="T67" fmla="*/ 141 h 567"/>
                    <a:gd name="T68" fmla="*/ 538 w 623"/>
                    <a:gd name="T69" fmla="*/ 56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623" h="567">
                      <a:moveTo>
                        <a:pt x="538" y="56"/>
                      </a:moveTo>
                      <a:lnTo>
                        <a:pt x="482" y="56"/>
                      </a:lnTo>
                      <a:lnTo>
                        <a:pt x="482" y="28"/>
                      </a:lnTo>
                      <a:lnTo>
                        <a:pt x="453" y="0"/>
                      </a:lnTo>
                      <a:lnTo>
                        <a:pt x="425" y="56"/>
                      </a:lnTo>
                      <a:lnTo>
                        <a:pt x="311" y="113"/>
                      </a:lnTo>
                      <a:lnTo>
                        <a:pt x="283" y="170"/>
                      </a:lnTo>
                      <a:lnTo>
                        <a:pt x="255" y="198"/>
                      </a:lnTo>
                      <a:lnTo>
                        <a:pt x="255" y="255"/>
                      </a:lnTo>
                      <a:lnTo>
                        <a:pt x="198" y="340"/>
                      </a:lnTo>
                      <a:lnTo>
                        <a:pt x="113" y="397"/>
                      </a:lnTo>
                      <a:lnTo>
                        <a:pt x="113" y="425"/>
                      </a:lnTo>
                      <a:lnTo>
                        <a:pt x="56" y="482"/>
                      </a:lnTo>
                      <a:lnTo>
                        <a:pt x="0" y="538"/>
                      </a:lnTo>
                      <a:lnTo>
                        <a:pt x="28" y="567"/>
                      </a:lnTo>
                      <a:lnTo>
                        <a:pt x="141" y="538"/>
                      </a:lnTo>
                      <a:lnTo>
                        <a:pt x="141" y="567"/>
                      </a:lnTo>
                      <a:lnTo>
                        <a:pt x="226" y="538"/>
                      </a:lnTo>
                      <a:lnTo>
                        <a:pt x="255" y="567"/>
                      </a:lnTo>
                      <a:lnTo>
                        <a:pt x="311" y="567"/>
                      </a:lnTo>
                      <a:lnTo>
                        <a:pt x="311" y="538"/>
                      </a:lnTo>
                      <a:lnTo>
                        <a:pt x="397" y="567"/>
                      </a:lnTo>
                      <a:lnTo>
                        <a:pt x="453" y="538"/>
                      </a:lnTo>
                      <a:lnTo>
                        <a:pt x="510" y="567"/>
                      </a:lnTo>
                      <a:lnTo>
                        <a:pt x="567" y="538"/>
                      </a:lnTo>
                      <a:lnTo>
                        <a:pt x="510" y="482"/>
                      </a:lnTo>
                      <a:lnTo>
                        <a:pt x="510" y="453"/>
                      </a:lnTo>
                      <a:lnTo>
                        <a:pt x="482" y="425"/>
                      </a:lnTo>
                      <a:lnTo>
                        <a:pt x="538" y="397"/>
                      </a:lnTo>
                      <a:lnTo>
                        <a:pt x="538" y="368"/>
                      </a:lnTo>
                      <a:lnTo>
                        <a:pt x="567" y="340"/>
                      </a:lnTo>
                      <a:lnTo>
                        <a:pt x="595" y="283"/>
                      </a:lnTo>
                      <a:lnTo>
                        <a:pt x="623" y="198"/>
                      </a:lnTo>
                      <a:lnTo>
                        <a:pt x="538" y="141"/>
                      </a:lnTo>
                      <a:lnTo>
                        <a:pt x="538" y="5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51" name="Freeform 80">
                  <a:extLst>
                    <a:ext uri="{FF2B5EF4-FFF2-40B4-BE49-F238E27FC236}">
                      <a16:creationId xmlns:a16="http://schemas.microsoft.com/office/drawing/2014/main" id="{489506C4-D858-449F-B60C-772965FC9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71013" y="3405188"/>
                  <a:ext cx="1395413" cy="1169988"/>
                </a:xfrm>
                <a:custGeom>
                  <a:avLst/>
                  <a:gdLst>
                    <a:gd name="T0" fmla="*/ 369 w 879"/>
                    <a:gd name="T1" fmla="*/ 737 h 737"/>
                    <a:gd name="T2" fmla="*/ 482 w 879"/>
                    <a:gd name="T3" fmla="*/ 624 h 737"/>
                    <a:gd name="T4" fmla="*/ 482 w 879"/>
                    <a:gd name="T5" fmla="*/ 596 h 737"/>
                    <a:gd name="T6" fmla="*/ 567 w 879"/>
                    <a:gd name="T7" fmla="*/ 539 h 737"/>
                    <a:gd name="T8" fmla="*/ 624 w 879"/>
                    <a:gd name="T9" fmla="*/ 454 h 737"/>
                    <a:gd name="T10" fmla="*/ 624 w 879"/>
                    <a:gd name="T11" fmla="*/ 397 h 737"/>
                    <a:gd name="T12" fmla="*/ 652 w 879"/>
                    <a:gd name="T13" fmla="*/ 369 h 737"/>
                    <a:gd name="T14" fmla="*/ 680 w 879"/>
                    <a:gd name="T15" fmla="*/ 312 h 737"/>
                    <a:gd name="T16" fmla="*/ 794 w 879"/>
                    <a:gd name="T17" fmla="*/ 255 h 737"/>
                    <a:gd name="T18" fmla="*/ 822 w 879"/>
                    <a:gd name="T19" fmla="*/ 199 h 737"/>
                    <a:gd name="T20" fmla="*/ 822 w 879"/>
                    <a:gd name="T21" fmla="*/ 142 h 737"/>
                    <a:gd name="T22" fmla="*/ 879 w 879"/>
                    <a:gd name="T23" fmla="*/ 114 h 737"/>
                    <a:gd name="T24" fmla="*/ 879 w 879"/>
                    <a:gd name="T25" fmla="*/ 85 h 737"/>
                    <a:gd name="T26" fmla="*/ 879 w 879"/>
                    <a:gd name="T27" fmla="*/ 57 h 737"/>
                    <a:gd name="T28" fmla="*/ 851 w 879"/>
                    <a:gd name="T29" fmla="*/ 57 h 737"/>
                    <a:gd name="T30" fmla="*/ 851 w 879"/>
                    <a:gd name="T31" fmla="*/ 85 h 737"/>
                    <a:gd name="T32" fmla="*/ 766 w 879"/>
                    <a:gd name="T33" fmla="*/ 29 h 737"/>
                    <a:gd name="T34" fmla="*/ 709 w 879"/>
                    <a:gd name="T35" fmla="*/ 29 h 737"/>
                    <a:gd name="T36" fmla="*/ 680 w 879"/>
                    <a:gd name="T37" fmla="*/ 0 h 737"/>
                    <a:gd name="T38" fmla="*/ 680 w 879"/>
                    <a:gd name="T39" fmla="*/ 29 h 737"/>
                    <a:gd name="T40" fmla="*/ 652 w 879"/>
                    <a:gd name="T41" fmla="*/ 29 h 737"/>
                    <a:gd name="T42" fmla="*/ 652 w 879"/>
                    <a:gd name="T43" fmla="*/ 0 h 737"/>
                    <a:gd name="T44" fmla="*/ 624 w 879"/>
                    <a:gd name="T45" fmla="*/ 0 h 737"/>
                    <a:gd name="T46" fmla="*/ 624 w 879"/>
                    <a:gd name="T47" fmla="*/ 85 h 737"/>
                    <a:gd name="T48" fmla="*/ 595 w 879"/>
                    <a:gd name="T49" fmla="*/ 85 h 737"/>
                    <a:gd name="T50" fmla="*/ 595 w 879"/>
                    <a:gd name="T51" fmla="*/ 29 h 737"/>
                    <a:gd name="T52" fmla="*/ 567 w 879"/>
                    <a:gd name="T53" fmla="*/ 29 h 737"/>
                    <a:gd name="T54" fmla="*/ 567 w 879"/>
                    <a:gd name="T55" fmla="*/ 85 h 737"/>
                    <a:gd name="T56" fmla="*/ 539 w 879"/>
                    <a:gd name="T57" fmla="*/ 85 h 737"/>
                    <a:gd name="T58" fmla="*/ 510 w 879"/>
                    <a:gd name="T59" fmla="*/ 57 h 737"/>
                    <a:gd name="T60" fmla="*/ 510 w 879"/>
                    <a:gd name="T61" fmla="*/ 29 h 737"/>
                    <a:gd name="T62" fmla="*/ 482 w 879"/>
                    <a:gd name="T63" fmla="*/ 0 h 737"/>
                    <a:gd name="T64" fmla="*/ 454 w 879"/>
                    <a:gd name="T65" fmla="*/ 0 h 737"/>
                    <a:gd name="T66" fmla="*/ 369 w 879"/>
                    <a:gd name="T67" fmla="*/ 114 h 737"/>
                    <a:gd name="T68" fmla="*/ 255 w 879"/>
                    <a:gd name="T69" fmla="*/ 227 h 737"/>
                    <a:gd name="T70" fmla="*/ 255 w 879"/>
                    <a:gd name="T71" fmla="*/ 284 h 737"/>
                    <a:gd name="T72" fmla="*/ 199 w 879"/>
                    <a:gd name="T73" fmla="*/ 397 h 737"/>
                    <a:gd name="T74" fmla="*/ 113 w 879"/>
                    <a:gd name="T75" fmla="*/ 425 h 737"/>
                    <a:gd name="T76" fmla="*/ 113 w 879"/>
                    <a:gd name="T77" fmla="*/ 510 h 737"/>
                    <a:gd name="T78" fmla="*/ 85 w 879"/>
                    <a:gd name="T79" fmla="*/ 567 h 737"/>
                    <a:gd name="T80" fmla="*/ 28 w 879"/>
                    <a:gd name="T81" fmla="*/ 596 h 737"/>
                    <a:gd name="T82" fmla="*/ 0 w 879"/>
                    <a:gd name="T83" fmla="*/ 652 h 737"/>
                    <a:gd name="T84" fmla="*/ 0 w 879"/>
                    <a:gd name="T85" fmla="*/ 737 h 737"/>
                    <a:gd name="T86" fmla="*/ 28 w 879"/>
                    <a:gd name="T87" fmla="*/ 737 h 737"/>
                    <a:gd name="T88" fmla="*/ 57 w 879"/>
                    <a:gd name="T89" fmla="*/ 709 h 737"/>
                    <a:gd name="T90" fmla="*/ 113 w 879"/>
                    <a:gd name="T91" fmla="*/ 737 h 737"/>
                    <a:gd name="T92" fmla="*/ 142 w 879"/>
                    <a:gd name="T93" fmla="*/ 709 h 737"/>
                    <a:gd name="T94" fmla="*/ 170 w 879"/>
                    <a:gd name="T95" fmla="*/ 681 h 737"/>
                    <a:gd name="T96" fmla="*/ 227 w 879"/>
                    <a:gd name="T97" fmla="*/ 681 h 737"/>
                    <a:gd name="T98" fmla="*/ 255 w 879"/>
                    <a:gd name="T99" fmla="*/ 709 h 737"/>
                    <a:gd name="T100" fmla="*/ 284 w 879"/>
                    <a:gd name="T101" fmla="*/ 737 h 737"/>
                    <a:gd name="T102" fmla="*/ 369 w 879"/>
                    <a:gd name="T103" fmla="*/ 737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879" h="737">
                      <a:moveTo>
                        <a:pt x="369" y="737"/>
                      </a:moveTo>
                      <a:lnTo>
                        <a:pt x="482" y="624"/>
                      </a:lnTo>
                      <a:lnTo>
                        <a:pt x="482" y="596"/>
                      </a:lnTo>
                      <a:lnTo>
                        <a:pt x="567" y="539"/>
                      </a:lnTo>
                      <a:lnTo>
                        <a:pt x="624" y="454"/>
                      </a:lnTo>
                      <a:lnTo>
                        <a:pt x="624" y="397"/>
                      </a:lnTo>
                      <a:lnTo>
                        <a:pt x="652" y="369"/>
                      </a:lnTo>
                      <a:lnTo>
                        <a:pt x="680" y="312"/>
                      </a:lnTo>
                      <a:lnTo>
                        <a:pt x="794" y="255"/>
                      </a:lnTo>
                      <a:lnTo>
                        <a:pt x="822" y="199"/>
                      </a:lnTo>
                      <a:lnTo>
                        <a:pt x="822" y="142"/>
                      </a:lnTo>
                      <a:lnTo>
                        <a:pt x="879" y="114"/>
                      </a:lnTo>
                      <a:lnTo>
                        <a:pt x="879" y="85"/>
                      </a:lnTo>
                      <a:lnTo>
                        <a:pt x="879" y="57"/>
                      </a:lnTo>
                      <a:lnTo>
                        <a:pt x="851" y="57"/>
                      </a:lnTo>
                      <a:lnTo>
                        <a:pt x="851" y="85"/>
                      </a:lnTo>
                      <a:lnTo>
                        <a:pt x="766" y="29"/>
                      </a:lnTo>
                      <a:lnTo>
                        <a:pt x="709" y="29"/>
                      </a:lnTo>
                      <a:lnTo>
                        <a:pt x="680" y="0"/>
                      </a:lnTo>
                      <a:lnTo>
                        <a:pt x="680" y="29"/>
                      </a:lnTo>
                      <a:lnTo>
                        <a:pt x="652" y="29"/>
                      </a:lnTo>
                      <a:lnTo>
                        <a:pt x="652" y="0"/>
                      </a:lnTo>
                      <a:lnTo>
                        <a:pt x="624" y="0"/>
                      </a:lnTo>
                      <a:lnTo>
                        <a:pt x="624" y="85"/>
                      </a:lnTo>
                      <a:lnTo>
                        <a:pt x="595" y="85"/>
                      </a:lnTo>
                      <a:lnTo>
                        <a:pt x="595" y="29"/>
                      </a:lnTo>
                      <a:lnTo>
                        <a:pt x="567" y="29"/>
                      </a:lnTo>
                      <a:lnTo>
                        <a:pt x="567" y="85"/>
                      </a:lnTo>
                      <a:lnTo>
                        <a:pt x="539" y="85"/>
                      </a:lnTo>
                      <a:lnTo>
                        <a:pt x="510" y="57"/>
                      </a:lnTo>
                      <a:lnTo>
                        <a:pt x="510" y="29"/>
                      </a:lnTo>
                      <a:lnTo>
                        <a:pt x="482" y="0"/>
                      </a:lnTo>
                      <a:lnTo>
                        <a:pt x="454" y="0"/>
                      </a:lnTo>
                      <a:lnTo>
                        <a:pt x="369" y="114"/>
                      </a:lnTo>
                      <a:lnTo>
                        <a:pt x="255" y="227"/>
                      </a:lnTo>
                      <a:lnTo>
                        <a:pt x="255" y="284"/>
                      </a:lnTo>
                      <a:lnTo>
                        <a:pt x="199" y="397"/>
                      </a:lnTo>
                      <a:lnTo>
                        <a:pt x="113" y="425"/>
                      </a:lnTo>
                      <a:lnTo>
                        <a:pt x="113" y="510"/>
                      </a:lnTo>
                      <a:lnTo>
                        <a:pt x="85" y="567"/>
                      </a:lnTo>
                      <a:lnTo>
                        <a:pt x="28" y="596"/>
                      </a:lnTo>
                      <a:lnTo>
                        <a:pt x="0" y="652"/>
                      </a:lnTo>
                      <a:lnTo>
                        <a:pt x="0" y="737"/>
                      </a:lnTo>
                      <a:lnTo>
                        <a:pt x="28" y="737"/>
                      </a:lnTo>
                      <a:lnTo>
                        <a:pt x="57" y="709"/>
                      </a:lnTo>
                      <a:lnTo>
                        <a:pt x="113" y="737"/>
                      </a:lnTo>
                      <a:lnTo>
                        <a:pt x="142" y="709"/>
                      </a:lnTo>
                      <a:lnTo>
                        <a:pt x="170" y="681"/>
                      </a:lnTo>
                      <a:lnTo>
                        <a:pt x="227" y="681"/>
                      </a:lnTo>
                      <a:lnTo>
                        <a:pt x="255" y="709"/>
                      </a:lnTo>
                      <a:lnTo>
                        <a:pt x="284" y="737"/>
                      </a:lnTo>
                      <a:lnTo>
                        <a:pt x="369" y="73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52" name="Freeform 81">
                  <a:extLst>
                    <a:ext uri="{FF2B5EF4-FFF2-40B4-BE49-F238E27FC236}">
                      <a16:creationId xmlns:a16="http://schemas.microsoft.com/office/drawing/2014/main" id="{C96AFEB1-67F2-4F13-9156-CAAE8282CE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05838" y="2235200"/>
                  <a:ext cx="1216025" cy="765175"/>
                </a:xfrm>
                <a:custGeom>
                  <a:avLst/>
                  <a:gdLst>
                    <a:gd name="T0" fmla="*/ 766 w 766"/>
                    <a:gd name="T1" fmla="*/ 397 h 482"/>
                    <a:gd name="T2" fmla="*/ 681 w 766"/>
                    <a:gd name="T3" fmla="*/ 454 h 482"/>
                    <a:gd name="T4" fmla="*/ 624 w 766"/>
                    <a:gd name="T5" fmla="*/ 425 h 482"/>
                    <a:gd name="T6" fmla="*/ 567 w 766"/>
                    <a:gd name="T7" fmla="*/ 482 h 482"/>
                    <a:gd name="T8" fmla="*/ 539 w 766"/>
                    <a:gd name="T9" fmla="*/ 397 h 482"/>
                    <a:gd name="T10" fmla="*/ 510 w 766"/>
                    <a:gd name="T11" fmla="*/ 369 h 482"/>
                    <a:gd name="T12" fmla="*/ 454 w 766"/>
                    <a:gd name="T13" fmla="*/ 397 h 482"/>
                    <a:gd name="T14" fmla="*/ 397 w 766"/>
                    <a:gd name="T15" fmla="*/ 369 h 482"/>
                    <a:gd name="T16" fmla="*/ 227 w 766"/>
                    <a:gd name="T17" fmla="*/ 482 h 482"/>
                    <a:gd name="T18" fmla="*/ 142 w 766"/>
                    <a:gd name="T19" fmla="*/ 482 h 482"/>
                    <a:gd name="T20" fmla="*/ 170 w 766"/>
                    <a:gd name="T21" fmla="*/ 369 h 482"/>
                    <a:gd name="T22" fmla="*/ 199 w 766"/>
                    <a:gd name="T23" fmla="*/ 284 h 482"/>
                    <a:gd name="T24" fmla="*/ 170 w 766"/>
                    <a:gd name="T25" fmla="*/ 227 h 482"/>
                    <a:gd name="T26" fmla="*/ 114 w 766"/>
                    <a:gd name="T27" fmla="*/ 199 h 482"/>
                    <a:gd name="T28" fmla="*/ 85 w 766"/>
                    <a:gd name="T29" fmla="*/ 255 h 482"/>
                    <a:gd name="T30" fmla="*/ 28 w 766"/>
                    <a:gd name="T31" fmla="*/ 227 h 482"/>
                    <a:gd name="T32" fmla="*/ 28 w 766"/>
                    <a:gd name="T33" fmla="*/ 170 h 482"/>
                    <a:gd name="T34" fmla="*/ 0 w 766"/>
                    <a:gd name="T35" fmla="*/ 170 h 482"/>
                    <a:gd name="T36" fmla="*/ 0 w 766"/>
                    <a:gd name="T37" fmla="*/ 113 h 482"/>
                    <a:gd name="T38" fmla="*/ 28 w 766"/>
                    <a:gd name="T39" fmla="*/ 0 h 482"/>
                    <a:gd name="T40" fmla="*/ 57 w 766"/>
                    <a:gd name="T41" fmla="*/ 57 h 482"/>
                    <a:gd name="T42" fmla="*/ 85 w 766"/>
                    <a:gd name="T43" fmla="*/ 28 h 482"/>
                    <a:gd name="T44" fmla="*/ 170 w 766"/>
                    <a:gd name="T45" fmla="*/ 57 h 482"/>
                    <a:gd name="T46" fmla="*/ 170 w 766"/>
                    <a:gd name="T47" fmla="*/ 85 h 482"/>
                    <a:gd name="T48" fmla="*/ 227 w 766"/>
                    <a:gd name="T49" fmla="*/ 85 h 482"/>
                    <a:gd name="T50" fmla="*/ 255 w 766"/>
                    <a:gd name="T51" fmla="*/ 113 h 482"/>
                    <a:gd name="T52" fmla="*/ 284 w 766"/>
                    <a:gd name="T53" fmla="*/ 113 h 482"/>
                    <a:gd name="T54" fmla="*/ 312 w 766"/>
                    <a:gd name="T55" fmla="*/ 85 h 482"/>
                    <a:gd name="T56" fmla="*/ 369 w 766"/>
                    <a:gd name="T57" fmla="*/ 113 h 482"/>
                    <a:gd name="T58" fmla="*/ 425 w 766"/>
                    <a:gd name="T59" fmla="*/ 57 h 482"/>
                    <a:gd name="T60" fmla="*/ 454 w 766"/>
                    <a:gd name="T61" fmla="*/ 85 h 482"/>
                    <a:gd name="T62" fmla="*/ 539 w 766"/>
                    <a:gd name="T63" fmla="*/ 28 h 482"/>
                    <a:gd name="T64" fmla="*/ 539 w 766"/>
                    <a:gd name="T65" fmla="*/ 57 h 482"/>
                    <a:gd name="T66" fmla="*/ 510 w 766"/>
                    <a:gd name="T67" fmla="*/ 85 h 482"/>
                    <a:gd name="T68" fmla="*/ 539 w 766"/>
                    <a:gd name="T69" fmla="*/ 113 h 482"/>
                    <a:gd name="T70" fmla="*/ 567 w 766"/>
                    <a:gd name="T71" fmla="*/ 28 h 482"/>
                    <a:gd name="T72" fmla="*/ 595 w 766"/>
                    <a:gd name="T73" fmla="*/ 28 h 482"/>
                    <a:gd name="T74" fmla="*/ 624 w 766"/>
                    <a:gd name="T75" fmla="*/ 57 h 482"/>
                    <a:gd name="T76" fmla="*/ 624 w 766"/>
                    <a:gd name="T77" fmla="*/ 85 h 482"/>
                    <a:gd name="T78" fmla="*/ 595 w 766"/>
                    <a:gd name="T79" fmla="*/ 113 h 482"/>
                    <a:gd name="T80" fmla="*/ 624 w 766"/>
                    <a:gd name="T81" fmla="*/ 170 h 482"/>
                    <a:gd name="T82" fmla="*/ 681 w 766"/>
                    <a:gd name="T83" fmla="*/ 312 h 482"/>
                    <a:gd name="T84" fmla="*/ 737 w 766"/>
                    <a:gd name="T85" fmla="*/ 397 h 482"/>
                    <a:gd name="T86" fmla="*/ 766 w 766"/>
                    <a:gd name="T87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766" h="482">
                      <a:moveTo>
                        <a:pt x="766" y="397"/>
                      </a:moveTo>
                      <a:lnTo>
                        <a:pt x="681" y="454"/>
                      </a:lnTo>
                      <a:lnTo>
                        <a:pt x="624" y="425"/>
                      </a:lnTo>
                      <a:lnTo>
                        <a:pt x="567" y="482"/>
                      </a:lnTo>
                      <a:lnTo>
                        <a:pt x="539" y="397"/>
                      </a:lnTo>
                      <a:lnTo>
                        <a:pt x="510" y="369"/>
                      </a:lnTo>
                      <a:lnTo>
                        <a:pt x="454" y="397"/>
                      </a:lnTo>
                      <a:lnTo>
                        <a:pt x="397" y="369"/>
                      </a:lnTo>
                      <a:lnTo>
                        <a:pt x="227" y="482"/>
                      </a:lnTo>
                      <a:lnTo>
                        <a:pt x="142" y="482"/>
                      </a:lnTo>
                      <a:lnTo>
                        <a:pt x="170" y="369"/>
                      </a:lnTo>
                      <a:lnTo>
                        <a:pt x="199" y="284"/>
                      </a:lnTo>
                      <a:lnTo>
                        <a:pt x="170" y="227"/>
                      </a:lnTo>
                      <a:lnTo>
                        <a:pt x="114" y="199"/>
                      </a:lnTo>
                      <a:lnTo>
                        <a:pt x="85" y="255"/>
                      </a:lnTo>
                      <a:lnTo>
                        <a:pt x="28" y="227"/>
                      </a:lnTo>
                      <a:lnTo>
                        <a:pt x="28" y="170"/>
                      </a:lnTo>
                      <a:lnTo>
                        <a:pt x="0" y="170"/>
                      </a:lnTo>
                      <a:lnTo>
                        <a:pt x="0" y="113"/>
                      </a:lnTo>
                      <a:lnTo>
                        <a:pt x="28" y="0"/>
                      </a:lnTo>
                      <a:lnTo>
                        <a:pt x="57" y="57"/>
                      </a:lnTo>
                      <a:lnTo>
                        <a:pt x="85" y="28"/>
                      </a:lnTo>
                      <a:lnTo>
                        <a:pt x="170" y="57"/>
                      </a:lnTo>
                      <a:lnTo>
                        <a:pt x="170" y="85"/>
                      </a:lnTo>
                      <a:lnTo>
                        <a:pt x="227" y="85"/>
                      </a:lnTo>
                      <a:lnTo>
                        <a:pt x="255" y="113"/>
                      </a:lnTo>
                      <a:lnTo>
                        <a:pt x="284" y="113"/>
                      </a:lnTo>
                      <a:lnTo>
                        <a:pt x="312" y="85"/>
                      </a:lnTo>
                      <a:lnTo>
                        <a:pt x="369" y="113"/>
                      </a:lnTo>
                      <a:lnTo>
                        <a:pt x="425" y="57"/>
                      </a:lnTo>
                      <a:lnTo>
                        <a:pt x="454" y="85"/>
                      </a:lnTo>
                      <a:lnTo>
                        <a:pt x="539" y="28"/>
                      </a:lnTo>
                      <a:lnTo>
                        <a:pt x="539" y="57"/>
                      </a:lnTo>
                      <a:lnTo>
                        <a:pt x="510" y="85"/>
                      </a:lnTo>
                      <a:lnTo>
                        <a:pt x="539" y="113"/>
                      </a:lnTo>
                      <a:lnTo>
                        <a:pt x="567" y="28"/>
                      </a:lnTo>
                      <a:lnTo>
                        <a:pt x="595" y="28"/>
                      </a:lnTo>
                      <a:lnTo>
                        <a:pt x="624" y="57"/>
                      </a:lnTo>
                      <a:lnTo>
                        <a:pt x="624" y="85"/>
                      </a:lnTo>
                      <a:lnTo>
                        <a:pt x="595" y="113"/>
                      </a:lnTo>
                      <a:lnTo>
                        <a:pt x="624" y="170"/>
                      </a:lnTo>
                      <a:lnTo>
                        <a:pt x="681" y="312"/>
                      </a:lnTo>
                      <a:lnTo>
                        <a:pt x="737" y="397"/>
                      </a:lnTo>
                      <a:lnTo>
                        <a:pt x="766" y="3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53" name="Freeform 82">
                  <a:extLst>
                    <a:ext uri="{FF2B5EF4-FFF2-40B4-BE49-F238E27FC236}">
                      <a16:creationId xmlns:a16="http://schemas.microsoft.com/office/drawing/2014/main" id="{BA9069B2-5257-4F81-8920-7A212A4D04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80413" y="2370138"/>
                  <a:ext cx="1125538" cy="2386013"/>
                </a:xfrm>
                <a:custGeom>
                  <a:avLst/>
                  <a:gdLst>
                    <a:gd name="T0" fmla="*/ 114 w 709"/>
                    <a:gd name="T1" fmla="*/ 0 h 1503"/>
                    <a:gd name="T2" fmla="*/ 0 w 709"/>
                    <a:gd name="T3" fmla="*/ 28 h 1503"/>
                    <a:gd name="T4" fmla="*/ 57 w 709"/>
                    <a:gd name="T5" fmla="*/ 227 h 1503"/>
                    <a:gd name="T6" fmla="*/ 114 w 709"/>
                    <a:gd name="T7" fmla="*/ 397 h 1503"/>
                    <a:gd name="T8" fmla="*/ 57 w 709"/>
                    <a:gd name="T9" fmla="*/ 482 h 1503"/>
                    <a:gd name="T10" fmla="*/ 114 w 709"/>
                    <a:gd name="T11" fmla="*/ 539 h 1503"/>
                    <a:gd name="T12" fmla="*/ 142 w 709"/>
                    <a:gd name="T13" fmla="*/ 624 h 1503"/>
                    <a:gd name="T14" fmla="*/ 199 w 709"/>
                    <a:gd name="T15" fmla="*/ 624 h 1503"/>
                    <a:gd name="T16" fmla="*/ 142 w 709"/>
                    <a:gd name="T17" fmla="*/ 766 h 1503"/>
                    <a:gd name="T18" fmla="*/ 227 w 709"/>
                    <a:gd name="T19" fmla="*/ 907 h 1503"/>
                    <a:gd name="T20" fmla="*/ 284 w 709"/>
                    <a:gd name="T21" fmla="*/ 992 h 1503"/>
                    <a:gd name="T22" fmla="*/ 312 w 709"/>
                    <a:gd name="T23" fmla="*/ 1191 h 1503"/>
                    <a:gd name="T24" fmla="*/ 341 w 709"/>
                    <a:gd name="T25" fmla="*/ 1361 h 1503"/>
                    <a:gd name="T26" fmla="*/ 341 w 709"/>
                    <a:gd name="T27" fmla="*/ 1446 h 1503"/>
                    <a:gd name="T28" fmla="*/ 397 w 709"/>
                    <a:gd name="T29" fmla="*/ 1503 h 1503"/>
                    <a:gd name="T30" fmla="*/ 454 w 709"/>
                    <a:gd name="T31" fmla="*/ 1446 h 1503"/>
                    <a:gd name="T32" fmla="*/ 567 w 709"/>
                    <a:gd name="T33" fmla="*/ 1389 h 1503"/>
                    <a:gd name="T34" fmla="*/ 482 w 709"/>
                    <a:gd name="T35" fmla="*/ 1191 h 1503"/>
                    <a:gd name="T36" fmla="*/ 482 w 709"/>
                    <a:gd name="T37" fmla="*/ 1134 h 1503"/>
                    <a:gd name="T38" fmla="*/ 454 w 709"/>
                    <a:gd name="T39" fmla="*/ 1021 h 1503"/>
                    <a:gd name="T40" fmla="*/ 539 w 709"/>
                    <a:gd name="T41" fmla="*/ 794 h 1503"/>
                    <a:gd name="T42" fmla="*/ 565 w 709"/>
                    <a:gd name="T43" fmla="*/ 651 h 1503"/>
                    <a:gd name="T44" fmla="*/ 596 w 709"/>
                    <a:gd name="T45" fmla="*/ 567 h 1503"/>
                    <a:gd name="T46" fmla="*/ 596 w 709"/>
                    <a:gd name="T47" fmla="*/ 454 h 1503"/>
                    <a:gd name="T48" fmla="*/ 681 w 709"/>
                    <a:gd name="T49" fmla="*/ 312 h 1503"/>
                    <a:gd name="T50" fmla="*/ 596 w 709"/>
                    <a:gd name="T51" fmla="*/ 312 h 1503"/>
                    <a:gd name="T52" fmla="*/ 369 w 709"/>
                    <a:gd name="T53" fmla="*/ 397 h 1503"/>
                    <a:gd name="T54" fmla="*/ 341 w 709"/>
                    <a:gd name="T55" fmla="*/ 199 h 1503"/>
                    <a:gd name="T56" fmla="*/ 256 w 709"/>
                    <a:gd name="T57" fmla="*/ 114 h 1503"/>
                    <a:gd name="T58" fmla="*/ 170 w 709"/>
                    <a:gd name="T59" fmla="*/ 142 h 1503"/>
                    <a:gd name="T60" fmla="*/ 142 w 709"/>
                    <a:gd name="T61" fmla="*/ 85 h 1503"/>
                    <a:gd name="T62" fmla="*/ 142 w 709"/>
                    <a:gd name="T63" fmla="*/ 28 h 1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09" h="1503">
                      <a:moveTo>
                        <a:pt x="142" y="28"/>
                      </a:moveTo>
                      <a:lnTo>
                        <a:pt x="114" y="0"/>
                      </a:lnTo>
                      <a:lnTo>
                        <a:pt x="57" y="0"/>
                      </a:lnTo>
                      <a:lnTo>
                        <a:pt x="0" y="28"/>
                      </a:lnTo>
                      <a:lnTo>
                        <a:pt x="0" y="199"/>
                      </a:lnTo>
                      <a:lnTo>
                        <a:pt x="57" y="227"/>
                      </a:lnTo>
                      <a:lnTo>
                        <a:pt x="29" y="284"/>
                      </a:lnTo>
                      <a:lnTo>
                        <a:pt x="114" y="397"/>
                      </a:lnTo>
                      <a:lnTo>
                        <a:pt x="114" y="454"/>
                      </a:lnTo>
                      <a:lnTo>
                        <a:pt x="57" y="482"/>
                      </a:lnTo>
                      <a:lnTo>
                        <a:pt x="85" y="539"/>
                      </a:lnTo>
                      <a:lnTo>
                        <a:pt x="114" y="539"/>
                      </a:lnTo>
                      <a:lnTo>
                        <a:pt x="114" y="595"/>
                      </a:lnTo>
                      <a:lnTo>
                        <a:pt x="142" y="624"/>
                      </a:lnTo>
                      <a:lnTo>
                        <a:pt x="170" y="595"/>
                      </a:lnTo>
                      <a:lnTo>
                        <a:pt x="199" y="624"/>
                      </a:lnTo>
                      <a:lnTo>
                        <a:pt x="199" y="709"/>
                      </a:lnTo>
                      <a:lnTo>
                        <a:pt x="142" y="766"/>
                      </a:lnTo>
                      <a:lnTo>
                        <a:pt x="170" y="794"/>
                      </a:lnTo>
                      <a:lnTo>
                        <a:pt x="227" y="907"/>
                      </a:lnTo>
                      <a:lnTo>
                        <a:pt x="227" y="936"/>
                      </a:lnTo>
                      <a:lnTo>
                        <a:pt x="284" y="992"/>
                      </a:lnTo>
                      <a:lnTo>
                        <a:pt x="256" y="1106"/>
                      </a:lnTo>
                      <a:lnTo>
                        <a:pt x="312" y="1191"/>
                      </a:lnTo>
                      <a:lnTo>
                        <a:pt x="312" y="1276"/>
                      </a:lnTo>
                      <a:lnTo>
                        <a:pt x="341" y="1361"/>
                      </a:lnTo>
                      <a:lnTo>
                        <a:pt x="369" y="1361"/>
                      </a:lnTo>
                      <a:lnTo>
                        <a:pt x="341" y="1446"/>
                      </a:lnTo>
                      <a:lnTo>
                        <a:pt x="397" y="1446"/>
                      </a:lnTo>
                      <a:lnTo>
                        <a:pt x="397" y="1503"/>
                      </a:lnTo>
                      <a:lnTo>
                        <a:pt x="454" y="1474"/>
                      </a:lnTo>
                      <a:lnTo>
                        <a:pt x="454" y="1446"/>
                      </a:lnTo>
                      <a:lnTo>
                        <a:pt x="539" y="1418"/>
                      </a:lnTo>
                      <a:lnTo>
                        <a:pt x="567" y="1389"/>
                      </a:lnTo>
                      <a:lnTo>
                        <a:pt x="511" y="1333"/>
                      </a:lnTo>
                      <a:lnTo>
                        <a:pt x="482" y="1191"/>
                      </a:lnTo>
                      <a:lnTo>
                        <a:pt x="511" y="1162"/>
                      </a:lnTo>
                      <a:lnTo>
                        <a:pt x="482" y="1134"/>
                      </a:lnTo>
                      <a:lnTo>
                        <a:pt x="539" y="1106"/>
                      </a:lnTo>
                      <a:lnTo>
                        <a:pt x="454" y="1021"/>
                      </a:lnTo>
                      <a:lnTo>
                        <a:pt x="482" y="907"/>
                      </a:lnTo>
                      <a:lnTo>
                        <a:pt x="539" y="794"/>
                      </a:lnTo>
                      <a:lnTo>
                        <a:pt x="511" y="737"/>
                      </a:lnTo>
                      <a:lnTo>
                        <a:pt x="565" y="651"/>
                      </a:lnTo>
                      <a:lnTo>
                        <a:pt x="624" y="595"/>
                      </a:lnTo>
                      <a:lnTo>
                        <a:pt x="596" y="567"/>
                      </a:lnTo>
                      <a:lnTo>
                        <a:pt x="624" y="482"/>
                      </a:lnTo>
                      <a:lnTo>
                        <a:pt x="596" y="454"/>
                      </a:lnTo>
                      <a:lnTo>
                        <a:pt x="709" y="397"/>
                      </a:lnTo>
                      <a:lnTo>
                        <a:pt x="681" y="312"/>
                      </a:lnTo>
                      <a:lnTo>
                        <a:pt x="652" y="284"/>
                      </a:lnTo>
                      <a:lnTo>
                        <a:pt x="596" y="312"/>
                      </a:lnTo>
                      <a:lnTo>
                        <a:pt x="539" y="284"/>
                      </a:lnTo>
                      <a:lnTo>
                        <a:pt x="369" y="397"/>
                      </a:lnTo>
                      <a:lnTo>
                        <a:pt x="284" y="397"/>
                      </a:lnTo>
                      <a:lnTo>
                        <a:pt x="341" y="199"/>
                      </a:lnTo>
                      <a:lnTo>
                        <a:pt x="312" y="142"/>
                      </a:lnTo>
                      <a:lnTo>
                        <a:pt x="256" y="114"/>
                      </a:lnTo>
                      <a:lnTo>
                        <a:pt x="227" y="170"/>
                      </a:lnTo>
                      <a:lnTo>
                        <a:pt x="170" y="142"/>
                      </a:lnTo>
                      <a:lnTo>
                        <a:pt x="170" y="85"/>
                      </a:lnTo>
                      <a:lnTo>
                        <a:pt x="142" y="85"/>
                      </a:lnTo>
                      <a:lnTo>
                        <a:pt x="142" y="57"/>
                      </a:lnTo>
                      <a:lnTo>
                        <a:pt x="142" y="2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54" name="Freeform 34">
                  <a:extLst>
                    <a:ext uri="{FF2B5EF4-FFF2-40B4-BE49-F238E27FC236}">
                      <a16:creationId xmlns:a16="http://schemas.microsoft.com/office/drawing/2014/main" id="{ED985664-A68C-4F06-9459-72C79A8EF9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5876" y="4035425"/>
                  <a:ext cx="530144" cy="944563"/>
                </a:xfrm>
                <a:custGeom>
                  <a:avLst/>
                  <a:gdLst>
                    <a:gd name="T0" fmla="*/ 595 w 595"/>
                    <a:gd name="T1" fmla="*/ 142 h 595"/>
                    <a:gd name="T2" fmla="*/ 567 w 595"/>
                    <a:gd name="T3" fmla="*/ 170 h 595"/>
                    <a:gd name="T4" fmla="*/ 567 w 595"/>
                    <a:gd name="T5" fmla="*/ 227 h 595"/>
                    <a:gd name="T6" fmla="*/ 510 w 595"/>
                    <a:gd name="T7" fmla="*/ 255 h 595"/>
                    <a:gd name="T8" fmla="*/ 482 w 595"/>
                    <a:gd name="T9" fmla="*/ 255 h 595"/>
                    <a:gd name="T10" fmla="*/ 453 w 595"/>
                    <a:gd name="T11" fmla="*/ 284 h 595"/>
                    <a:gd name="T12" fmla="*/ 453 w 595"/>
                    <a:gd name="T13" fmla="*/ 312 h 595"/>
                    <a:gd name="T14" fmla="*/ 482 w 595"/>
                    <a:gd name="T15" fmla="*/ 369 h 595"/>
                    <a:gd name="T16" fmla="*/ 453 w 595"/>
                    <a:gd name="T17" fmla="*/ 425 h 595"/>
                    <a:gd name="T18" fmla="*/ 397 w 595"/>
                    <a:gd name="T19" fmla="*/ 397 h 595"/>
                    <a:gd name="T20" fmla="*/ 368 w 595"/>
                    <a:gd name="T21" fmla="*/ 340 h 595"/>
                    <a:gd name="T22" fmla="*/ 340 w 595"/>
                    <a:gd name="T23" fmla="*/ 340 h 595"/>
                    <a:gd name="T24" fmla="*/ 312 w 595"/>
                    <a:gd name="T25" fmla="*/ 397 h 595"/>
                    <a:gd name="T26" fmla="*/ 255 w 595"/>
                    <a:gd name="T27" fmla="*/ 340 h 595"/>
                    <a:gd name="T28" fmla="*/ 227 w 595"/>
                    <a:gd name="T29" fmla="*/ 397 h 595"/>
                    <a:gd name="T30" fmla="*/ 227 w 595"/>
                    <a:gd name="T31" fmla="*/ 454 h 595"/>
                    <a:gd name="T32" fmla="*/ 198 w 595"/>
                    <a:gd name="T33" fmla="*/ 454 h 595"/>
                    <a:gd name="T34" fmla="*/ 198 w 595"/>
                    <a:gd name="T35" fmla="*/ 482 h 595"/>
                    <a:gd name="T36" fmla="*/ 255 w 595"/>
                    <a:gd name="T37" fmla="*/ 510 h 595"/>
                    <a:gd name="T38" fmla="*/ 142 w 595"/>
                    <a:gd name="T39" fmla="*/ 595 h 595"/>
                    <a:gd name="T40" fmla="*/ 85 w 595"/>
                    <a:gd name="T41" fmla="*/ 595 h 595"/>
                    <a:gd name="T42" fmla="*/ 57 w 595"/>
                    <a:gd name="T43" fmla="*/ 567 h 595"/>
                    <a:gd name="T44" fmla="*/ 28 w 595"/>
                    <a:gd name="T45" fmla="*/ 567 h 595"/>
                    <a:gd name="T46" fmla="*/ 28 w 595"/>
                    <a:gd name="T47" fmla="*/ 510 h 595"/>
                    <a:gd name="T48" fmla="*/ 0 w 595"/>
                    <a:gd name="T49" fmla="*/ 454 h 595"/>
                    <a:gd name="T50" fmla="*/ 0 w 595"/>
                    <a:gd name="T51" fmla="*/ 397 h 595"/>
                    <a:gd name="T52" fmla="*/ 57 w 595"/>
                    <a:gd name="T53" fmla="*/ 369 h 595"/>
                    <a:gd name="T54" fmla="*/ 57 w 595"/>
                    <a:gd name="T55" fmla="*/ 340 h 595"/>
                    <a:gd name="T56" fmla="*/ 142 w 595"/>
                    <a:gd name="T57" fmla="*/ 340 h 595"/>
                    <a:gd name="T58" fmla="*/ 113 w 595"/>
                    <a:gd name="T59" fmla="*/ 312 h 595"/>
                    <a:gd name="T60" fmla="*/ 142 w 595"/>
                    <a:gd name="T61" fmla="*/ 227 h 595"/>
                    <a:gd name="T62" fmla="*/ 113 w 595"/>
                    <a:gd name="T63" fmla="*/ 199 h 595"/>
                    <a:gd name="T64" fmla="*/ 142 w 595"/>
                    <a:gd name="T65" fmla="*/ 170 h 595"/>
                    <a:gd name="T66" fmla="*/ 85 w 595"/>
                    <a:gd name="T67" fmla="*/ 142 h 595"/>
                    <a:gd name="T68" fmla="*/ 85 w 595"/>
                    <a:gd name="T69" fmla="*/ 85 h 595"/>
                    <a:gd name="T70" fmla="*/ 28 w 595"/>
                    <a:gd name="T71" fmla="*/ 0 h 595"/>
                    <a:gd name="T72" fmla="*/ 57 w 595"/>
                    <a:gd name="T73" fmla="*/ 0 h 595"/>
                    <a:gd name="T74" fmla="*/ 113 w 595"/>
                    <a:gd name="T75" fmla="*/ 85 h 595"/>
                    <a:gd name="T76" fmla="*/ 142 w 595"/>
                    <a:gd name="T77" fmla="*/ 85 h 595"/>
                    <a:gd name="T78" fmla="*/ 170 w 595"/>
                    <a:gd name="T79" fmla="*/ 28 h 595"/>
                    <a:gd name="T80" fmla="*/ 255 w 595"/>
                    <a:gd name="T81" fmla="*/ 28 h 595"/>
                    <a:gd name="T82" fmla="*/ 255 w 595"/>
                    <a:gd name="T83" fmla="*/ 85 h 595"/>
                    <a:gd name="T84" fmla="*/ 283 w 595"/>
                    <a:gd name="T85" fmla="*/ 85 h 595"/>
                    <a:gd name="T86" fmla="*/ 283 w 595"/>
                    <a:gd name="T87" fmla="*/ 142 h 595"/>
                    <a:gd name="T88" fmla="*/ 312 w 595"/>
                    <a:gd name="T89" fmla="*/ 170 h 595"/>
                    <a:gd name="T90" fmla="*/ 340 w 595"/>
                    <a:gd name="T91" fmla="*/ 227 h 595"/>
                    <a:gd name="T92" fmla="*/ 397 w 595"/>
                    <a:gd name="T93" fmla="*/ 170 h 595"/>
                    <a:gd name="T94" fmla="*/ 397 w 595"/>
                    <a:gd name="T95" fmla="*/ 142 h 595"/>
                    <a:gd name="T96" fmla="*/ 453 w 595"/>
                    <a:gd name="T97" fmla="*/ 113 h 595"/>
                    <a:gd name="T98" fmla="*/ 453 w 595"/>
                    <a:gd name="T99" fmla="*/ 57 h 595"/>
                    <a:gd name="T100" fmla="*/ 510 w 595"/>
                    <a:gd name="T101" fmla="*/ 57 h 595"/>
                    <a:gd name="T102" fmla="*/ 595 w 595"/>
                    <a:gd name="T103" fmla="*/ 142 h 595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7613 w 10000"/>
                    <a:gd name="connsiteY47" fmla="*/ 1899 h 10000"/>
                    <a:gd name="connsiteX48" fmla="*/ 7613 w 10000"/>
                    <a:gd name="connsiteY48" fmla="*/ 958 h 10000"/>
                    <a:gd name="connsiteX49" fmla="*/ 8571 w 10000"/>
                    <a:gd name="connsiteY49" fmla="*/ 958 h 10000"/>
                    <a:gd name="connsiteX50" fmla="*/ 10000 w 10000"/>
                    <a:gd name="connsiteY50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7613 w 10000"/>
                    <a:gd name="connsiteY47" fmla="*/ 958 h 10000"/>
                    <a:gd name="connsiteX48" fmla="*/ 8571 w 10000"/>
                    <a:gd name="connsiteY48" fmla="*/ 958 h 10000"/>
                    <a:gd name="connsiteX49" fmla="*/ 10000 w 10000"/>
                    <a:gd name="connsiteY49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8571 w 10000"/>
                    <a:gd name="connsiteY47" fmla="*/ 958 h 10000"/>
                    <a:gd name="connsiteX48" fmla="*/ 10000 w 10000"/>
                    <a:gd name="connsiteY48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10000 w 10000"/>
                    <a:gd name="connsiteY47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613 w 10000"/>
                    <a:gd name="connsiteY45" fmla="*/ 3190 h 10000"/>
                    <a:gd name="connsiteX46" fmla="*/ 6672 w 10000"/>
                    <a:gd name="connsiteY46" fmla="*/ 2857 h 10000"/>
                    <a:gd name="connsiteX47" fmla="*/ 10000 w 10000"/>
                    <a:gd name="connsiteY47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244 w 10000"/>
                    <a:gd name="connsiteY44" fmla="*/ 2857 h 10000"/>
                    <a:gd name="connsiteX45" fmla="*/ 5613 w 10000"/>
                    <a:gd name="connsiteY45" fmla="*/ 3190 h 10000"/>
                    <a:gd name="connsiteX46" fmla="*/ 3969 w 10000"/>
                    <a:gd name="connsiteY46" fmla="*/ 3523 h 10000"/>
                    <a:gd name="connsiteX47" fmla="*/ 10000 w 10000"/>
                    <a:gd name="connsiteY47" fmla="*/ 2387 h 10000"/>
                    <a:gd name="connsiteX0" fmla="*/ 3466 w 9529"/>
                    <a:gd name="connsiteY0" fmla="*/ 4000 h 10000"/>
                    <a:gd name="connsiteX1" fmla="*/ 9529 w 9529"/>
                    <a:gd name="connsiteY1" fmla="*/ 2857 h 10000"/>
                    <a:gd name="connsiteX2" fmla="*/ 9529 w 9529"/>
                    <a:gd name="connsiteY2" fmla="*/ 3815 h 10000"/>
                    <a:gd name="connsiteX3" fmla="*/ 8571 w 9529"/>
                    <a:gd name="connsiteY3" fmla="*/ 4286 h 10000"/>
                    <a:gd name="connsiteX4" fmla="*/ 8101 w 9529"/>
                    <a:gd name="connsiteY4" fmla="*/ 4286 h 10000"/>
                    <a:gd name="connsiteX5" fmla="*/ 7613 w 9529"/>
                    <a:gd name="connsiteY5" fmla="*/ 4773 h 10000"/>
                    <a:gd name="connsiteX6" fmla="*/ 7613 w 9529"/>
                    <a:gd name="connsiteY6" fmla="*/ 5244 h 10000"/>
                    <a:gd name="connsiteX7" fmla="*/ 8101 w 9529"/>
                    <a:gd name="connsiteY7" fmla="*/ 6202 h 10000"/>
                    <a:gd name="connsiteX8" fmla="*/ 7613 w 9529"/>
                    <a:gd name="connsiteY8" fmla="*/ 7143 h 10000"/>
                    <a:gd name="connsiteX9" fmla="*/ 6672 w 9529"/>
                    <a:gd name="connsiteY9" fmla="*/ 6672 h 10000"/>
                    <a:gd name="connsiteX10" fmla="*/ 6185 w 9529"/>
                    <a:gd name="connsiteY10" fmla="*/ 5714 h 10000"/>
                    <a:gd name="connsiteX11" fmla="*/ 5714 w 9529"/>
                    <a:gd name="connsiteY11" fmla="*/ 5714 h 10000"/>
                    <a:gd name="connsiteX12" fmla="*/ 5244 w 9529"/>
                    <a:gd name="connsiteY12" fmla="*/ 6672 h 10000"/>
                    <a:gd name="connsiteX13" fmla="*/ 4286 w 9529"/>
                    <a:gd name="connsiteY13" fmla="*/ 5714 h 10000"/>
                    <a:gd name="connsiteX14" fmla="*/ 3815 w 9529"/>
                    <a:gd name="connsiteY14" fmla="*/ 6672 h 10000"/>
                    <a:gd name="connsiteX15" fmla="*/ 3815 w 9529"/>
                    <a:gd name="connsiteY15" fmla="*/ 7630 h 10000"/>
                    <a:gd name="connsiteX16" fmla="*/ 3328 w 9529"/>
                    <a:gd name="connsiteY16" fmla="*/ 7630 h 10000"/>
                    <a:gd name="connsiteX17" fmla="*/ 3328 w 9529"/>
                    <a:gd name="connsiteY17" fmla="*/ 8101 h 10000"/>
                    <a:gd name="connsiteX18" fmla="*/ 4286 w 9529"/>
                    <a:gd name="connsiteY18" fmla="*/ 8571 h 10000"/>
                    <a:gd name="connsiteX19" fmla="*/ 2387 w 9529"/>
                    <a:gd name="connsiteY19" fmla="*/ 10000 h 10000"/>
                    <a:gd name="connsiteX20" fmla="*/ 1429 w 9529"/>
                    <a:gd name="connsiteY20" fmla="*/ 10000 h 10000"/>
                    <a:gd name="connsiteX21" fmla="*/ 958 w 9529"/>
                    <a:gd name="connsiteY21" fmla="*/ 9529 h 10000"/>
                    <a:gd name="connsiteX22" fmla="*/ 471 w 9529"/>
                    <a:gd name="connsiteY22" fmla="*/ 9529 h 10000"/>
                    <a:gd name="connsiteX23" fmla="*/ 471 w 9529"/>
                    <a:gd name="connsiteY23" fmla="*/ 8571 h 10000"/>
                    <a:gd name="connsiteX24" fmla="*/ 0 w 9529"/>
                    <a:gd name="connsiteY24" fmla="*/ 7630 h 10000"/>
                    <a:gd name="connsiteX25" fmla="*/ 0 w 9529"/>
                    <a:gd name="connsiteY25" fmla="*/ 6672 h 10000"/>
                    <a:gd name="connsiteX26" fmla="*/ 958 w 9529"/>
                    <a:gd name="connsiteY26" fmla="*/ 6202 h 10000"/>
                    <a:gd name="connsiteX27" fmla="*/ 958 w 9529"/>
                    <a:gd name="connsiteY27" fmla="*/ 5714 h 10000"/>
                    <a:gd name="connsiteX28" fmla="*/ 2387 w 9529"/>
                    <a:gd name="connsiteY28" fmla="*/ 5714 h 10000"/>
                    <a:gd name="connsiteX29" fmla="*/ 1899 w 9529"/>
                    <a:gd name="connsiteY29" fmla="*/ 5244 h 10000"/>
                    <a:gd name="connsiteX30" fmla="*/ 2387 w 9529"/>
                    <a:gd name="connsiteY30" fmla="*/ 3815 h 10000"/>
                    <a:gd name="connsiteX31" fmla="*/ 1899 w 9529"/>
                    <a:gd name="connsiteY31" fmla="*/ 3345 h 10000"/>
                    <a:gd name="connsiteX32" fmla="*/ 2387 w 9529"/>
                    <a:gd name="connsiteY32" fmla="*/ 2857 h 10000"/>
                    <a:gd name="connsiteX33" fmla="*/ 1429 w 9529"/>
                    <a:gd name="connsiteY33" fmla="*/ 2387 h 10000"/>
                    <a:gd name="connsiteX34" fmla="*/ 1429 w 9529"/>
                    <a:gd name="connsiteY34" fmla="*/ 1429 h 10000"/>
                    <a:gd name="connsiteX35" fmla="*/ 471 w 9529"/>
                    <a:gd name="connsiteY35" fmla="*/ 0 h 10000"/>
                    <a:gd name="connsiteX36" fmla="*/ 958 w 9529"/>
                    <a:gd name="connsiteY36" fmla="*/ 0 h 10000"/>
                    <a:gd name="connsiteX37" fmla="*/ 1899 w 9529"/>
                    <a:gd name="connsiteY37" fmla="*/ 1429 h 10000"/>
                    <a:gd name="connsiteX38" fmla="*/ 2387 w 9529"/>
                    <a:gd name="connsiteY38" fmla="*/ 1429 h 10000"/>
                    <a:gd name="connsiteX39" fmla="*/ 2857 w 9529"/>
                    <a:gd name="connsiteY39" fmla="*/ 471 h 10000"/>
                    <a:gd name="connsiteX40" fmla="*/ 4286 w 9529"/>
                    <a:gd name="connsiteY40" fmla="*/ 471 h 10000"/>
                    <a:gd name="connsiteX41" fmla="*/ 4286 w 9529"/>
                    <a:gd name="connsiteY41" fmla="*/ 1429 h 10000"/>
                    <a:gd name="connsiteX42" fmla="*/ 4756 w 9529"/>
                    <a:gd name="connsiteY42" fmla="*/ 1429 h 10000"/>
                    <a:gd name="connsiteX43" fmla="*/ 4756 w 9529"/>
                    <a:gd name="connsiteY43" fmla="*/ 2387 h 10000"/>
                    <a:gd name="connsiteX44" fmla="*/ 5244 w 9529"/>
                    <a:gd name="connsiteY44" fmla="*/ 2857 h 10000"/>
                    <a:gd name="connsiteX45" fmla="*/ 5613 w 9529"/>
                    <a:gd name="connsiteY45" fmla="*/ 3190 h 10000"/>
                    <a:gd name="connsiteX46" fmla="*/ 3969 w 9529"/>
                    <a:gd name="connsiteY46" fmla="*/ 3523 h 10000"/>
                    <a:gd name="connsiteX47" fmla="*/ 3466 w 9529"/>
                    <a:gd name="connsiteY47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8995 w 10000"/>
                    <a:gd name="connsiteY3" fmla="*/ 4286 h 10000"/>
                    <a:gd name="connsiteX4" fmla="*/ 8501 w 10000"/>
                    <a:gd name="connsiteY4" fmla="*/ 4286 h 10000"/>
                    <a:gd name="connsiteX5" fmla="*/ 7989 w 10000"/>
                    <a:gd name="connsiteY5" fmla="*/ 4773 h 10000"/>
                    <a:gd name="connsiteX6" fmla="*/ 7989 w 10000"/>
                    <a:gd name="connsiteY6" fmla="*/ 5244 h 10000"/>
                    <a:gd name="connsiteX7" fmla="*/ 8501 w 10000"/>
                    <a:gd name="connsiteY7" fmla="*/ 6202 h 10000"/>
                    <a:gd name="connsiteX8" fmla="*/ 7989 w 10000"/>
                    <a:gd name="connsiteY8" fmla="*/ 7143 h 10000"/>
                    <a:gd name="connsiteX9" fmla="*/ 7002 w 10000"/>
                    <a:gd name="connsiteY9" fmla="*/ 6672 h 10000"/>
                    <a:gd name="connsiteX10" fmla="*/ 6491 w 10000"/>
                    <a:gd name="connsiteY10" fmla="*/ 5714 h 10000"/>
                    <a:gd name="connsiteX11" fmla="*/ 5996 w 10000"/>
                    <a:gd name="connsiteY11" fmla="*/ 5714 h 10000"/>
                    <a:gd name="connsiteX12" fmla="*/ 5503 w 10000"/>
                    <a:gd name="connsiteY12" fmla="*/ 6672 h 10000"/>
                    <a:gd name="connsiteX13" fmla="*/ 4498 w 10000"/>
                    <a:gd name="connsiteY13" fmla="*/ 5714 h 10000"/>
                    <a:gd name="connsiteX14" fmla="*/ 4004 w 10000"/>
                    <a:gd name="connsiteY14" fmla="*/ 6672 h 10000"/>
                    <a:gd name="connsiteX15" fmla="*/ 4004 w 10000"/>
                    <a:gd name="connsiteY15" fmla="*/ 7630 h 10000"/>
                    <a:gd name="connsiteX16" fmla="*/ 3492 w 10000"/>
                    <a:gd name="connsiteY16" fmla="*/ 7630 h 10000"/>
                    <a:gd name="connsiteX17" fmla="*/ 3492 w 10000"/>
                    <a:gd name="connsiteY17" fmla="*/ 8101 h 10000"/>
                    <a:gd name="connsiteX18" fmla="*/ 4498 w 10000"/>
                    <a:gd name="connsiteY18" fmla="*/ 8571 h 10000"/>
                    <a:gd name="connsiteX19" fmla="*/ 2505 w 10000"/>
                    <a:gd name="connsiteY19" fmla="*/ 10000 h 10000"/>
                    <a:gd name="connsiteX20" fmla="*/ 1500 w 10000"/>
                    <a:gd name="connsiteY20" fmla="*/ 10000 h 10000"/>
                    <a:gd name="connsiteX21" fmla="*/ 1005 w 10000"/>
                    <a:gd name="connsiteY21" fmla="*/ 9529 h 10000"/>
                    <a:gd name="connsiteX22" fmla="*/ 494 w 10000"/>
                    <a:gd name="connsiteY22" fmla="*/ 9529 h 10000"/>
                    <a:gd name="connsiteX23" fmla="*/ 494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1005 w 10000"/>
                    <a:gd name="connsiteY26" fmla="*/ 6202 h 10000"/>
                    <a:gd name="connsiteX27" fmla="*/ 1005 w 10000"/>
                    <a:gd name="connsiteY27" fmla="*/ 5714 h 10000"/>
                    <a:gd name="connsiteX28" fmla="*/ 2505 w 10000"/>
                    <a:gd name="connsiteY28" fmla="*/ 5714 h 10000"/>
                    <a:gd name="connsiteX29" fmla="*/ 1993 w 10000"/>
                    <a:gd name="connsiteY29" fmla="*/ 5244 h 10000"/>
                    <a:gd name="connsiteX30" fmla="*/ 2505 w 10000"/>
                    <a:gd name="connsiteY30" fmla="*/ 3815 h 10000"/>
                    <a:gd name="connsiteX31" fmla="*/ 1993 w 10000"/>
                    <a:gd name="connsiteY31" fmla="*/ 3345 h 10000"/>
                    <a:gd name="connsiteX32" fmla="*/ 2505 w 10000"/>
                    <a:gd name="connsiteY32" fmla="*/ 2857 h 10000"/>
                    <a:gd name="connsiteX33" fmla="*/ 1500 w 10000"/>
                    <a:gd name="connsiteY33" fmla="*/ 2387 h 10000"/>
                    <a:gd name="connsiteX34" fmla="*/ 1500 w 10000"/>
                    <a:gd name="connsiteY34" fmla="*/ 1429 h 10000"/>
                    <a:gd name="connsiteX35" fmla="*/ 494 w 10000"/>
                    <a:gd name="connsiteY35" fmla="*/ 0 h 10000"/>
                    <a:gd name="connsiteX36" fmla="*/ 1005 w 10000"/>
                    <a:gd name="connsiteY36" fmla="*/ 0 h 10000"/>
                    <a:gd name="connsiteX37" fmla="*/ 1993 w 10000"/>
                    <a:gd name="connsiteY37" fmla="*/ 1429 h 10000"/>
                    <a:gd name="connsiteX38" fmla="*/ 2505 w 10000"/>
                    <a:gd name="connsiteY38" fmla="*/ 1429 h 10000"/>
                    <a:gd name="connsiteX39" fmla="*/ 2998 w 10000"/>
                    <a:gd name="connsiteY39" fmla="*/ 471 h 10000"/>
                    <a:gd name="connsiteX40" fmla="*/ 4498 w 10000"/>
                    <a:gd name="connsiteY40" fmla="*/ 471 h 10000"/>
                    <a:gd name="connsiteX41" fmla="*/ 4498 w 10000"/>
                    <a:gd name="connsiteY41" fmla="*/ 1429 h 10000"/>
                    <a:gd name="connsiteX42" fmla="*/ 4991 w 10000"/>
                    <a:gd name="connsiteY42" fmla="*/ 1429 h 10000"/>
                    <a:gd name="connsiteX43" fmla="*/ 4991 w 10000"/>
                    <a:gd name="connsiteY43" fmla="*/ 2387 h 10000"/>
                    <a:gd name="connsiteX44" fmla="*/ 5503 w 10000"/>
                    <a:gd name="connsiteY44" fmla="*/ 2857 h 10000"/>
                    <a:gd name="connsiteX45" fmla="*/ 5890 w 10000"/>
                    <a:gd name="connsiteY45" fmla="*/ 3190 h 10000"/>
                    <a:gd name="connsiteX46" fmla="*/ 4165 w 10000"/>
                    <a:gd name="connsiteY46" fmla="*/ 3523 h 10000"/>
                    <a:gd name="connsiteX47" fmla="*/ 3637 w 10000"/>
                    <a:gd name="connsiteY47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8501 w 10000"/>
                    <a:gd name="connsiteY3" fmla="*/ 4286 h 10000"/>
                    <a:gd name="connsiteX4" fmla="*/ 7989 w 10000"/>
                    <a:gd name="connsiteY4" fmla="*/ 4773 h 10000"/>
                    <a:gd name="connsiteX5" fmla="*/ 7989 w 10000"/>
                    <a:gd name="connsiteY5" fmla="*/ 5244 h 10000"/>
                    <a:gd name="connsiteX6" fmla="*/ 8501 w 10000"/>
                    <a:gd name="connsiteY6" fmla="*/ 6202 h 10000"/>
                    <a:gd name="connsiteX7" fmla="*/ 7989 w 10000"/>
                    <a:gd name="connsiteY7" fmla="*/ 7143 h 10000"/>
                    <a:gd name="connsiteX8" fmla="*/ 7002 w 10000"/>
                    <a:gd name="connsiteY8" fmla="*/ 6672 h 10000"/>
                    <a:gd name="connsiteX9" fmla="*/ 6491 w 10000"/>
                    <a:gd name="connsiteY9" fmla="*/ 5714 h 10000"/>
                    <a:gd name="connsiteX10" fmla="*/ 5996 w 10000"/>
                    <a:gd name="connsiteY10" fmla="*/ 5714 h 10000"/>
                    <a:gd name="connsiteX11" fmla="*/ 5503 w 10000"/>
                    <a:gd name="connsiteY11" fmla="*/ 6672 h 10000"/>
                    <a:gd name="connsiteX12" fmla="*/ 4498 w 10000"/>
                    <a:gd name="connsiteY12" fmla="*/ 5714 h 10000"/>
                    <a:gd name="connsiteX13" fmla="*/ 4004 w 10000"/>
                    <a:gd name="connsiteY13" fmla="*/ 6672 h 10000"/>
                    <a:gd name="connsiteX14" fmla="*/ 4004 w 10000"/>
                    <a:gd name="connsiteY14" fmla="*/ 7630 h 10000"/>
                    <a:gd name="connsiteX15" fmla="*/ 3492 w 10000"/>
                    <a:gd name="connsiteY15" fmla="*/ 7630 h 10000"/>
                    <a:gd name="connsiteX16" fmla="*/ 3492 w 10000"/>
                    <a:gd name="connsiteY16" fmla="*/ 8101 h 10000"/>
                    <a:gd name="connsiteX17" fmla="*/ 4498 w 10000"/>
                    <a:gd name="connsiteY17" fmla="*/ 8571 h 10000"/>
                    <a:gd name="connsiteX18" fmla="*/ 2505 w 10000"/>
                    <a:gd name="connsiteY18" fmla="*/ 10000 h 10000"/>
                    <a:gd name="connsiteX19" fmla="*/ 1500 w 10000"/>
                    <a:gd name="connsiteY19" fmla="*/ 10000 h 10000"/>
                    <a:gd name="connsiteX20" fmla="*/ 1005 w 10000"/>
                    <a:gd name="connsiteY20" fmla="*/ 9529 h 10000"/>
                    <a:gd name="connsiteX21" fmla="*/ 494 w 10000"/>
                    <a:gd name="connsiteY21" fmla="*/ 9529 h 10000"/>
                    <a:gd name="connsiteX22" fmla="*/ 494 w 10000"/>
                    <a:gd name="connsiteY22" fmla="*/ 8571 h 10000"/>
                    <a:gd name="connsiteX23" fmla="*/ 0 w 10000"/>
                    <a:gd name="connsiteY23" fmla="*/ 7630 h 10000"/>
                    <a:gd name="connsiteX24" fmla="*/ 0 w 10000"/>
                    <a:gd name="connsiteY24" fmla="*/ 6672 h 10000"/>
                    <a:gd name="connsiteX25" fmla="*/ 1005 w 10000"/>
                    <a:gd name="connsiteY25" fmla="*/ 6202 h 10000"/>
                    <a:gd name="connsiteX26" fmla="*/ 1005 w 10000"/>
                    <a:gd name="connsiteY26" fmla="*/ 5714 h 10000"/>
                    <a:gd name="connsiteX27" fmla="*/ 2505 w 10000"/>
                    <a:gd name="connsiteY27" fmla="*/ 5714 h 10000"/>
                    <a:gd name="connsiteX28" fmla="*/ 1993 w 10000"/>
                    <a:gd name="connsiteY28" fmla="*/ 5244 h 10000"/>
                    <a:gd name="connsiteX29" fmla="*/ 2505 w 10000"/>
                    <a:gd name="connsiteY29" fmla="*/ 3815 h 10000"/>
                    <a:gd name="connsiteX30" fmla="*/ 1993 w 10000"/>
                    <a:gd name="connsiteY30" fmla="*/ 3345 h 10000"/>
                    <a:gd name="connsiteX31" fmla="*/ 2505 w 10000"/>
                    <a:gd name="connsiteY31" fmla="*/ 2857 h 10000"/>
                    <a:gd name="connsiteX32" fmla="*/ 1500 w 10000"/>
                    <a:gd name="connsiteY32" fmla="*/ 2387 h 10000"/>
                    <a:gd name="connsiteX33" fmla="*/ 1500 w 10000"/>
                    <a:gd name="connsiteY33" fmla="*/ 1429 h 10000"/>
                    <a:gd name="connsiteX34" fmla="*/ 494 w 10000"/>
                    <a:gd name="connsiteY34" fmla="*/ 0 h 10000"/>
                    <a:gd name="connsiteX35" fmla="*/ 1005 w 10000"/>
                    <a:gd name="connsiteY35" fmla="*/ 0 h 10000"/>
                    <a:gd name="connsiteX36" fmla="*/ 1993 w 10000"/>
                    <a:gd name="connsiteY36" fmla="*/ 1429 h 10000"/>
                    <a:gd name="connsiteX37" fmla="*/ 2505 w 10000"/>
                    <a:gd name="connsiteY37" fmla="*/ 1429 h 10000"/>
                    <a:gd name="connsiteX38" fmla="*/ 2998 w 10000"/>
                    <a:gd name="connsiteY38" fmla="*/ 471 h 10000"/>
                    <a:gd name="connsiteX39" fmla="*/ 4498 w 10000"/>
                    <a:gd name="connsiteY39" fmla="*/ 471 h 10000"/>
                    <a:gd name="connsiteX40" fmla="*/ 4498 w 10000"/>
                    <a:gd name="connsiteY40" fmla="*/ 1429 h 10000"/>
                    <a:gd name="connsiteX41" fmla="*/ 4991 w 10000"/>
                    <a:gd name="connsiteY41" fmla="*/ 1429 h 10000"/>
                    <a:gd name="connsiteX42" fmla="*/ 4991 w 10000"/>
                    <a:gd name="connsiteY42" fmla="*/ 2387 h 10000"/>
                    <a:gd name="connsiteX43" fmla="*/ 5503 w 10000"/>
                    <a:gd name="connsiteY43" fmla="*/ 2857 h 10000"/>
                    <a:gd name="connsiteX44" fmla="*/ 5890 w 10000"/>
                    <a:gd name="connsiteY44" fmla="*/ 3190 h 10000"/>
                    <a:gd name="connsiteX45" fmla="*/ 4165 w 10000"/>
                    <a:gd name="connsiteY45" fmla="*/ 3523 h 10000"/>
                    <a:gd name="connsiteX46" fmla="*/ 3637 w 10000"/>
                    <a:gd name="connsiteY46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4773 h 10000"/>
                    <a:gd name="connsiteX4" fmla="*/ 7989 w 10000"/>
                    <a:gd name="connsiteY4" fmla="*/ 5244 h 10000"/>
                    <a:gd name="connsiteX5" fmla="*/ 8501 w 10000"/>
                    <a:gd name="connsiteY5" fmla="*/ 6202 h 10000"/>
                    <a:gd name="connsiteX6" fmla="*/ 7989 w 10000"/>
                    <a:gd name="connsiteY6" fmla="*/ 7143 h 10000"/>
                    <a:gd name="connsiteX7" fmla="*/ 7002 w 10000"/>
                    <a:gd name="connsiteY7" fmla="*/ 6672 h 10000"/>
                    <a:gd name="connsiteX8" fmla="*/ 6491 w 10000"/>
                    <a:gd name="connsiteY8" fmla="*/ 5714 h 10000"/>
                    <a:gd name="connsiteX9" fmla="*/ 5996 w 10000"/>
                    <a:gd name="connsiteY9" fmla="*/ 5714 h 10000"/>
                    <a:gd name="connsiteX10" fmla="*/ 5503 w 10000"/>
                    <a:gd name="connsiteY10" fmla="*/ 6672 h 10000"/>
                    <a:gd name="connsiteX11" fmla="*/ 4498 w 10000"/>
                    <a:gd name="connsiteY11" fmla="*/ 5714 h 10000"/>
                    <a:gd name="connsiteX12" fmla="*/ 4004 w 10000"/>
                    <a:gd name="connsiteY12" fmla="*/ 6672 h 10000"/>
                    <a:gd name="connsiteX13" fmla="*/ 4004 w 10000"/>
                    <a:gd name="connsiteY13" fmla="*/ 7630 h 10000"/>
                    <a:gd name="connsiteX14" fmla="*/ 3492 w 10000"/>
                    <a:gd name="connsiteY14" fmla="*/ 7630 h 10000"/>
                    <a:gd name="connsiteX15" fmla="*/ 3492 w 10000"/>
                    <a:gd name="connsiteY15" fmla="*/ 8101 h 10000"/>
                    <a:gd name="connsiteX16" fmla="*/ 4498 w 10000"/>
                    <a:gd name="connsiteY16" fmla="*/ 8571 h 10000"/>
                    <a:gd name="connsiteX17" fmla="*/ 2505 w 10000"/>
                    <a:gd name="connsiteY17" fmla="*/ 10000 h 10000"/>
                    <a:gd name="connsiteX18" fmla="*/ 1500 w 10000"/>
                    <a:gd name="connsiteY18" fmla="*/ 10000 h 10000"/>
                    <a:gd name="connsiteX19" fmla="*/ 1005 w 10000"/>
                    <a:gd name="connsiteY19" fmla="*/ 9529 h 10000"/>
                    <a:gd name="connsiteX20" fmla="*/ 494 w 10000"/>
                    <a:gd name="connsiteY20" fmla="*/ 9529 h 10000"/>
                    <a:gd name="connsiteX21" fmla="*/ 494 w 10000"/>
                    <a:gd name="connsiteY21" fmla="*/ 8571 h 10000"/>
                    <a:gd name="connsiteX22" fmla="*/ 0 w 10000"/>
                    <a:gd name="connsiteY22" fmla="*/ 7630 h 10000"/>
                    <a:gd name="connsiteX23" fmla="*/ 0 w 10000"/>
                    <a:gd name="connsiteY23" fmla="*/ 6672 h 10000"/>
                    <a:gd name="connsiteX24" fmla="*/ 1005 w 10000"/>
                    <a:gd name="connsiteY24" fmla="*/ 6202 h 10000"/>
                    <a:gd name="connsiteX25" fmla="*/ 1005 w 10000"/>
                    <a:gd name="connsiteY25" fmla="*/ 5714 h 10000"/>
                    <a:gd name="connsiteX26" fmla="*/ 2505 w 10000"/>
                    <a:gd name="connsiteY26" fmla="*/ 5714 h 10000"/>
                    <a:gd name="connsiteX27" fmla="*/ 1993 w 10000"/>
                    <a:gd name="connsiteY27" fmla="*/ 5244 h 10000"/>
                    <a:gd name="connsiteX28" fmla="*/ 2505 w 10000"/>
                    <a:gd name="connsiteY28" fmla="*/ 3815 h 10000"/>
                    <a:gd name="connsiteX29" fmla="*/ 1993 w 10000"/>
                    <a:gd name="connsiteY29" fmla="*/ 3345 h 10000"/>
                    <a:gd name="connsiteX30" fmla="*/ 2505 w 10000"/>
                    <a:gd name="connsiteY30" fmla="*/ 2857 h 10000"/>
                    <a:gd name="connsiteX31" fmla="*/ 1500 w 10000"/>
                    <a:gd name="connsiteY31" fmla="*/ 2387 h 10000"/>
                    <a:gd name="connsiteX32" fmla="*/ 1500 w 10000"/>
                    <a:gd name="connsiteY32" fmla="*/ 1429 h 10000"/>
                    <a:gd name="connsiteX33" fmla="*/ 494 w 10000"/>
                    <a:gd name="connsiteY33" fmla="*/ 0 h 10000"/>
                    <a:gd name="connsiteX34" fmla="*/ 1005 w 10000"/>
                    <a:gd name="connsiteY34" fmla="*/ 0 h 10000"/>
                    <a:gd name="connsiteX35" fmla="*/ 1993 w 10000"/>
                    <a:gd name="connsiteY35" fmla="*/ 1429 h 10000"/>
                    <a:gd name="connsiteX36" fmla="*/ 2505 w 10000"/>
                    <a:gd name="connsiteY36" fmla="*/ 1429 h 10000"/>
                    <a:gd name="connsiteX37" fmla="*/ 2998 w 10000"/>
                    <a:gd name="connsiteY37" fmla="*/ 471 h 10000"/>
                    <a:gd name="connsiteX38" fmla="*/ 4498 w 10000"/>
                    <a:gd name="connsiteY38" fmla="*/ 471 h 10000"/>
                    <a:gd name="connsiteX39" fmla="*/ 4498 w 10000"/>
                    <a:gd name="connsiteY39" fmla="*/ 1429 h 10000"/>
                    <a:gd name="connsiteX40" fmla="*/ 4991 w 10000"/>
                    <a:gd name="connsiteY40" fmla="*/ 1429 h 10000"/>
                    <a:gd name="connsiteX41" fmla="*/ 4991 w 10000"/>
                    <a:gd name="connsiteY41" fmla="*/ 2387 h 10000"/>
                    <a:gd name="connsiteX42" fmla="*/ 5503 w 10000"/>
                    <a:gd name="connsiteY42" fmla="*/ 2857 h 10000"/>
                    <a:gd name="connsiteX43" fmla="*/ 5890 w 10000"/>
                    <a:gd name="connsiteY43" fmla="*/ 3190 h 10000"/>
                    <a:gd name="connsiteX44" fmla="*/ 4165 w 10000"/>
                    <a:gd name="connsiteY44" fmla="*/ 3523 h 10000"/>
                    <a:gd name="connsiteX45" fmla="*/ 3637 w 10000"/>
                    <a:gd name="connsiteY45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8501 w 10000"/>
                    <a:gd name="connsiteY4" fmla="*/ 6202 h 10000"/>
                    <a:gd name="connsiteX5" fmla="*/ 7989 w 10000"/>
                    <a:gd name="connsiteY5" fmla="*/ 7143 h 10000"/>
                    <a:gd name="connsiteX6" fmla="*/ 7002 w 10000"/>
                    <a:gd name="connsiteY6" fmla="*/ 6672 h 10000"/>
                    <a:gd name="connsiteX7" fmla="*/ 6491 w 10000"/>
                    <a:gd name="connsiteY7" fmla="*/ 5714 h 10000"/>
                    <a:gd name="connsiteX8" fmla="*/ 5996 w 10000"/>
                    <a:gd name="connsiteY8" fmla="*/ 5714 h 10000"/>
                    <a:gd name="connsiteX9" fmla="*/ 5503 w 10000"/>
                    <a:gd name="connsiteY9" fmla="*/ 6672 h 10000"/>
                    <a:gd name="connsiteX10" fmla="*/ 4498 w 10000"/>
                    <a:gd name="connsiteY10" fmla="*/ 5714 h 10000"/>
                    <a:gd name="connsiteX11" fmla="*/ 4004 w 10000"/>
                    <a:gd name="connsiteY11" fmla="*/ 6672 h 10000"/>
                    <a:gd name="connsiteX12" fmla="*/ 4004 w 10000"/>
                    <a:gd name="connsiteY12" fmla="*/ 7630 h 10000"/>
                    <a:gd name="connsiteX13" fmla="*/ 3492 w 10000"/>
                    <a:gd name="connsiteY13" fmla="*/ 7630 h 10000"/>
                    <a:gd name="connsiteX14" fmla="*/ 3492 w 10000"/>
                    <a:gd name="connsiteY14" fmla="*/ 8101 h 10000"/>
                    <a:gd name="connsiteX15" fmla="*/ 4498 w 10000"/>
                    <a:gd name="connsiteY15" fmla="*/ 8571 h 10000"/>
                    <a:gd name="connsiteX16" fmla="*/ 2505 w 10000"/>
                    <a:gd name="connsiteY16" fmla="*/ 10000 h 10000"/>
                    <a:gd name="connsiteX17" fmla="*/ 1500 w 10000"/>
                    <a:gd name="connsiteY17" fmla="*/ 10000 h 10000"/>
                    <a:gd name="connsiteX18" fmla="*/ 1005 w 10000"/>
                    <a:gd name="connsiteY18" fmla="*/ 9529 h 10000"/>
                    <a:gd name="connsiteX19" fmla="*/ 494 w 10000"/>
                    <a:gd name="connsiteY19" fmla="*/ 9529 h 10000"/>
                    <a:gd name="connsiteX20" fmla="*/ 494 w 10000"/>
                    <a:gd name="connsiteY20" fmla="*/ 8571 h 10000"/>
                    <a:gd name="connsiteX21" fmla="*/ 0 w 10000"/>
                    <a:gd name="connsiteY21" fmla="*/ 7630 h 10000"/>
                    <a:gd name="connsiteX22" fmla="*/ 0 w 10000"/>
                    <a:gd name="connsiteY22" fmla="*/ 6672 h 10000"/>
                    <a:gd name="connsiteX23" fmla="*/ 1005 w 10000"/>
                    <a:gd name="connsiteY23" fmla="*/ 6202 h 10000"/>
                    <a:gd name="connsiteX24" fmla="*/ 1005 w 10000"/>
                    <a:gd name="connsiteY24" fmla="*/ 5714 h 10000"/>
                    <a:gd name="connsiteX25" fmla="*/ 2505 w 10000"/>
                    <a:gd name="connsiteY25" fmla="*/ 5714 h 10000"/>
                    <a:gd name="connsiteX26" fmla="*/ 1993 w 10000"/>
                    <a:gd name="connsiteY26" fmla="*/ 5244 h 10000"/>
                    <a:gd name="connsiteX27" fmla="*/ 2505 w 10000"/>
                    <a:gd name="connsiteY27" fmla="*/ 3815 h 10000"/>
                    <a:gd name="connsiteX28" fmla="*/ 1993 w 10000"/>
                    <a:gd name="connsiteY28" fmla="*/ 3345 h 10000"/>
                    <a:gd name="connsiteX29" fmla="*/ 2505 w 10000"/>
                    <a:gd name="connsiteY29" fmla="*/ 2857 h 10000"/>
                    <a:gd name="connsiteX30" fmla="*/ 1500 w 10000"/>
                    <a:gd name="connsiteY30" fmla="*/ 2387 h 10000"/>
                    <a:gd name="connsiteX31" fmla="*/ 1500 w 10000"/>
                    <a:gd name="connsiteY31" fmla="*/ 1429 h 10000"/>
                    <a:gd name="connsiteX32" fmla="*/ 494 w 10000"/>
                    <a:gd name="connsiteY32" fmla="*/ 0 h 10000"/>
                    <a:gd name="connsiteX33" fmla="*/ 1005 w 10000"/>
                    <a:gd name="connsiteY33" fmla="*/ 0 h 10000"/>
                    <a:gd name="connsiteX34" fmla="*/ 1993 w 10000"/>
                    <a:gd name="connsiteY34" fmla="*/ 1429 h 10000"/>
                    <a:gd name="connsiteX35" fmla="*/ 2505 w 10000"/>
                    <a:gd name="connsiteY35" fmla="*/ 1429 h 10000"/>
                    <a:gd name="connsiteX36" fmla="*/ 2998 w 10000"/>
                    <a:gd name="connsiteY36" fmla="*/ 471 h 10000"/>
                    <a:gd name="connsiteX37" fmla="*/ 4498 w 10000"/>
                    <a:gd name="connsiteY37" fmla="*/ 471 h 10000"/>
                    <a:gd name="connsiteX38" fmla="*/ 4498 w 10000"/>
                    <a:gd name="connsiteY38" fmla="*/ 1429 h 10000"/>
                    <a:gd name="connsiteX39" fmla="*/ 4991 w 10000"/>
                    <a:gd name="connsiteY39" fmla="*/ 1429 h 10000"/>
                    <a:gd name="connsiteX40" fmla="*/ 4991 w 10000"/>
                    <a:gd name="connsiteY40" fmla="*/ 2387 h 10000"/>
                    <a:gd name="connsiteX41" fmla="*/ 5503 w 10000"/>
                    <a:gd name="connsiteY41" fmla="*/ 2857 h 10000"/>
                    <a:gd name="connsiteX42" fmla="*/ 5890 w 10000"/>
                    <a:gd name="connsiteY42" fmla="*/ 3190 h 10000"/>
                    <a:gd name="connsiteX43" fmla="*/ 4165 w 10000"/>
                    <a:gd name="connsiteY43" fmla="*/ 3523 h 10000"/>
                    <a:gd name="connsiteX44" fmla="*/ 3637 w 10000"/>
                    <a:gd name="connsiteY44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989 w 10000"/>
                    <a:gd name="connsiteY4" fmla="*/ 7143 h 10000"/>
                    <a:gd name="connsiteX5" fmla="*/ 7002 w 10000"/>
                    <a:gd name="connsiteY5" fmla="*/ 6672 h 10000"/>
                    <a:gd name="connsiteX6" fmla="*/ 6491 w 10000"/>
                    <a:gd name="connsiteY6" fmla="*/ 5714 h 10000"/>
                    <a:gd name="connsiteX7" fmla="*/ 5996 w 10000"/>
                    <a:gd name="connsiteY7" fmla="*/ 5714 h 10000"/>
                    <a:gd name="connsiteX8" fmla="*/ 5503 w 10000"/>
                    <a:gd name="connsiteY8" fmla="*/ 6672 h 10000"/>
                    <a:gd name="connsiteX9" fmla="*/ 4498 w 10000"/>
                    <a:gd name="connsiteY9" fmla="*/ 5714 h 10000"/>
                    <a:gd name="connsiteX10" fmla="*/ 4004 w 10000"/>
                    <a:gd name="connsiteY10" fmla="*/ 6672 h 10000"/>
                    <a:gd name="connsiteX11" fmla="*/ 4004 w 10000"/>
                    <a:gd name="connsiteY11" fmla="*/ 7630 h 10000"/>
                    <a:gd name="connsiteX12" fmla="*/ 3492 w 10000"/>
                    <a:gd name="connsiteY12" fmla="*/ 7630 h 10000"/>
                    <a:gd name="connsiteX13" fmla="*/ 3492 w 10000"/>
                    <a:gd name="connsiteY13" fmla="*/ 8101 h 10000"/>
                    <a:gd name="connsiteX14" fmla="*/ 4498 w 10000"/>
                    <a:gd name="connsiteY14" fmla="*/ 8571 h 10000"/>
                    <a:gd name="connsiteX15" fmla="*/ 2505 w 10000"/>
                    <a:gd name="connsiteY15" fmla="*/ 10000 h 10000"/>
                    <a:gd name="connsiteX16" fmla="*/ 1500 w 10000"/>
                    <a:gd name="connsiteY16" fmla="*/ 10000 h 10000"/>
                    <a:gd name="connsiteX17" fmla="*/ 1005 w 10000"/>
                    <a:gd name="connsiteY17" fmla="*/ 9529 h 10000"/>
                    <a:gd name="connsiteX18" fmla="*/ 494 w 10000"/>
                    <a:gd name="connsiteY18" fmla="*/ 9529 h 10000"/>
                    <a:gd name="connsiteX19" fmla="*/ 494 w 10000"/>
                    <a:gd name="connsiteY19" fmla="*/ 8571 h 10000"/>
                    <a:gd name="connsiteX20" fmla="*/ 0 w 10000"/>
                    <a:gd name="connsiteY20" fmla="*/ 7630 h 10000"/>
                    <a:gd name="connsiteX21" fmla="*/ 0 w 10000"/>
                    <a:gd name="connsiteY21" fmla="*/ 6672 h 10000"/>
                    <a:gd name="connsiteX22" fmla="*/ 1005 w 10000"/>
                    <a:gd name="connsiteY22" fmla="*/ 6202 h 10000"/>
                    <a:gd name="connsiteX23" fmla="*/ 1005 w 10000"/>
                    <a:gd name="connsiteY23" fmla="*/ 5714 h 10000"/>
                    <a:gd name="connsiteX24" fmla="*/ 2505 w 10000"/>
                    <a:gd name="connsiteY24" fmla="*/ 5714 h 10000"/>
                    <a:gd name="connsiteX25" fmla="*/ 1993 w 10000"/>
                    <a:gd name="connsiteY25" fmla="*/ 5244 h 10000"/>
                    <a:gd name="connsiteX26" fmla="*/ 2505 w 10000"/>
                    <a:gd name="connsiteY26" fmla="*/ 3815 h 10000"/>
                    <a:gd name="connsiteX27" fmla="*/ 1993 w 10000"/>
                    <a:gd name="connsiteY27" fmla="*/ 3345 h 10000"/>
                    <a:gd name="connsiteX28" fmla="*/ 2505 w 10000"/>
                    <a:gd name="connsiteY28" fmla="*/ 2857 h 10000"/>
                    <a:gd name="connsiteX29" fmla="*/ 1500 w 10000"/>
                    <a:gd name="connsiteY29" fmla="*/ 2387 h 10000"/>
                    <a:gd name="connsiteX30" fmla="*/ 1500 w 10000"/>
                    <a:gd name="connsiteY30" fmla="*/ 1429 h 10000"/>
                    <a:gd name="connsiteX31" fmla="*/ 494 w 10000"/>
                    <a:gd name="connsiteY31" fmla="*/ 0 h 10000"/>
                    <a:gd name="connsiteX32" fmla="*/ 1005 w 10000"/>
                    <a:gd name="connsiteY32" fmla="*/ 0 h 10000"/>
                    <a:gd name="connsiteX33" fmla="*/ 1993 w 10000"/>
                    <a:gd name="connsiteY33" fmla="*/ 1429 h 10000"/>
                    <a:gd name="connsiteX34" fmla="*/ 2505 w 10000"/>
                    <a:gd name="connsiteY34" fmla="*/ 1429 h 10000"/>
                    <a:gd name="connsiteX35" fmla="*/ 2998 w 10000"/>
                    <a:gd name="connsiteY35" fmla="*/ 471 h 10000"/>
                    <a:gd name="connsiteX36" fmla="*/ 4498 w 10000"/>
                    <a:gd name="connsiteY36" fmla="*/ 471 h 10000"/>
                    <a:gd name="connsiteX37" fmla="*/ 4498 w 10000"/>
                    <a:gd name="connsiteY37" fmla="*/ 1429 h 10000"/>
                    <a:gd name="connsiteX38" fmla="*/ 4991 w 10000"/>
                    <a:gd name="connsiteY38" fmla="*/ 1429 h 10000"/>
                    <a:gd name="connsiteX39" fmla="*/ 4991 w 10000"/>
                    <a:gd name="connsiteY39" fmla="*/ 2387 h 10000"/>
                    <a:gd name="connsiteX40" fmla="*/ 5503 w 10000"/>
                    <a:gd name="connsiteY40" fmla="*/ 2857 h 10000"/>
                    <a:gd name="connsiteX41" fmla="*/ 5890 w 10000"/>
                    <a:gd name="connsiteY41" fmla="*/ 3190 h 10000"/>
                    <a:gd name="connsiteX42" fmla="*/ 4165 w 10000"/>
                    <a:gd name="connsiteY42" fmla="*/ 3523 h 10000"/>
                    <a:gd name="connsiteX43" fmla="*/ 3637 w 10000"/>
                    <a:gd name="connsiteY43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492 w 10000"/>
                    <a:gd name="connsiteY11" fmla="*/ 7630 h 10000"/>
                    <a:gd name="connsiteX12" fmla="*/ 3492 w 10000"/>
                    <a:gd name="connsiteY12" fmla="*/ 8101 h 10000"/>
                    <a:gd name="connsiteX13" fmla="*/ 4498 w 10000"/>
                    <a:gd name="connsiteY13" fmla="*/ 8571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492 w 10000"/>
                    <a:gd name="connsiteY11" fmla="*/ 7630 h 10000"/>
                    <a:gd name="connsiteX12" fmla="*/ 3492 w 10000"/>
                    <a:gd name="connsiteY12" fmla="*/ 8101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492 w 10000"/>
                    <a:gd name="connsiteY11" fmla="*/ 7630 h 10000"/>
                    <a:gd name="connsiteX12" fmla="*/ 2984 w 10000"/>
                    <a:gd name="connsiteY12" fmla="*/ 7052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4004 w 10000"/>
                    <a:gd name="connsiteY10" fmla="*/ 7630 h 10000"/>
                    <a:gd name="connsiteX11" fmla="*/ 3598 w 10000"/>
                    <a:gd name="connsiteY11" fmla="*/ 6400 h 10000"/>
                    <a:gd name="connsiteX12" fmla="*/ 2984 w 10000"/>
                    <a:gd name="connsiteY12" fmla="*/ 7052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4004 w 10000"/>
                    <a:gd name="connsiteY9" fmla="*/ 6672 h 10000"/>
                    <a:gd name="connsiteX10" fmla="*/ 3200 w 10000"/>
                    <a:gd name="connsiteY10" fmla="*/ 5291 h 10000"/>
                    <a:gd name="connsiteX11" fmla="*/ 3598 w 10000"/>
                    <a:gd name="connsiteY11" fmla="*/ 6400 h 10000"/>
                    <a:gd name="connsiteX12" fmla="*/ 2984 w 10000"/>
                    <a:gd name="connsiteY12" fmla="*/ 7052 h 10000"/>
                    <a:gd name="connsiteX13" fmla="*/ 3440 w 10000"/>
                    <a:gd name="connsiteY13" fmla="*/ 9337 h 10000"/>
                    <a:gd name="connsiteX14" fmla="*/ 2505 w 10000"/>
                    <a:gd name="connsiteY14" fmla="*/ 10000 h 10000"/>
                    <a:gd name="connsiteX15" fmla="*/ 1500 w 10000"/>
                    <a:gd name="connsiteY15" fmla="*/ 10000 h 10000"/>
                    <a:gd name="connsiteX16" fmla="*/ 1005 w 10000"/>
                    <a:gd name="connsiteY16" fmla="*/ 9529 h 10000"/>
                    <a:gd name="connsiteX17" fmla="*/ 494 w 10000"/>
                    <a:gd name="connsiteY17" fmla="*/ 9529 h 10000"/>
                    <a:gd name="connsiteX18" fmla="*/ 494 w 10000"/>
                    <a:gd name="connsiteY18" fmla="*/ 8571 h 10000"/>
                    <a:gd name="connsiteX19" fmla="*/ 0 w 10000"/>
                    <a:gd name="connsiteY19" fmla="*/ 7630 h 10000"/>
                    <a:gd name="connsiteX20" fmla="*/ 0 w 10000"/>
                    <a:gd name="connsiteY20" fmla="*/ 6672 h 10000"/>
                    <a:gd name="connsiteX21" fmla="*/ 1005 w 10000"/>
                    <a:gd name="connsiteY21" fmla="*/ 6202 h 10000"/>
                    <a:gd name="connsiteX22" fmla="*/ 1005 w 10000"/>
                    <a:gd name="connsiteY22" fmla="*/ 5714 h 10000"/>
                    <a:gd name="connsiteX23" fmla="*/ 2505 w 10000"/>
                    <a:gd name="connsiteY23" fmla="*/ 5714 h 10000"/>
                    <a:gd name="connsiteX24" fmla="*/ 1993 w 10000"/>
                    <a:gd name="connsiteY24" fmla="*/ 5244 h 10000"/>
                    <a:gd name="connsiteX25" fmla="*/ 2505 w 10000"/>
                    <a:gd name="connsiteY25" fmla="*/ 3815 h 10000"/>
                    <a:gd name="connsiteX26" fmla="*/ 1993 w 10000"/>
                    <a:gd name="connsiteY26" fmla="*/ 3345 h 10000"/>
                    <a:gd name="connsiteX27" fmla="*/ 2505 w 10000"/>
                    <a:gd name="connsiteY27" fmla="*/ 2857 h 10000"/>
                    <a:gd name="connsiteX28" fmla="*/ 1500 w 10000"/>
                    <a:gd name="connsiteY28" fmla="*/ 2387 h 10000"/>
                    <a:gd name="connsiteX29" fmla="*/ 1500 w 10000"/>
                    <a:gd name="connsiteY29" fmla="*/ 1429 h 10000"/>
                    <a:gd name="connsiteX30" fmla="*/ 494 w 10000"/>
                    <a:gd name="connsiteY30" fmla="*/ 0 h 10000"/>
                    <a:gd name="connsiteX31" fmla="*/ 1005 w 10000"/>
                    <a:gd name="connsiteY31" fmla="*/ 0 h 10000"/>
                    <a:gd name="connsiteX32" fmla="*/ 1993 w 10000"/>
                    <a:gd name="connsiteY32" fmla="*/ 1429 h 10000"/>
                    <a:gd name="connsiteX33" fmla="*/ 2505 w 10000"/>
                    <a:gd name="connsiteY33" fmla="*/ 1429 h 10000"/>
                    <a:gd name="connsiteX34" fmla="*/ 2998 w 10000"/>
                    <a:gd name="connsiteY34" fmla="*/ 471 h 10000"/>
                    <a:gd name="connsiteX35" fmla="*/ 4498 w 10000"/>
                    <a:gd name="connsiteY35" fmla="*/ 471 h 10000"/>
                    <a:gd name="connsiteX36" fmla="*/ 4498 w 10000"/>
                    <a:gd name="connsiteY36" fmla="*/ 1429 h 10000"/>
                    <a:gd name="connsiteX37" fmla="*/ 4991 w 10000"/>
                    <a:gd name="connsiteY37" fmla="*/ 1429 h 10000"/>
                    <a:gd name="connsiteX38" fmla="*/ 4991 w 10000"/>
                    <a:gd name="connsiteY38" fmla="*/ 2387 h 10000"/>
                    <a:gd name="connsiteX39" fmla="*/ 5503 w 10000"/>
                    <a:gd name="connsiteY39" fmla="*/ 2857 h 10000"/>
                    <a:gd name="connsiteX40" fmla="*/ 5890 w 10000"/>
                    <a:gd name="connsiteY40" fmla="*/ 3190 h 10000"/>
                    <a:gd name="connsiteX41" fmla="*/ 4165 w 10000"/>
                    <a:gd name="connsiteY41" fmla="*/ 3523 h 10000"/>
                    <a:gd name="connsiteX42" fmla="*/ 3637 w 10000"/>
                    <a:gd name="connsiteY42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4498 w 10000"/>
                    <a:gd name="connsiteY8" fmla="*/ 5714 h 10000"/>
                    <a:gd name="connsiteX9" fmla="*/ 3200 w 10000"/>
                    <a:gd name="connsiteY9" fmla="*/ 5291 h 10000"/>
                    <a:gd name="connsiteX10" fmla="*/ 3598 w 10000"/>
                    <a:gd name="connsiteY10" fmla="*/ 6400 h 10000"/>
                    <a:gd name="connsiteX11" fmla="*/ 2984 w 10000"/>
                    <a:gd name="connsiteY11" fmla="*/ 7052 h 10000"/>
                    <a:gd name="connsiteX12" fmla="*/ 3440 w 10000"/>
                    <a:gd name="connsiteY12" fmla="*/ 9337 h 10000"/>
                    <a:gd name="connsiteX13" fmla="*/ 2505 w 10000"/>
                    <a:gd name="connsiteY13" fmla="*/ 10000 h 10000"/>
                    <a:gd name="connsiteX14" fmla="*/ 1500 w 10000"/>
                    <a:gd name="connsiteY14" fmla="*/ 10000 h 10000"/>
                    <a:gd name="connsiteX15" fmla="*/ 1005 w 10000"/>
                    <a:gd name="connsiteY15" fmla="*/ 9529 h 10000"/>
                    <a:gd name="connsiteX16" fmla="*/ 494 w 10000"/>
                    <a:gd name="connsiteY16" fmla="*/ 9529 h 10000"/>
                    <a:gd name="connsiteX17" fmla="*/ 494 w 10000"/>
                    <a:gd name="connsiteY17" fmla="*/ 8571 h 10000"/>
                    <a:gd name="connsiteX18" fmla="*/ 0 w 10000"/>
                    <a:gd name="connsiteY18" fmla="*/ 7630 h 10000"/>
                    <a:gd name="connsiteX19" fmla="*/ 0 w 10000"/>
                    <a:gd name="connsiteY19" fmla="*/ 6672 h 10000"/>
                    <a:gd name="connsiteX20" fmla="*/ 1005 w 10000"/>
                    <a:gd name="connsiteY20" fmla="*/ 6202 h 10000"/>
                    <a:gd name="connsiteX21" fmla="*/ 1005 w 10000"/>
                    <a:gd name="connsiteY21" fmla="*/ 5714 h 10000"/>
                    <a:gd name="connsiteX22" fmla="*/ 2505 w 10000"/>
                    <a:gd name="connsiteY22" fmla="*/ 5714 h 10000"/>
                    <a:gd name="connsiteX23" fmla="*/ 1993 w 10000"/>
                    <a:gd name="connsiteY23" fmla="*/ 5244 h 10000"/>
                    <a:gd name="connsiteX24" fmla="*/ 2505 w 10000"/>
                    <a:gd name="connsiteY24" fmla="*/ 3815 h 10000"/>
                    <a:gd name="connsiteX25" fmla="*/ 1993 w 10000"/>
                    <a:gd name="connsiteY25" fmla="*/ 3345 h 10000"/>
                    <a:gd name="connsiteX26" fmla="*/ 2505 w 10000"/>
                    <a:gd name="connsiteY26" fmla="*/ 2857 h 10000"/>
                    <a:gd name="connsiteX27" fmla="*/ 1500 w 10000"/>
                    <a:gd name="connsiteY27" fmla="*/ 2387 h 10000"/>
                    <a:gd name="connsiteX28" fmla="*/ 1500 w 10000"/>
                    <a:gd name="connsiteY28" fmla="*/ 1429 h 10000"/>
                    <a:gd name="connsiteX29" fmla="*/ 494 w 10000"/>
                    <a:gd name="connsiteY29" fmla="*/ 0 h 10000"/>
                    <a:gd name="connsiteX30" fmla="*/ 1005 w 10000"/>
                    <a:gd name="connsiteY30" fmla="*/ 0 h 10000"/>
                    <a:gd name="connsiteX31" fmla="*/ 1993 w 10000"/>
                    <a:gd name="connsiteY31" fmla="*/ 1429 h 10000"/>
                    <a:gd name="connsiteX32" fmla="*/ 2505 w 10000"/>
                    <a:gd name="connsiteY32" fmla="*/ 1429 h 10000"/>
                    <a:gd name="connsiteX33" fmla="*/ 2998 w 10000"/>
                    <a:gd name="connsiteY33" fmla="*/ 471 h 10000"/>
                    <a:gd name="connsiteX34" fmla="*/ 4498 w 10000"/>
                    <a:gd name="connsiteY34" fmla="*/ 471 h 10000"/>
                    <a:gd name="connsiteX35" fmla="*/ 4498 w 10000"/>
                    <a:gd name="connsiteY35" fmla="*/ 1429 h 10000"/>
                    <a:gd name="connsiteX36" fmla="*/ 4991 w 10000"/>
                    <a:gd name="connsiteY36" fmla="*/ 1429 h 10000"/>
                    <a:gd name="connsiteX37" fmla="*/ 4991 w 10000"/>
                    <a:gd name="connsiteY37" fmla="*/ 2387 h 10000"/>
                    <a:gd name="connsiteX38" fmla="*/ 5503 w 10000"/>
                    <a:gd name="connsiteY38" fmla="*/ 2857 h 10000"/>
                    <a:gd name="connsiteX39" fmla="*/ 5890 w 10000"/>
                    <a:gd name="connsiteY39" fmla="*/ 3190 h 10000"/>
                    <a:gd name="connsiteX40" fmla="*/ 4165 w 10000"/>
                    <a:gd name="connsiteY40" fmla="*/ 3523 h 10000"/>
                    <a:gd name="connsiteX41" fmla="*/ 3637 w 10000"/>
                    <a:gd name="connsiteY41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5503 w 10000"/>
                    <a:gd name="connsiteY7" fmla="*/ 6672 h 10000"/>
                    <a:gd name="connsiteX8" fmla="*/ 3200 w 10000"/>
                    <a:gd name="connsiteY8" fmla="*/ 5291 h 10000"/>
                    <a:gd name="connsiteX9" fmla="*/ 3598 w 10000"/>
                    <a:gd name="connsiteY9" fmla="*/ 6400 h 10000"/>
                    <a:gd name="connsiteX10" fmla="*/ 2984 w 10000"/>
                    <a:gd name="connsiteY10" fmla="*/ 7052 h 10000"/>
                    <a:gd name="connsiteX11" fmla="*/ 3440 w 10000"/>
                    <a:gd name="connsiteY11" fmla="*/ 9337 h 10000"/>
                    <a:gd name="connsiteX12" fmla="*/ 2505 w 10000"/>
                    <a:gd name="connsiteY12" fmla="*/ 10000 h 10000"/>
                    <a:gd name="connsiteX13" fmla="*/ 1500 w 10000"/>
                    <a:gd name="connsiteY13" fmla="*/ 10000 h 10000"/>
                    <a:gd name="connsiteX14" fmla="*/ 1005 w 10000"/>
                    <a:gd name="connsiteY14" fmla="*/ 9529 h 10000"/>
                    <a:gd name="connsiteX15" fmla="*/ 494 w 10000"/>
                    <a:gd name="connsiteY15" fmla="*/ 9529 h 10000"/>
                    <a:gd name="connsiteX16" fmla="*/ 494 w 10000"/>
                    <a:gd name="connsiteY16" fmla="*/ 8571 h 10000"/>
                    <a:gd name="connsiteX17" fmla="*/ 0 w 10000"/>
                    <a:gd name="connsiteY17" fmla="*/ 7630 h 10000"/>
                    <a:gd name="connsiteX18" fmla="*/ 0 w 10000"/>
                    <a:gd name="connsiteY18" fmla="*/ 6672 h 10000"/>
                    <a:gd name="connsiteX19" fmla="*/ 1005 w 10000"/>
                    <a:gd name="connsiteY19" fmla="*/ 6202 h 10000"/>
                    <a:gd name="connsiteX20" fmla="*/ 1005 w 10000"/>
                    <a:gd name="connsiteY20" fmla="*/ 5714 h 10000"/>
                    <a:gd name="connsiteX21" fmla="*/ 2505 w 10000"/>
                    <a:gd name="connsiteY21" fmla="*/ 5714 h 10000"/>
                    <a:gd name="connsiteX22" fmla="*/ 1993 w 10000"/>
                    <a:gd name="connsiteY22" fmla="*/ 5244 h 10000"/>
                    <a:gd name="connsiteX23" fmla="*/ 2505 w 10000"/>
                    <a:gd name="connsiteY23" fmla="*/ 3815 h 10000"/>
                    <a:gd name="connsiteX24" fmla="*/ 1993 w 10000"/>
                    <a:gd name="connsiteY24" fmla="*/ 3345 h 10000"/>
                    <a:gd name="connsiteX25" fmla="*/ 2505 w 10000"/>
                    <a:gd name="connsiteY25" fmla="*/ 2857 h 10000"/>
                    <a:gd name="connsiteX26" fmla="*/ 1500 w 10000"/>
                    <a:gd name="connsiteY26" fmla="*/ 2387 h 10000"/>
                    <a:gd name="connsiteX27" fmla="*/ 1500 w 10000"/>
                    <a:gd name="connsiteY27" fmla="*/ 1429 h 10000"/>
                    <a:gd name="connsiteX28" fmla="*/ 494 w 10000"/>
                    <a:gd name="connsiteY28" fmla="*/ 0 h 10000"/>
                    <a:gd name="connsiteX29" fmla="*/ 1005 w 10000"/>
                    <a:gd name="connsiteY29" fmla="*/ 0 h 10000"/>
                    <a:gd name="connsiteX30" fmla="*/ 1993 w 10000"/>
                    <a:gd name="connsiteY30" fmla="*/ 1429 h 10000"/>
                    <a:gd name="connsiteX31" fmla="*/ 2505 w 10000"/>
                    <a:gd name="connsiteY31" fmla="*/ 1429 h 10000"/>
                    <a:gd name="connsiteX32" fmla="*/ 2998 w 10000"/>
                    <a:gd name="connsiteY32" fmla="*/ 471 h 10000"/>
                    <a:gd name="connsiteX33" fmla="*/ 4498 w 10000"/>
                    <a:gd name="connsiteY33" fmla="*/ 471 h 10000"/>
                    <a:gd name="connsiteX34" fmla="*/ 4498 w 10000"/>
                    <a:gd name="connsiteY34" fmla="*/ 1429 h 10000"/>
                    <a:gd name="connsiteX35" fmla="*/ 4991 w 10000"/>
                    <a:gd name="connsiteY35" fmla="*/ 1429 h 10000"/>
                    <a:gd name="connsiteX36" fmla="*/ 4991 w 10000"/>
                    <a:gd name="connsiteY36" fmla="*/ 2387 h 10000"/>
                    <a:gd name="connsiteX37" fmla="*/ 5503 w 10000"/>
                    <a:gd name="connsiteY37" fmla="*/ 2857 h 10000"/>
                    <a:gd name="connsiteX38" fmla="*/ 5890 w 10000"/>
                    <a:gd name="connsiteY38" fmla="*/ 3190 h 10000"/>
                    <a:gd name="connsiteX39" fmla="*/ 4165 w 10000"/>
                    <a:gd name="connsiteY39" fmla="*/ 3523 h 10000"/>
                    <a:gd name="connsiteX40" fmla="*/ 3637 w 10000"/>
                    <a:gd name="connsiteY40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6491 w 10000"/>
                    <a:gd name="connsiteY5" fmla="*/ 5714 h 10000"/>
                    <a:gd name="connsiteX6" fmla="*/ 5996 w 10000"/>
                    <a:gd name="connsiteY6" fmla="*/ 5714 h 10000"/>
                    <a:gd name="connsiteX7" fmla="*/ 3200 w 10000"/>
                    <a:gd name="connsiteY7" fmla="*/ 5291 h 10000"/>
                    <a:gd name="connsiteX8" fmla="*/ 3598 w 10000"/>
                    <a:gd name="connsiteY8" fmla="*/ 6400 h 10000"/>
                    <a:gd name="connsiteX9" fmla="*/ 2984 w 10000"/>
                    <a:gd name="connsiteY9" fmla="*/ 7052 h 10000"/>
                    <a:gd name="connsiteX10" fmla="*/ 3440 w 10000"/>
                    <a:gd name="connsiteY10" fmla="*/ 9337 h 10000"/>
                    <a:gd name="connsiteX11" fmla="*/ 2505 w 10000"/>
                    <a:gd name="connsiteY11" fmla="*/ 10000 h 10000"/>
                    <a:gd name="connsiteX12" fmla="*/ 1500 w 10000"/>
                    <a:gd name="connsiteY12" fmla="*/ 10000 h 10000"/>
                    <a:gd name="connsiteX13" fmla="*/ 1005 w 10000"/>
                    <a:gd name="connsiteY13" fmla="*/ 9529 h 10000"/>
                    <a:gd name="connsiteX14" fmla="*/ 494 w 10000"/>
                    <a:gd name="connsiteY14" fmla="*/ 9529 h 10000"/>
                    <a:gd name="connsiteX15" fmla="*/ 494 w 10000"/>
                    <a:gd name="connsiteY15" fmla="*/ 8571 h 10000"/>
                    <a:gd name="connsiteX16" fmla="*/ 0 w 10000"/>
                    <a:gd name="connsiteY16" fmla="*/ 7630 h 10000"/>
                    <a:gd name="connsiteX17" fmla="*/ 0 w 10000"/>
                    <a:gd name="connsiteY17" fmla="*/ 6672 h 10000"/>
                    <a:gd name="connsiteX18" fmla="*/ 1005 w 10000"/>
                    <a:gd name="connsiteY18" fmla="*/ 6202 h 10000"/>
                    <a:gd name="connsiteX19" fmla="*/ 1005 w 10000"/>
                    <a:gd name="connsiteY19" fmla="*/ 5714 h 10000"/>
                    <a:gd name="connsiteX20" fmla="*/ 2505 w 10000"/>
                    <a:gd name="connsiteY20" fmla="*/ 5714 h 10000"/>
                    <a:gd name="connsiteX21" fmla="*/ 1993 w 10000"/>
                    <a:gd name="connsiteY21" fmla="*/ 5244 h 10000"/>
                    <a:gd name="connsiteX22" fmla="*/ 2505 w 10000"/>
                    <a:gd name="connsiteY22" fmla="*/ 3815 h 10000"/>
                    <a:gd name="connsiteX23" fmla="*/ 1993 w 10000"/>
                    <a:gd name="connsiteY23" fmla="*/ 3345 h 10000"/>
                    <a:gd name="connsiteX24" fmla="*/ 2505 w 10000"/>
                    <a:gd name="connsiteY24" fmla="*/ 2857 h 10000"/>
                    <a:gd name="connsiteX25" fmla="*/ 1500 w 10000"/>
                    <a:gd name="connsiteY25" fmla="*/ 2387 h 10000"/>
                    <a:gd name="connsiteX26" fmla="*/ 1500 w 10000"/>
                    <a:gd name="connsiteY26" fmla="*/ 1429 h 10000"/>
                    <a:gd name="connsiteX27" fmla="*/ 494 w 10000"/>
                    <a:gd name="connsiteY27" fmla="*/ 0 h 10000"/>
                    <a:gd name="connsiteX28" fmla="*/ 1005 w 10000"/>
                    <a:gd name="connsiteY28" fmla="*/ 0 h 10000"/>
                    <a:gd name="connsiteX29" fmla="*/ 1993 w 10000"/>
                    <a:gd name="connsiteY29" fmla="*/ 1429 h 10000"/>
                    <a:gd name="connsiteX30" fmla="*/ 2505 w 10000"/>
                    <a:gd name="connsiteY30" fmla="*/ 1429 h 10000"/>
                    <a:gd name="connsiteX31" fmla="*/ 2998 w 10000"/>
                    <a:gd name="connsiteY31" fmla="*/ 471 h 10000"/>
                    <a:gd name="connsiteX32" fmla="*/ 4498 w 10000"/>
                    <a:gd name="connsiteY32" fmla="*/ 471 h 10000"/>
                    <a:gd name="connsiteX33" fmla="*/ 4498 w 10000"/>
                    <a:gd name="connsiteY33" fmla="*/ 1429 h 10000"/>
                    <a:gd name="connsiteX34" fmla="*/ 4991 w 10000"/>
                    <a:gd name="connsiteY34" fmla="*/ 1429 h 10000"/>
                    <a:gd name="connsiteX35" fmla="*/ 4991 w 10000"/>
                    <a:gd name="connsiteY35" fmla="*/ 2387 h 10000"/>
                    <a:gd name="connsiteX36" fmla="*/ 5503 w 10000"/>
                    <a:gd name="connsiteY36" fmla="*/ 2857 h 10000"/>
                    <a:gd name="connsiteX37" fmla="*/ 5890 w 10000"/>
                    <a:gd name="connsiteY37" fmla="*/ 3190 h 10000"/>
                    <a:gd name="connsiteX38" fmla="*/ 4165 w 10000"/>
                    <a:gd name="connsiteY38" fmla="*/ 3523 h 10000"/>
                    <a:gd name="connsiteX39" fmla="*/ 3637 w 10000"/>
                    <a:gd name="connsiteY39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5996 w 10000"/>
                    <a:gd name="connsiteY5" fmla="*/ 5714 h 10000"/>
                    <a:gd name="connsiteX6" fmla="*/ 3200 w 10000"/>
                    <a:gd name="connsiteY6" fmla="*/ 5291 h 10000"/>
                    <a:gd name="connsiteX7" fmla="*/ 3598 w 10000"/>
                    <a:gd name="connsiteY7" fmla="*/ 6400 h 10000"/>
                    <a:gd name="connsiteX8" fmla="*/ 2984 w 10000"/>
                    <a:gd name="connsiteY8" fmla="*/ 7052 h 10000"/>
                    <a:gd name="connsiteX9" fmla="*/ 3440 w 10000"/>
                    <a:gd name="connsiteY9" fmla="*/ 9337 h 10000"/>
                    <a:gd name="connsiteX10" fmla="*/ 2505 w 10000"/>
                    <a:gd name="connsiteY10" fmla="*/ 10000 h 10000"/>
                    <a:gd name="connsiteX11" fmla="*/ 1500 w 10000"/>
                    <a:gd name="connsiteY11" fmla="*/ 10000 h 10000"/>
                    <a:gd name="connsiteX12" fmla="*/ 1005 w 10000"/>
                    <a:gd name="connsiteY12" fmla="*/ 9529 h 10000"/>
                    <a:gd name="connsiteX13" fmla="*/ 494 w 10000"/>
                    <a:gd name="connsiteY13" fmla="*/ 9529 h 10000"/>
                    <a:gd name="connsiteX14" fmla="*/ 494 w 10000"/>
                    <a:gd name="connsiteY14" fmla="*/ 8571 h 10000"/>
                    <a:gd name="connsiteX15" fmla="*/ 0 w 10000"/>
                    <a:gd name="connsiteY15" fmla="*/ 7630 h 10000"/>
                    <a:gd name="connsiteX16" fmla="*/ 0 w 10000"/>
                    <a:gd name="connsiteY16" fmla="*/ 6672 h 10000"/>
                    <a:gd name="connsiteX17" fmla="*/ 1005 w 10000"/>
                    <a:gd name="connsiteY17" fmla="*/ 6202 h 10000"/>
                    <a:gd name="connsiteX18" fmla="*/ 1005 w 10000"/>
                    <a:gd name="connsiteY18" fmla="*/ 5714 h 10000"/>
                    <a:gd name="connsiteX19" fmla="*/ 2505 w 10000"/>
                    <a:gd name="connsiteY19" fmla="*/ 5714 h 10000"/>
                    <a:gd name="connsiteX20" fmla="*/ 1993 w 10000"/>
                    <a:gd name="connsiteY20" fmla="*/ 5244 h 10000"/>
                    <a:gd name="connsiteX21" fmla="*/ 2505 w 10000"/>
                    <a:gd name="connsiteY21" fmla="*/ 3815 h 10000"/>
                    <a:gd name="connsiteX22" fmla="*/ 1993 w 10000"/>
                    <a:gd name="connsiteY22" fmla="*/ 3345 h 10000"/>
                    <a:gd name="connsiteX23" fmla="*/ 2505 w 10000"/>
                    <a:gd name="connsiteY23" fmla="*/ 2857 h 10000"/>
                    <a:gd name="connsiteX24" fmla="*/ 1500 w 10000"/>
                    <a:gd name="connsiteY24" fmla="*/ 2387 h 10000"/>
                    <a:gd name="connsiteX25" fmla="*/ 1500 w 10000"/>
                    <a:gd name="connsiteY25" fmla="*/ 1429 h 10000"/>
                    <a:gd name="connsiteX26" fmla="*/ 494 w 10000"/>
                    <a:gd name="connsiteY26" fmla="*/ 0 h 10000"/>
                    <a:gd name="connsiteX27" fmla="*/ 1005 w 10000"/>
                    <a:gd name="connsiteY27" fmla="*/ 0 h 10000"/>
                    <a:gd name="connsiteX28" fmla="*/ 1993 w 10000"/>
                    <a:gd name="connsiteY28" fmla="*/ 1429 h 10000"/>
                    <a:gd name="connsiteX29" fmla="*/ 2505 w 10000"/>
                    <a:gd name="connsiteY29" fmla="*/ 1429 h 10000"/>
                    <a:gd name="connsiteX30" fmla="*/ 2998 w 10000"/>
                    <a:gd name="connsiteY30" fmla="*/ 471 h 10000"/>
                    <a:gd name="connsiteX31" fmla="*/ 4498 w 10000"/>
                    <a:gd name="connsiteY31" fmla="*/ 471 h 10000"/>
                    <a:gd name="connsiteX32" fmla="*/ 4498 w 10000"/>
                    <a:gd name="connsiteY32" fmla="*/ 1429 h 10000"/>
                    <a:gd name="connsiteX33" fmla="*/ 4991 w 10000"/>
                    <a:gd name="connsiteY33" fmla="*/ 1429 h 10000"/>
                    <a:gd name="connsiteX34" fmla="*/ 4991 w 10000"/>
                    <a:gd name="connsiteY34" fmla="*/ 2387 h 10000"/>
                    <a:gd name="connsiteX35" fmla="*/ 5503 w 10000"/>
                    <a:gd name="connsiteY35" fmla="*/ 2857 h 10000"/>
                    <a:gd name="connsiteX36" fmla="*/ 5890 w 10000"/>
                    <a:gd name="connsiteY36" fmla="*/ 3190 h 10000"/>
                    <a:gd name="connsiteX37" fmla="*/ 4165 w 10000"/>
                    <a:gd name="connsiteY37" fmla="*/ 3523 h 10000"/>
                    <a:gd name="connsiteX38" fmla="*/ 3637 w 10000"/>
                    <a:gd name="connsiteY38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7002 w 10000"/>
                    <a:gd name="connsiteY4" fmla="*/ 6672 h 10000"/>
                    <a:gd name="connsiteX5" fmla="*/ 3200 w 10000"/>
                    <a:gd name="connsiteY5" fmla="*/ 5291 h 10000"/>
                    <a:gd name="connsiteX6" fmla="*/ 3598 w 10000"/>
                    <a:gd name="connsiteY6" fmla="*/ 6400 h 10000"/>
                    <a:gd name="connsiteX7" fmla="*/ 2984 w 10000"/>
                    <a:gd name="connsiteY7" fmla="*/ 7052 h 10000"/>
                    <a:gd name="connsiteX8" fmla="*/ 3440 w 10000"/>
                    <a:gd name="connsiteY8" fmla="*/ 9337 h 10000"/>
                    <a:gd name="connsiteX9" fmla="*/ 2505 w 10000"/>
                    <a:gd name="connsiteY9" fmla="*/ 10000 h 10000"/>
                    <a:gd name="connsiteX10" fmla="*/ 1500 w 10000"/>
                    <a:gd name="connsiteY10" fmla="*/ 10000 h 10000"/>
                    <a:gd name="connsiteX11" fmla="*/ 1005 w 10000"/>
                    <a:gd name="connsiteY11" fmla="*/ 9529 h 10000"/>
                    <a:gd name="connsiteX12" fmla="*/ 494 w 10000"/>
                    <a:gd name="connsiteY12" fmla="*/ 9529 h 10000"/>
                    <a:gd name="connsiteX13" fmla="*/ 494 w 10000"/>
                    <a:gd name="connsiteY13" fmla="*/ 8571 h 10000"/>
                    <a:gd name="connsiteX14" fmla="*/ 0 w 10000"/>
                    <a:gd name="connsiteY14" fmla="*/ 7630 h 10000"/>
                    <a:gd name="connsiteX15" fmla="*/ 0 w 10000"/>
                    <a:gd name="connsiteY15" fmla="*/ 6672 h 10000"/>
                    <a:gd name="connsiteX16" fmla="*/ 1005 w 10000"/>
                    <a:gd name="connsiteY16" fmla="*/ 6202 h 10000"/>
                    <a:gd name="connsiteX17" fmla="*/ 1005 w 10000"/>
                    <a:gd name="connsiteY17" fmla="*/ 5714 h 10000"/>
                    <a:gd name="connsiteX18" fmla="*/ 2505 w 10000"/>
                    <a:gd name="connsiteY18" fmla="*/ 5714 h 10000"/>
                    <a:gd name="connsiteX19" fmla="*/ 1993 w 10000"/>
                    <a:gd name="connsiteY19" fmla="*/ 5244 h 10000"/>
                    <a:gd name="connsiteX20" fmla="*/ 2505 w 10000"/>
                    <a:gd name="connsiteY20" fmla="*/ 3815 h 10000"/>
                    <a:gd name="connsiteX21" fmla="*/ 1993 w 10000"/>
                    <a:gd name="connsiteY21" fmla="*/ 3345 h 10000"/>
                    <a:gd name="connsiteX22" fmla="*/ 2505 w 10000"/>
                    <a:gd name="connsiteY22" fmla="*/ 2857 h 10000"/>
                    <a:gd name="connsiteX23" fmla="*/ 1500 w 10000"/>
                    <a:gd name="connsiteY23" fmla="*/ 2387 h 10000"/>
                    <a:gd name="connsiteX24" fmla="*/ 1500 w 10000"/>
                    <a:gd name="connsiteY24" fmla="*/ 1429 h 10000"/>
                    <a:gd name="connsiteX25" fmla="*/ 494 w 10000"/>
                    <a:gd name="connsiteY25" fmla="*/ 0 h 10000"/>
                    <a:gd name="connsiteX26" fmla="*/ 1005 w 10000"/>
                    <a:gd name="connsiteY26" fmla="*/ 0 h 10000"/>
                    <a:gd name="connsiteX27" fmla="*/ 1993 w 10000"/>
                    <a:gd name="connsiteY27" fmla="*/ 1429 h 10000"/>
                    <a:gd name="connsiteX28" fmla="*/ 2505 w 10000"/>
                    <a:gd name="connsiteY28" fmla="*/ 1429 h 10000"/>
                    <a:gd name="connsiteX29" fmla="*/ 2998 w 10000"/>
                    <a:gd name="connsiteY29" fmla="*/ 471 h 10000"/>
                    <a:gd name="connsiteX30" fmla="*/ 4498 w 10000"/>
                    <a:gd name="connsiteY30" fmla="*/ 471 h 10000"/>
                    <a:gd name="connsiteX31" fmla="*/ 4498 w 10000"/>
                    <a:gd name="connsiteY31" fmla="*/ 1429 h 10000"/>
                    <a:gd name="connsiteX32" fmla="*/ 4991 w 10000"/>
                    <a:gd name="connsiteY32" fmla="*/ 1429 h 10000"/>
                    <a:gd name="connsiteX33" fmla="*/ 4991 w 10000"/>
                    <a:gd name="connsiteY33" fmla="*/ 2387 h 10000"/>
                    <a:gd name="connsiteX34" fmla="*/ 5503 w 10000"/>
                    <a:gd name="connsiteY34" fmla="*/ 2857 h 10000"/>
                    <a:gd name="connsiteX35" fmla="*/ 5890 w 10000"/>
                    <a:gd name="connsiteY35" fmla="*/ 3190 h 10000"/>
                    <a:gd name="connsiteX36" fmla="*/ 4165 w 10000"/>
                    <a:gd name="connsiteY36" fmla="*/ 3523 h 10000"/>
                    <a:gd name="connsiteX37" fmla="*/ 3637 w 10000"/>
                    <a:gd name="connsiteY37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7989 w 10000"/>
                    <a:gd name="connsiteY3" fmla="*/ 5244 h 10000"/>
                    <a:gd name="connsiteX4" fmla="*/ 3200 w 10000"/>
                    <a:gd name="connsiteY4" fmla="*/ 5291 h 10000"/>
                    <a:gd name="connsiteX5" fmla="*/ 3598 w 10000"/>
                    <a:gd name="connsiteY5" fmla="*/ 6400 h 10000"/>
                    <a:gd name="connsiteX6" fmla="*/ 2984 w 10000"/>
                    <a:gd name="connsiteY6" fmla="*/ 7052 h 10000"/>
                    <a:gd name="connsiteX7" fmla="*/ 3440 w 10000"/>
                    <a:gd name="connsiteY7" fmla="*/ 9337 h 10000"/>
                    <a:gd name="connsiteX8" fmla="*/ 2505 w 10000"/>
                    <a:gd name="connsiteY8" fmla="*/ 10000 h 10000"/>
                    <a:gd name="connsiteX9" fmla="*/ 1500 w 10000"/>
                    <a:gd name="connsiteY9" fmla="*/ 10000 h 10000"/>
                    <a:gd name="connsiteX10" fmla="*/ 1005 w 10000"/>
                    <a:gd name="connsiteY10" fmla="*/ 9529 h 10000"/>
                    <a:gd name="connsiteX11" fmla="*/ 494 w 10000"/>
                    <a:gd name="connsiteY11" fmla="*/ 9529 h 10000"/>
                    <a:gd name="connsiteX12" fmla="*/ 494 w 10000"/>
                    <a:gd name="connsiteY12" fmla="*/ 8571 h 10000"/>
                    <a:gd name="connsiteX13" fmla="*/ 0 w 10000"/>
                    <a:gd name="connsiteY13" fmla="*/ 7630 h 10000"/>
                    <a:gd name="connsiteX14" fmla="*/ 0 w 10000"/>
                    <a:gd name="connsiteY14" fmla="*/ 6672 h 10000"/>
                    <a:gd name="connsiteX15" fmla="*/ 1005 w 10000"/>
                    <a:gd name="connsiteY15" fmla="*/ 6202 h 10000"/>
                    <a:gd name="connsiteX16" fmla="*/ 1005 w 10000"/>
                    <a:gd name="connsiteY16" fmla="*/ 5714 h 10000"/>
                    <a:gd name="connsiteX17" fmla="*/ 2505 w 10000"/>
                    <a:gd name="connsiteY17" fmla="*/ 5714 h 10000"/>
                    <a:gd name="connsiteX18" fmla="*/ 1993 w 10000"/>
                    <a:gd name="connsiteY18" fmla="*/ 5244 h 10000"/>
                    <a:gd name="connsiteX19" fmla="*/ 2505 w 10000"/>
                    <a:gd name="connsiteY19" fmla="*/ 3815 h 10000"/>
                    <a:gd name="connsiteX20" fmla="*/ 1993 w 10000"/>
                    <a:gd name="connsiteY20" fmla="*/ 3345 h 10000"/>
                    <a:gd name="connsiteX21" fmla="*/ 2505 w 10000"/>
                    <a:gd name="connsiteY21" fmla="*/ 2857 h 10000"/>
                    <a:gd name="connsiteX22" fmla="*/ 1500 w 10000"/>
                    <a:gd name="connsiteY22" fmla="*/ 2387 h 10000"/>
                    <a:gd name="connsiteX23" fmla="*/ 1500 w 10000"/>
                    <a:gd name="connsiteY23" fmla="*/ 1429 h 10000"/>
                    <a:gd name="connsiteX24" fmla="*/ 494 w 10000"/>
                    <a:gd name="connsiteY24" fmla="*/ 0 h 10000"/>
                    <a:gd name="connsiteX25" fmla="*/ 1005 w 10000"/>
                    <a:gd name="connsiteY25" fmla="*/ 0 h 10000"/>
                    <a:gd name="connsiteX26" fmla="*/ 1993 w 10000"/>
                    <a:gd name="connsiteY26" fmla="*/ 1429 h 10000"/>
                    <a:gd name="connsiteX27" fmla="*/ 2505 w 10000"/>
                    <a:gd name="connsiteY27" fmla="*/ 1429 h 10000"/>
                    <a:gd name="connsiteX28" fmla="*/ 2998 w 10000"/>
                    <a:gd name="connsiteY28" fmla="*/ 471 h 10000"/>
                    <a:gd name="connsiteX29" fmla="*/ 4498 w 10000"/>
                    <a:gd name="connsiteY29" fmla="*/ 471 h 10000"/>
                    <a:gd name="connsiteX30" fmla="*/ 4498 w 10000"/>
                    <a:gd name="connsiteY30" fmla="*/ 1429 h 10000"/>
                    <a:gd name="connsiteX31" fmla="*/ 4991 w 10000"/>
                    <a:gd name="connsiteY31" fmla="*/ 1429 h 10000"/>
                    <a:gd name="connsiteX32" fmla="*/ 4991 w 10000"/>
                    <a:gd name="connsiteY32" fmla="*/ 2387 h 10000"/>
                    <a:gd name="connsiteX33" fmla="*/ 5503 w 10000"/>
                    <a:gd name="connsiteY33" fmla="*/ 2857 h 10000"/>
                    <a:gd name="connsiteX34" fmla="*/ 5890 w 10000"/>
                    <a:gd name="connsiteY34" fmla="*/ 3190 h 10000"/>
                    <a:gd name="connsiteX35" fmla="*/ 4165 w 10000"/>
                    <a:gd name="connsiteY35" fmla="*/ 3523 h 10000"/>
                    <a:gd name="connsiteX36" fmla="*/ 3637 w 10000"/>
                    <a:gd name="connsiteY36" fmla="*/ 4000 h 10000"/>
                    <a:gd name="connsiteX0" fmla="*/ 3637 w 10000"/>
                    <a:gd name="connsiteY0" fmla="*/ 4000 h 10000"/>
                    <a:gd name="connsiteX1" fmla="*/ 3905 w 10000"/>
                    <a:gd name="connsiteY1" fmla="*/ 4854 h 10000"/>
                    <a:gd name="connsiteX2" fmla="*/ 10000 w 10000"/>
                    <a:gd name="connsiteY2" fmla="*/ 3815 h 10000"/>
                    <a:gd name="connsiteX3" fmla="*/ 3200 w 10000"/>
                    <a:gd name="connsiteY3" fmla="*/ 5291 h 10000"/>
                    <a:gd name="connsiteX4" fmla="*/ 3598 w 10000"/>
                    <a:gd name="connsiteY4" fmla="*/ 6400 h 10000"/>
                    <a:gd name="connsiteX5" fmla="*/ 2984 w 10000"/>
                    <a:gd name="connsiteY5" fmla="*/ 7052 h 10000"/>
                    <a:gd name="connsiteX6" fmla="*/ 3440 w 10000"/>
                    <a:gd name="connsiteY6" fmla="*/ 9337 h 10000"/>
                    <a:gd name="connsiteX7" fmla="*/ 2505 w 10000"/>
                    <a:gd name="connsiteY7" fmla="*/ 10000 h 10000"/>
                    <a:gd name="connsiteX8" fmla="*/ 1500 w 10000"/>
                    <a:gd name="connsiteY8" fmla="*/ 10000 h 10000"/>
                    <a:gd name="connsiteX9" fmla="*/ 1005 w 10000"/>
                    <a:gd name="connsiteY9" fmla="*/ 9529 h 10000"/>
                    <a:gd name="connsiteX10" fmla="*/ 494 w 10000"/>
                    <a:gd name="connsiteY10" fmla="*/ 9529 h 10000"/>
                    <a:gd name="connsiteX11" fmla="*/ 494 w 10000"/>
                    <a:gd name="connsiteY11" fmla="*/ 8571 h 10000"/>
                    <a:gd name="connsiteX12" fmla="*/ 0 w 10000"/>
                    <a:gd name="connsiteY12" fmla="*/ 7630 h 10000"/>
                    <a:gd name="connsiteX13" fmla="*/ 0 w 10000"/>
                    <a:gd name="connsiteY13" fmla="*/ 6672 h 10000"/>
                    <a:gd name="connsiteX14" fmla="*/ 1005 w 10000"/>
                    <a:gd name="connsiteY14" fmla="*/ 6202 h 10000"/>
                    <a:gd name="connsiteX15" fmla="*/ 1005 w 10000"/>
                    <a:gd name="connsiteY15" fmla="*/ 5714 h 10000"/>
                    <a:gd name="connsiteX16" fmla="*/ 2505 w 10000"/>
                    <a:gd name="connsiteY16" fmla="*/ 5714 h 10000"/>
                    <a:gd name="connsiteX17" fmla="*/ 1993 w 10000"/>
                    <a:gd name="connsiteY17" fmla="*/ 5244 h 10000"/>
                    <a:gd name="connsiteX18" fmla="*/ 2505 w 10000"/>
                    <a:gd name="connsiteY18" fmla="*/ 3815 h 10000"/>
                    <a:gd name="connsiteX19" fmla="*/ 1993 w 10000"/>
                    <a:gd name="connsiteY19" fmla="*/ 3345 h 10000"/>
                    <a:gd name="connsiteX20" fmla="*/ 2505 w 10000"/>
                    <a:gd name="connsiteY20" fmla="*/ 2857 h 10000"/>
                    <a:gd name="connsiteX21" fmla="*/ 1500 w 10000"/>
                    <a:gd name="connsiteY21" fmla="*/ 2387 h 10000"/>
                    <a:gd name="connsiteX22" fmla="*/ 1500 w 10000"/>
                    <a:gd name="connsiteY22" fmla="*/ 1429 h 10000"/>
                    <a:gd name="connsiteX23" fmla="*/ 494 w 10000"/>
                    <a:gd name="connsiteY23" fmla="*/ 0 h 10000"/>
                    <a:gd name="connsiteX24" fmla="*/ 1005 w 10000"/>
                    <a:gd name="connsiteY24" fmla="*/ 0 h 10000"/>
                    <a:gd name="connsiteX25" fmla="*/ 1993 w 10000"/>
                    <a:gd name="connsiteY25" fmla="*/ 1429 h 10000"/>
                    <a:gd name="connsiteX26" fmla="*/ 2505 w 10000"/>
                    <a:gd name="connsiteY26" fmla="*/ 1429 h 10000"/>
                    <a:gd name="connsiteX27" fmla="*/ 2998 w 10000"/>
                    <a:gd name="connsiteY27" fmla="*/ 471 h 10000"/>
                    <a:gd name="connsiteX28" fmla="*/ 4498 w 10000"/>
                    <a:gd name="connsiteY28" fmla="*/ 471 h 10000"/>
                    <a:gd name="connsiteX29" fmla="*/ 4498 w 10000"/>
                    <a:gd name="connsiteY29" fmla="*/ 1429 h 10000"/>
                    <a:gd name="connsiteX30" fmla="*/ 4991 w 10000"/>
                    <a:gd name="connsiteY30" fmla="*/ 1429 h 10000"/>
                    <a:gd name="connsiteX31" fmla="*/ 4991 w 10000"/>
                    <a:gd name="connsiteY31" fmla="*/ 2387 h 10000"/>
                    <a:gd name="connsiteX32" fmla="*/ 5503 w 10000"/>
                    <a:gd name="connsiteY32" fmla="*/ 2857 h 10000"/>
                    <a:gd name="connsiteX33" fmla="*/ 5890 w 10000"/>
                    <a:gd name="connsiteY33" fmla="*/ 3190 h 10000"/>
                    <a:gd name="connsiteX34" fmla="*/ 4165 w 10000"/>
                    <a:gd name="connsiteY34" fmla="*/ 3523 h 10000"/>
                    <a:gd name="connsiteX35" fmla="*/ 3637 w 10000"/>
                    <a:gd name="connsiteY35" fmla="*/ 4000 h 10000"/>
                    <a:gd name="connsiteX0" fmla="*/ 3637 w 5890"/>
                    <a:gd name="connsiteY0" fmla="*/ 4000 h 10000"/>
                    <a:gd name="connsiteX1" fmla="*/ 3905 w 5890"/>
                    <a:gd name="connsiteY1" fmla="*/ 4854 h 10000"/>
                    <a:gd name="connsiteX2" fmla="*/ 3200 w 5890"/>
                    <a:gd name="connsiteY2" fmla="*/ 5291 h 10000"/>
                    <a:gd name="connsiteX3" fmla="*/ 3598 w 5890"/>
                    <a:gd name="connsiteY3" fmla="*/ 6400 h 10000"/>
                    <a:gd name="connsiteX4" fmla="*/ 2984 w 5890"/>
                    <a:gd name="connsiteY4" fmla="*/ 7052 h 10000"/>
                    <a:gd name="connsiteX5" fmla="*/ 3440 w 5890"/>
                    <a:gd name="connsiteY5" fmla="*/ 9337 h 10000"/>
                    <a:gd name="connsiteX6" fmla="*/ 2505 w 5890"/>
                    <a:gd name="connsiteY6" fmla="*/ 10000 h 10000"/>
                    <a:gd name="connsiteX7" fmla="*/ 1500 w 5890"/>
                    <a:gd name="connsiteY7" fmla="*/ 10000 h 10000"/>
                    <a:gd name="connsiteX8" fmla="*/ 1005 w 5890"/>
                    <a:gd name="connsiteY8" fmla="*/ 9529 h 10000"/>
                    <a:gd name="connsiteX9" fmla="*/ 494 w 5890"/>
                    <a:gd name="connsiteY9" fmla="*/ 9529 h 10000"/>
                    <a:gd name="connsiteX10" fmla="*/ 494 w 5890"/>
                    <a:gd name="connsiteY10" fmla="*/ 8571 h 10000"/>
                    <a:gd name="connsiteX11" fmla="*/ 0 w 5890"/>
                    <a:gd name="connsiteY11" fmla="*/ 7630 h 10000"/>
                    <a:gd name="connsiteX12" fmla="*/ 0 w 5890"/>
                    <a:gd name="connsiteY12" fmla="*/ 6672 h 10000"/>
                    <a:gd name="connsiteX13" fmla="*/ 1005 w 5890"/>
                    <a:gd name="connsiteY13" fmla="*/ 6202 h 10000"/>
                    <a:gd name="connsiteX14" fmla="*/ 1005 w 5890"/>
                    <a:gd name="connsiteY14" fmla="*/ 5714 h 10000"/>
                    <a:gd name="connsiteX15" fmla="*/ 2505 w 5890"/>
                    <a:gd name="connsiteY15" fmla="*/ 5714 h 10000"/>
                    <a:gd name="connsiteX16" fmla="*/ 1993 w 5890"/>
                    <a:gd name="connsiteY16" fmla="*/ 5244 h 10000"/>
                    <a:gd name="connsiteX17" fmla="*/ 2505 w 5890"/>
                    <a:gd name="connsiteY17" fmla="*/ 3815 h 10000"/>
                    <a:gd name="connsiteX18" fmla="*/ 1993 w 5890"/>
                    <a:gd name="connsiteY18" fmla="*/ 3345 h 10000"/>
                    <a:gd name="connsiteX19" fmla="*/ 2505 w 5890"/>
                    <a:gd name="connsiteY19" fmla="*/ 2857 h 10000"/>
                    <a:gd name="connsiteX20" fmla="*/ 1500 w 5890"/>
                    <a:gd name="connsiteY20" fmla="*/ 2387 h 10000"/>
                    <a:gd name="connsiteX21" fmla="*/ 1500 w 5890"/>
                    <a:gd name="connsiteY21" fmla="*/ 1429 h 10000"/>
                    <a:gd name="connsiteX22" fmla="*/ 494 w 5890"/>
                    <a:gd name="connsiteY22" fmla="*/ 0 h 10000"/>
                    <a:gd name="connsiteX23" fmla="*/ 1005 w 5890"/>
                    <a:gd name="connsiteY23" fmla="*/ 0 h 10000"/>
                    <a:gd name="connsiteX24" fmla="*/ 1993 w 5890"/>
                    <a:gd name="connsiteY24" fmla="*/ 1429 h 10000"/>
                    <a:gd name="connsiteX25" fmla="*/ 2505 w 5890"/>
                    <a:gd name="connsiteY25" fmla="*/ 1429 h 10000"/>
                    <a:gd name="connsiteX26" fmla="*/ 2998 w 5890"/>
                    <a:gd name="connsiteY26" fmla="*/ 471 h 10000"/>
                    <a:gd name="connsiteX27" fmla="*/ 4498 w 5890"/>
                    <a:gd name="connsiteY27" fmla="*/ 471 h 10000"/>
                    <a:gd name="connsiteX28" fmla="*/ 4498 w 5890"/>
                    <a:gd name="connsiteY28" fmla="*/ 1429 h 10000"/>
                    <a:gd name="connsiteX29" fmla="*/ 4991 w 5890"/>
                    <a:gd name="connsiteY29" fmla="*/ 1429 h 10000"/>
                    <a:gd name="connsiteX30" fmla="*/ 4991 w 5890"/>
                    <a:gd name="connsiteY30" fmla="*/ 2387 h 10000"/>
                    <a:gd name="connsiteX31" fmla="*/ 5503 w 5890"/>
                    <a:gd name="connsiteY31" fmla="*/ 2857 h 10000"/>
                    <a:gd name="connsiteX32" fmla="*/ 5890 w 5890"/>
                    <a:gd name="connsiteY32" fmla="*/ 3190 h 10000"/>
                    <a:gd name="connsiteX33" fmla="*/ 4165 w 5890"/>
                    <a:gd name="connsiteY33" fmla="*/ 3523 h 10000"/>
                    <a:gd name="connsiteX34" fmla="*/ 3637 w 5890"/>
                    <a:gd name="connsiteY34" fmla="*/ 4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5890" h="10000">
                      <a:moveTo>
                        <a:pt x="3637" y="4000"/>
                      </a:moveTo>
                      <a:cubicBezTo>
                        <a:pt x="3726" y="4285"/>
                        <a:pt x="3816" y="4569"/>
                        <a:pt x="3905" y="4854"/>
                      </a:cubicBezTo>
                      <a:lnTo>
                        <a:pt x="3200" y="5291"/>
                      </a:lnTo>
                      <a:lnTo>
                        <a:pt x="3598" y="6400"/>
                      </a:lnTo>
                      <a:lnTo>
                        <a:pt x="2984" y="7052"/>
                      </a:lnTo>
                      <a:cubicBezTo>
                        <a:pt x="2967" y="7464"/>
                        <a:pt x="3457" y="8925"/>
                        <a:pt x="3440" y="9337"/>
                      </a:cubicBezTo>
                      <a:lnTo>
                        <a:pt x="2505" y="10000"/>
                      </a:lnTo>
                      <a:lnTo>
                        <a:pt x="1500" y="10000"/>
                      </a:lnTo>
                      <a:lnTo>
                        <a:pt x="1005" y="9529"/>
                      </a:lnTo>
                      <a:lnTo>
                        <a:pt x="494" y="9529"/>
                      </a:lnTo>
                      <a:lnTo>
                        <a:pt x="494" y="8571"/>
                      </a:lnTo>
                      <a:lnTo>
                        <a:pt x="0" y="7630"/>
                      </a:lnTo>
                      <a:lnTo>
                        <a:pt x="0" y="6672"/>
                      </a:lnTo>
                      <a:lnTo>
                        <a:pt x="1005" y="6202"/>
                      </a:lnTo>
                      <a:lnTo>
                        <a:pt x="1005" y="5714"/>
                      </a:lnTo>
                      <a:lnTo>
                        <a:pt x="2505" y="5714"/>
                      </a:lnTo>
                      <a:lnTo>
                        <a:pt x="1993" y="5244"/>
                      </a:lnTo>
                      <a:lnTo>
                        <a:pt x="2505" y="3815"/>
                      </a:lnTo>
                      <a:lnTo>
                        <a:pt x="1993" y="3345"/>
                      </a:lnTo>
                      <a:lnTo>
                        <a:pt x="2505" y="2857"/>
                      </a:lnTo>
                      <a:lnTo>
                        <a:pt x="1500" y="2387"/>
                      </a:lnTo>
                      <a:lnTo>
                        <a:pt x="1500" y="1429"/>
                      </a:lnTo>
                      <a:lnTo>
                        <a:pt x="494" y="0"/>
                      </a:lnTo>
                      <a:lnTo>
                        <a:pt x="1005" y="0"/>
                      </a:lnTo>
                      <a:lnTo>
                        <a:pt x="1993" y="1429"/>
                      </a:lnTo>
                      <a:lnTo>
                        <a:pt x="2505" y="1429"/>
                      </a:lnTo>
                      <a:lnTo>
                        <a:pt x="2998" y="471"/>
                      </a:lnTo>
                      <a:lnTo>
                        <a:pt x="4498" y="471"/>
                      </a:lnTo>
                      <a:lnTo>
                        <a:pt x="4498" y="1429"/>
                      </a:lnTo>
                      <a:lnTo>
                        <a:pt x="4991" y="1429"/>
                      </a:lnTo>
                      <a:lnTo>
                        <a:pt x="4991" y="2387"/>
                      </a:lnTo>
                      <a:lnTo>
                        <a:pt x="5503" y="2857"/>
                      </a:lnTo>
                      <a:lnTo>
                        <a:pt x="5890" y="3190"/>
                      </a:lnTo>
                      <a:lnTo>
                        <a:pt x="4165" y="3523"/>
                      </a:lnTo>
                      <a:lnTo>
                        <a:pt x="3637" y="400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  <p:sp>
              <p:nvSpPr>
                <p:cNvPr id="255" name="Freeform 34">
                  <a:extLst>
                    <a:ext uri="{FF2B5EF4-FFF2-40B4-BE49-F238E27FC236}">
                      <a16:creationId xmlns:a16="http://schemas.microsoft.com/office/drawing/2014/main" id="{2C1B6E43-D327-43EB-82F5-4FE7BD975D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3219" y="4123533"/>
                  <a:ext cx="677221" cy="795086"/>
                </a:xfrm>
                <a:custGeom>
                  <a:avLst/>
                  <a:gdLst>
                    <a:gd name="T0" fmla="*/ 595 w 595"/>
                    <a:gd name="T1" fmla="*/ 142 h 595"/>
                    <a:gd name="T2" fmla="*/ 567 w 595"/>
                    <a:gd name="T3" fmla="*/ 170 h 595"/>
                    <a:gd name="T4" fmla="*/ 567 w 595"/>
                    <a:gd name="T5" fmla="*/ 227 h 595"/>
                    <a:gd name="T6" fmla="*/ 510 w 595"/>
                    <a:gd name="T7" fmla="*/ 255 h 595"/>
                    <a:gd name="T8" fmla="*/ 482 w 595"/>
                    <a:gd name="T9" fmla="*/ 255 h 595"/>
                    <a:gd name="T10" fmla="*/ 453 w 595"/>
                    <a:gd name="T11" fmla="*/ 284 h 595"/>
                    <a:gd name="T12" fmla="*/ 453 w 595"/>
                    <a:gd name="T13" fmla="*/ 312 h 595"/>
                    <a:gd name="T14" fmla="*/ 482 w 595"/>
                    <a:gd name="T15" fmla="*/ 369 h 595"/>
                    <a:gd name="T16" fmla="*/ 453 w 595"/>
                    <a:gd name="T17" fmla="*/ 425 h 595"/>
                    <a:gd name="T18" fmla="*/ 397 w 595"/>
                    <a:gd name="T19" fmla="*/ 397 h 595"/>
                    <a:gd name="T20" fmla="*/ 368 w 595"/>
                    <a:gd name="T21" fmla="*/ 340 h 595"/>
                    <a:gd name="T22" fmla="*/ 340 w 595"/>
                    <a:gd name="T23" fmla="*/ 340 h 595"/>
                    <a:gd name="T24" fmla="*/ 312 w 595"/>
                    <a:gd name="T25" fmla="*/ 397 h 595"/>
                    <a:gd name="T26" fmla="*/ 255 w 595"/>
                    <a:gd name="T27" fmla="*/ 340 h 595"/>
                    <a:gd name="T28" fmla="*/ 227 w 595"/>
                    <a:gd name="T29" fmla="*/ 397 h 595"/>
                    <a:gd name="T30" fmla="*/ 227 w 595"/>
                    <a:gd name="T31" fmla="*/ 454 h 595"/>
                    <a:gd name="T32" fmla="*/ 198 w 595"/>
                    <a:gd name="T33" fmla="*/ 454 h 595"/>
                    <a:gd name="T34" fmla="*/ 198 w 595"/>
                    <a:gd name="T35" fmla="*/ 482 h 595"/>
                    <a:gd name="T36" fmla="*/ 255 w 595"/>
                    <a:gd name="T37" fmla="*/ 510 h 595"/>
                    <a:gd name="T38" fmla="*/ 142 w 595"/>
                    <a:gd name="T39" fmla="*/ 595 h 595"/>
                    <a:gd name="T40" fmla="*/ 85 w 595"/>
                    <a:gd name="T41" fmla="*/ 595 h 595"/>
                    <a:gd name="T42" fmla="*/ 57 w 595"/>
                    <a:gd name="T43" fmla="*/ 567 h 595"/>
                    <a:gd name="T44" fmla="*/ 28 w 595"/>
                    <a:gd name="T45" fmla="*/ 567 h 595"/>
                    <a:gd name="T46" fmla="*/ 28 w 595"/>
                    <a:gd name="T47" fmla="*/ 510 h 595"/>
                    <a:gd name="T48" fmla="*/ 0 w 595"/>
                    <a:gd name="T49" fmla="*/ 454 h 595"/>
                    <a:gd name="T50" fmla="*/ 0 w 595"/>
                    <a:gd name="T51" fmla="*/ 397 h 595"/>
                    <a:gd name="T52" fmla="*/ 57 w 595"/>
                    <a:gd name="T53" fmla="*/ 369 h 595"/>
                    <a:gd name="T54" fmla="*/ 57 w 595"/>
                    <a:gd name="T55" fmla="*/ 340 h 595"/>
                    <a:gd name="T56" fmla="*/ 142 w 595"/>
                    <a:gd name="T57" fmla="*/ 340 h 595"/>
                    <a:gd name="T58" fmla="*/ 113 w 595"/>
                    <a:gd name="T59" fmla="*/ 312 h 595"/>
                    <a:gd name="T60" fmla="*/ 142 w 595"/>
                    <a:gd name="T61" fmla="*/ 227 h 595"/>
                    <a:gd name="T62" fmla="*/ 113 w 595"/>
                    <a:gd name="T63" fmla="*/ 199 h 595"/>
                    <a:gd name="T64" fmla="*/ 142 w 595"/>
                    <a:gd name="T65" fmla="*/ 170 h 595"/>
                    <a:gd name="T66" fmla="*/ 85 w 595"/>
                    <a:gd name="T67" fmla="*/ 142 h 595"/>
                    <a:gd name="T68" fmla="*/ 85 w 595"/>
                    <a:gd name="T69" fmla="*/ 85 h 595"/>
                    <a:gd name="T70" fmla="*/ 28 w 595"/>
                    <a:gd name="T71" fmla="*/ 0 h 595"/>
                    <a:gd name="T72" fmla="*/ 57 w 595"/>
                    <a:gd name="T73" fmla="*/ 0 h 595"/>
                    <a:gd name="T74" fmla="*/ 113 w 595"/>
                    <a:gd name="T75" fmla="*/ 85 h 595"/>
                    <a:gd name="T76" fmla="*/ 142 w 595"/>
                    <a:gd name="T77" fmla="*/ 85 h 595"/>
                    <a:gd name="T78" fmla="*/ 170 w 595"/>
                    <a:gd name="T79" fmla="*/ 28 h 595"/>
                    <a:gd name="T80" fmla="*/ 255 w 595"/>
                    <a:gd name="T81" fmla="*/ 28 h 595"/>
                    <a:gd name="T82" fmla="*/ 255 w 595"/>
                    <a:gd name="T83" fmla="*/ 85 h 595"/>
                    <a:gd name="T84" fmla="*/ 283 w 595"/>
                    <a:gd name="T85" fmla="*/ 85 h 595"/>
                    <a:gd name="T86" fmla="*/ 283 w 595"/>
                    <a:gd name="T87" fmla="*/ 142 h 595"/>
                    <a:gd name="T88" fmla="*/ 312 w 595"/>
                    <a:gd name="T89" fmla="*/ 170 h 595"/>
                    <a:gd name="T90" fmla="*/ 340 w 595"/>
                    <a:gd name="T91" fmla="*/ 227 h 595"/>
                    <a:gd name="T92" fmla="*/ 397 w 595"/>
                    <a:gd name="T93" fmla="*/ 170 h 595"/>
                    <a:gd name="T94" fmla="*/ 397 w 595"/>
                    <a:gd name="T95" fmla="*/ 142 h 595"/>
                    <a:gd name="T96" fmla="*/ 453 w 595"/>
                    <a:gd name="T97" fmla="*/ 113 h 595"/>
                    <a:gd name="T98" fmla="*/ 453 w 595"/>
                    <a:gd name="T99" fmla="*/ 57 h 595"/>
                    <a:gd name="T100" fmla="*/ 510 w 595"/>
                    <a:gd name="T101" fmla="*/ 57 h 595"/>
                    <a:gd name="T102" fmla="*/ 595 w 595"/>
                    <a:gd name="T103" fmla="*/ 142 h 595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756 w 10000"/>
                    <a:gd name="connsiteY43" fmla="*/ 2387 h 10000"/>
                    <a:gd name="connsiteX44" fmla="*/ 5567 w 10000"/>
                    <a:gd name="connsiteY44" fmla="*/ 3240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6672 w 10000"/>
                    <a:gd name="connsiteY47" fmla="*/ 2387 h 10000"/>
                    <a:gd name="connsiteX48" fmla="*/ 7613 w 10000"/>
                    <a:gd name="connsiteY48" fmla="*/ 1899 h 10000"/>
                    <a:gd name="connsiteX49" fmla="*/ 7613 w 10000"/>
                    <a:gd name="connsiteY49" fmla="*/ 958 h 10000"/>
                    <a:gd name="connsiteX50" fmla="*/ 8571 w 10000"/>
                    <a:gd name="connsiteY50" fmla="*/ 958 h 10000"/>
                    <a:gd name="connsiteX51" fmla="*/ 10000 w 10000"/>
                    <a:gd name="connsiteY51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756 w 10000"/>
                    <a:gd name="connsiteY42" fmla="*/ 1429 h 10000"/>
                    <a:gd name="connsiteX43" fmla="*/ 4024 w 10000"/>
                    <a:gd name="connsiteY43" fmla="*/ 3544 h 10000"/>
                    <a:gd name="connsiteX44" fmla="*/ 4756 w 10000"/>
                    <a:gd name="connsiteY44" fmla="*/ 2387 h 10000"/>
                    <a:gd name="connsiteX45" fmla="*/ 5567 w 10000"/>
                    <a:gd name="connsiteY45" fmla="*/ 3240 h 10000"/>
                    <a:gd name="connsiteX46" fmla="*/ 5714 w 10000"/>
                    <a:gd name="connsiteY46" fmla="*/ 3815 h 10000"/>
                    <a:gd name="connsiteX47" fmla="*/ 6672 w 10000"/>
                    <a:gd name="connsiteY47" fmla="*/ 2857 h 10000"/>
                    <a:gd name="connsiteX48" fmla="*/ 6672 w 10000"/>
                    <a:gd name="connsiteY48" fmla="*/ 2387 h 10000"/>
                    <a:gd name="connsiteX49" fmla="*/ 7613 w 10000"/>
                    <a:gd name="connsiteY49" fmla="*/ 1899 h 10000"/>
                    <a:gd name="connsiteX50" fmla="*/ 7613 w 10000"/>
                    <a:gd name="connsiteY50" fmla="*/ 958 h 10000"/>
                    <a:gd name="connsiteX51" fmla="*/ 8571 w 10000"/>
                    <a:gd name="connsiteY51" fmla="*/ 958 h 10000"/>
                    <a:gd name="connsiteX52" fmla="*/ 10000 w 10000"/>
                    <a:gd name="connsiteY52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471 h 10000"/>
                    <a:gd name="connsiteX41" fmla="*/ 4286 w 10000"/>
                    <a:gd name="connsiteY41" fmla="*/ 1429 h 10000"/>
                    <a:gd name="connsiteX42" fmla="*/ 4024 w 10000"/>
                    <a:gd name="connsiteY42" fmla="*/ 3544 h 10000"/>
                    <a:gd name="connsiteX43" fmla="*/ 4756 w 10000"/>
                    <a:gd name="connsiteY43" fmla="*/ 2387 h 10000"/>
                    <a:gd name="connsiteX44" fmla="*/ 5567 w 10000"/>
                    <a:gd name="connsiteY44" fmla="*/ 3240 h 10000"/>
                    <a:gd name="connsiteX45" fmla="*/ 5714 w 10000"/>
                    <a:gd name="connsiteY45" fmla="*/ 3815 h 10000"/>
                    <a:gd name="connsiteX46" fmla="*/ 6672 w 10000"/>
                    <a:gd name="connsiteY46" fmla="*/ 2857 h 10000"/>
                    <a:gd name="connsiteX47" fmla="*/ 6672 w 10000"/>
                    <a:gd name="connsiteY47" fmla="*/ 2387 h 10000"/>
                    <a:gd name="connsiteX48" fmla="*/ 7613 w 10000"/>
                    <a:gd name="connsiteY48" fmla="*/ 1899 h 10000"/>
                    <a:gd name="connsiteX49" fmla="*/ 7613 w 10000"/>
                    <a:gd name="connsiteY49" fmla="*/ 958 h 10000"/>
                    <a:gd name="connsiteX50" fmla="*/ 8571 w 10000"/>
                    <a:gd name="connsiteY50" fmla="*/ 958 h 10000"/>
                    <a:gd name="connsiteX51" fmla="*/ 10000 w 10000"/>
                    <a:gd name="connsiteY51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286 w 10000"/>
                    <a:gd name="connsiteY40" fmla="*/ 1429 h 10000"/>
                    <a:gd name="connsiteX41" fmla="*/ 4024 w 10000"/>
                    <a:gd name="connsiteY41" fmla="*/ 3544 h 10000"/>
                    <a:gd name="connsiteX42" fmla="*/ 4756 w 10000"/>
                    <a:gd name="connsiteY42" fmla="*/ 2387 h 10000"/>
                    <a:gd name="connsiteX43" fmla="*/ 5567 w 10000"/>
                    <a:gd name="connsiteY43" fmla="*/ 3240 h 10000"/>
                    <a:gd name="connsiteX44" fmla="*/ 5714 w 10000"/>
                    <a:gd name="connsiteY44" fmla="*/ 3815 h 10000"/>
                    <a:gd name="connsiteX45" fmla="*/ 6672 w 10000"/>
                    <a:gd name="connsiteY45" fmla="*/ 2857 h 10000"/>
                    <a:gd name="connsiteX46" fmla="*/ 6672 w 10000"/>
                    <a:gd name="connsiteY46" fmla="*/ 2387 h 10000"/>
                    <a:gd name="connsiteX47" fmla="*/ 7613 w 10000"/>
                    <a:gd name="connsiteY47" fmla="*/ 1899 h 10000"/>
                    <a:gd name="connsiteX48" fmla="*/ 7613 w 10000"/>
                    <a:gd name="connsiteY48" fmla="*/ 958 h 10000"/>
                    <a:gd name="connsiteX49" fmla="*/ 8571 w 10000"/>
                    <a:gd name="connsiteY49" fmla="*/ 958 h 10000"/>
                    <a:gd name="connsiteX50" fmla="*/ 10000 w 10000"/>
                    <a:gd name="connsiteY50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2857 w 10000"/>
                    <a:gd name="connsiteY39" fmla="*/ 471 h 10000"/>
                    <a:gd name="connsiteX40" fmla="*/ 4024 w 10000"/>
                    <a:gd name="connsiteY40" fmla="*/ 3544 h 10000"/>
                    <a:gd name="connsiteX41" fmla="*/ 4756 w 10000"/>
                    <a:gd name="connsiteY41" fmla="*/ 2387 h 10000"/>
                    <a:gd name="connsiteX42" fmla="*/ 5567 w 10000"/>
                    <a:gd name="connsiteY42" fmla="*/ 3240 h 10000"/>
                    <a:gd name="connsiteX43" fmla="*/ 5714 w 10000"/>
                    <a:gd name="connsiteY43" fmla="*/ 3815 h 10000"/>
                    <a:gd name="connsiteX44" fmla="*/ 6672 w 10000"/>
                    <a:gd name="connsiteY44" fmla="*/ 2857 h 10000"/>
                    <a:gd name="connsiteX45" fmla="*/ 6672 w 10000"/>
                    <a:gd name="connsiteY45" fmla="*/ 2387 h 10000"/>
                    <a:gd name="connsiteX46" fmla="*/ 7613 w 10000"/>
                    <a:gd name="connsiteY46" fmla="*/ 1899 h 10000"/>
                    <a:gd name="connsiteX47" fmla="*/ 7613 w 10000"/>
                    <a:gd name="connsiteY47" fmla="*/ 958 h 10000"/>
                    <a:gd name="connsiteX48" fmla="*/ 8571 w 10000"/>
                    <a:gd name="connsiteY48" fmla="*/ 958 h 10000"/>
                    <a:gd name="connsiteX49" fmla="*/ 10000 w 10000"/>
                    <a:gd name="connsiteY49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471 w 10000"/>
                    <a:gd name="connsiteY35" fmla="*/ 0 h 10000"/>
                    <a:gd name="connsiteX36" fmla="*/ 958 w 10000"/>
                    <a:gd name="connsiteY36" fmla="*/ 0 h 10000"/>
                    <a:gd name="connsiteX37" fmla="*/ 1899 w 10000"/>
                    <a:gd name="connsiteY37" fmla="*/ 1429 h 10000"/>
                    <a:gd name="connsiteX38" fmla="*/ 2387 w 10000"/>
                    <a:gd name="connsiteY38" fmla="*/ 1429 h 10000"/>
                    <a:gd name="connsiteX39" fmla="*/ 4024 w 10000"/>
                    <a:gd name="connsiteY39" fmla="*/ 3544 h 10000"/>
                    <a:gd name="connsiteX40" fmla="*/ 4756 w 10000"/>
                    <a:gd name="connsiteY40" fmla="*/ 2387 h 10000"/>
                    <a:gd name="connsiteX41" fmla="*/ 5567 w 10000"/>
                    <a:gd name="connsiteY41" fmla="*/ 3240 h 10000"/>
                    <a:gd name="connsiteX42" fmla="*/ 5714 w 10000"/>
                    <a:gd name="connsiteY42" fmla="*/ 3815 h 10000"/>
                    <a:gd name="connsiteX43" fmla="*/ 6672 w 10000"/>
                    <a:gd name="connsiteY43" fmla="*/ 2857 h 10000"/>
                    <a:gd name="connsiteX44" fmla="*/ 6672 w 10000"/>
                    <a:gd name="connsiteY44" fmla="*/ 2387 h 10000"/>
                    <a:gd name="connsiteX45" fmla="*/ 7613 w 10000"/>
                    <a:gd name="connsiteY45" fmla="*/ 1899 h 10000"/>
                    <a:gd name="connsiteX46" fmla="*/ 7613 w 10000"/>
                    <a:gd name="connsiteY46" fmla="*/ 958 h 10000"/>
                    <a:gd name="connsiteX47" fmla="*/ 8571 w 10000"/>
                    <a:gd name="connsiteY47" fmla="*/ 958 h 10000"/>
                    <a:gd name="connsiteX48" fmla="*/ 10000 w 10000"/>
                    <a:gd name="connsiteY48" fmla="*/ 2387 h 10000"/>
                    <a:gd name="connsiteX0" fmla="*/ 10000 w 10000"/>
                    <a:gd name="connsiteY0" fmla="*/ 2387 h 10000"/>
                    <a:gd name="connsiteX1" fmla="*/ 9529 w 10000"/>
                    <a:gd name="connsiteY1" fmla="*/ 2857 h 10000"/>
                    <a:gd name="connsiteX2" fmla="*/ 9529 w 10000"/>
                    <a:gd name="connsiteY2" fmla="*/ 3815 h 10000"/>
                    <a:gd name="connsiteX3" fmla="*/ 8571 w 10000"/>
                    <a:gd name="connsiteY3" fmla="*/ 4286 h 10000"/>
                    <a:gd name="connsiteX4" fmla="*/ 8101 w 10000"/>
                    <a:gd name="connsiteY4" fmla="*/ 4286 h 10000"/>
                    <a:gd name="connsiteX5" fmla="*/ 7613 w 10000"/>
                    <a:gd name="connsiteY5" fmla="*/ 4773 h 10000"/>
                    <a:gd name="connsiteX6" fmla="*/ 7613 w 10000"/>
                    <a:gd name="connsiteY6" fmla="*/ 5244 h 10000"/>
                    <a:gd name="connsiteX7" fmla="*/ 8101 w 10000"/>
                    <a:gd name="connsiteY7" fmla="*/ 6202 h 10000"/>
                    <a:gd name="connsiteX8" fmla="*/ 7613 w 10000"/>
                    <a:gd name="connsiteY8" fmla="*/ 7143 h 10000"/>
                    <a:gd name="connsiteX9" fmla="*/ 6672 w 10000"/>
                    <a:gd name="connsiteY9" fmla="*/ 6672 h 10000"/>
                    <a:gd name="connsiteX10" fmla="*/ 6185 w 10000"/>
                    <a:gd name="connsiteY10" fmla="*/ 5714 h 10000"/>
                    <a:gd name="connsiteX11" fmla="*/ 5714 w 10000"/>
                    <a:gd name="connsiteY11" fmla="*/ 5714 h 10000"/>
                    <a:gd name="connsiteX12" fmla="*/ 5244 w 10000"/>
                    <a:gd name="connsiteY12" fmla="*/ 6672 h 10000"/>
                    <a:gd name="connsiteX13" fmla="*/ 4286 w 10000"/>
                    <a:gd name="connsiteY13" fmla="*/ 5714 h 10000"/>
                    <a:gd name="connsiteX14" fmla="*/ 3815 w 10000"/>
                    <a:gd name="connsiteY14" fmla="*/ 6672 h 10000"/>
                    <a:gd name="connsiteX15" fmla="*/ 3815 w 10000"/>
                    <a:gd name="connsiteY15" fmla="*/ 7630 h 10000"/>
                    <a:gd name="connsiteX16" fmla="*/ 3328 w 10000"/>
                    <a:gd name="connsiteY16" fmla="*/ 7630 h 10000"/>
                    <a:gd name="connsiteX17" fmla="*/ 3328 w 10000"/>
                    <a:gd name="connsiteY17" fmla="*/ 8101 h 10000"/>
                    <a:gd name="connsiteX18" fmla="*/ 4286 w 10000"/>
                    <a:gd name="connsiteY18" fmla="*/ 8571 h 10000"/>
                    <a:gd name="connsiteX19" fmla="*/ 2387 w 10000"/>
                    <a:gd name="connsiteY19" fmla="*/ 10000 h 10000"/>
                    <a:gd name="connsiteX20" fmla="*/ 1429 w 10000"/>
                    <a:gd name="connsiteY20" fmla="*/ 10000 h 10000"/>
                    <a:gd name="connsiteX21" fmla="*/ 958 w 10000"/>
                    <a:gd name="connsiteY21" fmla="*/ 9529 h 10000"/>
                    <a:gd name="connsiteX22" fmla="*/ 471 w 10000"/>
                    <a:gd name="connsiteY22" fmla="*/ 9529 h 10000"/>
                    <a:gd name="connsiteX23" fmla="*/ 471 w 10000"/>
                    <a:gd name="connsiteY23" fmla="*/ 8571 h 10000"/>
                    <a:gd name="connsiteX24" fmla="*/ 0 w 10000"/>
                    <a:gd name="connsiteY24" fmla="*/ 7630 h 10000"/>
                    <a:gd name="connsiteX25" fmla="*/ 0 w 10000"/>
                    <a:gd name="connsiteY25" fmla="*/ 6672 h 10000"/>
                    <a:gd name="connsiteX26" fmla="*/ 958 w 10000"/>
                    <a:gd name="connsiteY26" fmla="*/ 6202 h 10000"/>
                    <a:gd name="connsiteX27" fmla="*/ 958 w 10000"/>
                    <a:gd name="connsiteY27" fmla="*/ 5714 h 10000"/>
                    <a:gd name="connsiteX28" fmla="*/ 2387 w 10000"/>
                    <a:gd name="connsiteY28" fmla="*/ 5714 h 10000"/>
                    <a:gd name="connsiteX29" fmla="*/ 1899 w 10000"/>
                    <a:gd name="connsiteY29" fmla="*/ 5244 h 10000"/>
                    <a:gd name="connsiteX30" fmla="*/ 2387 w 10000"/>
                    <a:gd name="connsiteY30" fmla="*/ 3815 h 10000"/>
                    <a:gd name="connsiteX31" fmla="*/ 1899 w 10000"/>
                    <a:gd name="connsiteY31" fmla="*/ 3345 h 10000"/>
                    <a:gd name="connsiteX32" fmla="*/ 2387 w 10000"/>
                    <a:gd name="connsiteY32" fmla="*/ 2857 h 10000"/>
                    <a:gd name="connsiteX33" fmla="*/ 1429 w 10000"/>
                    <a:gd name="connsiteY33" fmla="*/ 2387 h 10000"/>
                    <a:gd name="connsiteX34" fmla="*/ 1429 w 10000"/>
                    <a:gd name="connsiteY34" fmla="*/ 1429 h 10000"/>
                    <a:gd name="connsiteX35" fmla="*/ 958 w 10000"/>
                    <a:gd name="connsiteY35" fmla="*/ 0 h 10000"/>
                    <a:gd name="connsiteX36" fmla="*/ 1899 w 10000"/>
                    <a:gd name="connsiteY36" fmla="*/ 1429 h 10000"/>
                    <a:gd name="connsiteX37" fmla="*/ 2387 w 10000"/>
                    <a:gd name="connsiteY37" fmla="*/ 1429 h 10000"/>
                    <a:gd name="connsiteX38" fmla="*/ 4024 w 10000"/>
                    <a:gd name="connsiteY38" fmla="*/ 3544 h 10000"/>
                    <a:gd name="connsiteX39" fmla="*/ 4756 w 10000"/>
                    <a:gd name="connsiteY39" fmla="*/ 2387 h 10000"/>
                    <a:gd name="connsiteX40" fmla="*/ 5567 w 10000"/>
                    <a:gd name="connsiteY40" fmla="*/ 3240 h 10000"/>
                    <a:gd name="connsiteX41" fmla="*/ 5714 w 10000"/>
                    <a:gd name="connsiteY41" fmla="*/ 3815 h 10000"/>
                    <a:gd name="connsiteX42" fmla="*/ 6672 w 10000"/>
                    <a:gd name="connsiteY42" fmla="*/ 2857 h 10000"/>
                    <a:gd name="connsiteX43" fmla="*/ 6672 w 10000"/>
                    <a:gd name="connsiteY43" fmla="*/ 2387 h 10000"/>
                    <a:gd name="connsiteX44" fmla="*/ 7613 w 10000"/>
                    <a:gd name="connsiteY44" fmla="*/ 1899 h 10000"/>
                    <a:gd name="connsiteX45" fmla="*/ 7613 w 10000"/>
                    <a:gd name="connsiteY45" fmla="*/ 958 h 10000"/>
                    <a:gd name="connsiteX46" fmla="*/ 8571 w 10000"/>
                    <a:gd name="connsiteY46" fmla="*/ 958 h 10000"/>
                    <a:gd name="connsiteX47" fmla="*/ 10000 w 10000"/>
                    <a:gd name="connsiteY47" fmla="*/ 2387 h 10000"/>
                    <a:gd name="connsiteX0" fmla="*/ 10000 w 10000"/>
                    <a:gd name="connsiteY0" fmla="*/ 1429 h 9042"/>
                    <a:gd name="connsiteX1" fmla="*/ 9529 w 10000"/>
                    <a:gd name="connsiteY1" fmla="*/ 1899 h 9042"/>
                    <a:gd name="connsiteX2" fmla="*/ 9529 w 10000"/>
                    <a:gd name="connsiteY2" fmla="*/ 2857 h 9042"/>
                    <a:gd name="connsiteX3" fmla="*/ 8571 w 10000"/>
                    <a:gd name="connsiteY3" fmla="*/ 3328 h 9042"/>
                    <a:gd name="connsiteX4" fmla="*/ 8101 w 10000"/>
                    <a:gd name="connsiteY4" fmla="*/ 3328 h 9042"/>
                    <a:gd name="connsiteX5" fmla="*/ 7613 w 10000"/>
                    <a:gd name="connsiteY5" fmla="*/ 3815 h 9042"/>
                    <a:gd name="connsiteX6" fmla="*/ 7613 w 10000"/>
                    <a:gd name="connsiteY6" fmla="*/ 4286 h 9042"/>
                    <a:gd name="connsiteX7" fmla="*/ 8101 w 10000"/>
                    <a:gd name="connsiteY7" fmla="*/ 5244 h 9042"/>
                    <a:gd name="connsiteX8" fmla="*/ 7613 w 10000"/>
                    <a:gd name="connsiteY8" fmla="*/ 6185 h 9042"/>
                    <a:gd name="connsiteX9" fmla="*/ 6672 w 10000"/>
                    <a:gd name="connsiteY9" fmla="*/ 5714 h 9042"/>
                    <a:gd name="connsiteX10" fmla="*/ 6185 w 10000"/>
                    <a:gd name="connsiteY10" fmla="*/ 4756 h 9042"/>
                    <a:gd name="connsiteX11" fmla="*/ 5714 w 10000"/>
                    <a:gd name="connsiteY11" fmla="*/ 4756 h 9042"/>
                    <a:gd name="connsiteX12" fmla="*/ 5244 w 10000"/>
                    <a:gd name="connsiteY12" fmla="*/ 5714 h 9042"/>
                    <a:gd name="connsiteX13" fmla="*/ 4286 w 10000"/>
                    <a:gd name="connsiteY13" fmla="*/ 4756 h 9042"/>
                    <a:gd name="connsiteX14" fmla="*/ 3815 w 10000"/>
                    <a:gd name="connsiteY14" fmla="*/ 5714 h 9042"/>
                    <a:gd name="connsiteX15" fmla="*/ 3815 w 10000"/>
                    <a:gd name="connsiteY15" fmla="*/ 6672 h 9042"/>
                    <a:gd name="connsiteX16" fmla="*/ 3328 w 10000"/>
                    <a:gd name="connsiteY16" fmla="*/ 6672 h 9042"/>
                    <a:gd name="connsiteX17" fmla="*/ 3328 w 10000"/>
                    <a:gd name="connsiteY17" fmla="*/ 7143 h 9042"/>
                    <a:gd name="connsiteX18" fmla="*/ 4286 w 10000"/>
                    <a:gd name="connsiteY18" fmla="*/ 7613 h 9042"/>
                    <a:gd name="connsiteX19" fmla="*/ 2387 w 10000"/>
                    <a:gd name="connsiteY19" fmla="*/ 9042 h 9042"/>
                    <a:gd name="connsiteX20" fmla="*/ 1429 w 10000"/>
                    <a:gd name="connsiteY20" fmla="*/ 9042 h 9042"/>
                    <a:gd name="connsiteX21" fmla="*/ 958 w 10000"/>
                    <a:gd name="connsiteY21" fmla="*/ 8571 h 9042"/>
                    <a:gd name="connsiteX22" fmla="*/ 471 w 10000"/>
                    <a:gd name="connsiteY22" fmla="*/ 8571 h 9042"/>
                    <a:gd name="connsiteX23" fmla="*/ 471 w 10000"/>
                    <a:gd name="connsiteY23" fmla="*/ 7613 h 9042"/>
                    <a:gd name="connsiteX24" fmla="*/ 0 w 10000"/>
                    <a:gd name="connsiteY24" fmla="*/ 6672 h 9042"/>
                    <a:gd name="connsiteX25" fmla="*/ 0 w 10000"/>
                    <a:gd name="connsiteY25" fmla="*/ 5714 h 9042"/>
                    <a:gd name="connsiteX26" fmla="*/ 958 w 10000"/>
                    <a:gd name="connsiteY26" fmla="*/ 5244 h 9042"/>
                    <a:gd name="connsiteX27" fmla="*/ 958 w 10000"/>
                    <a:gd name="connsiteY27" fmla="*/ 4756 h 9042"/>
                    <a:gd name="connsiteX28" fmla="*/ 2387 w 10000"/>
                    <a:gd name="connsiteY28" fmla="*/ 4756 h 9042"/>
                    <a:gd name="connsiteX29" fmla="*/ 1899 w 10000"/>
                    <a:gd name="connsiteY29" fmla="*/ 4286 h 9042"/>
                    <a:gd name="connsiteX30" fmla="*/ 2387 w 10000"/>
                    <a:gd name="connsiteY30" fmla="*/ 2857 h 9042"/>
                    <a:gd name="connsiteX31" fmla="*/ 1899 w 10000"/>
                    <a:gd name="connsiteY31" fmla="*/ 2387 h 9042"/>
                    <a:gd name="connsiteX32" fmla="*/ 2387 w 10000"/>
                    <a:gd name="connsiteY32" fmla="*/ 1899 h 9042"/>
                    <a:gd name="connsiteX33" fmla="*/ 1429 w 10000"/>
                    <a:gd name="connsiteY33" fmla="*/ 1429 h 9042"/>
                    <a:gd name="connsiteX34" fmla="*/ 1429 w 10000"/>
                    <a:gd name="connsiteY34" fmla="*/ 471 h 9042"/>
                    <a:gd name="connsiteX35" fmla="*/ 1899 w 10000"/>
                    <a:gd name="connsiteY35" fmla="*/ 471 h 9042"/>
                    <a:gd name="connsiteX36" fmla="*/ 2387 w 10000"/>
                    <a:gd name="connsiteY36" fmla="*/ 471 h 9042"/>
                    <a:gd name="connsiteX37" fmla="*/ 4024 w 10000"/>
                    <a:gd name="connsiteY37" fmla="*/ 2586 h 9042"/>
                    <a:gd name="connsiteX38" fmla="*/ 4756 w 10000"/>
                    <a:gd name="connsiteY38" fmla="*/ 1429 h 9042"/>
                    <a:gd name="connsiteX39" fmla="*/ 5567 w 10000"/>
                    <a:gd name="connsiteY39" fmla="*/ 2282 h 9042"/>
                    <a:gd name="connsiteX40" fmla="*/ 5714 w 10000"/>
                    <a:gd name="connsiteY40" fmla="*/ 2857 h 9042"/>
                    <a:gd name="connsiteX41" fmla="*/ 6672 w 10000"/>
                    <a:gd name="connsiteY41" fmla="*/ 1899 h 9042"/>
                    <a:gd name="connsiteX42" fmla="*/ 6672 w 10000"/>
                    <a:gd name="connsiteY42" fmla="*/ 1429 h 9042"/>
                    <a:gd name="connsiteX43" fmla="*/ 7613 w 10000"/>
                    <a:gd name="connsiteY43" fmla="*/ 941 h 9042"/>
                    <a:gd name="connsiteX44" fmla="*/ 7613 w 10000"/>
                    <a:gd name="connsiteY44" fmla="*/ 0 h 9042"/>
                    <a:gd name="connsiteX45" fmla="*/ 8571 w 10000"/>
                    <a:gd name="connsiteY45" fmla="*/ 0 h 9042"/>
                    <a:gd name="connsiteX46" fmla="*/ 10000 w 10000"/>
                    <a:gd name="connsiteY46" fmla="*/ 1429 h 9042"/>
                    <a:gd name="connsiteX0" fmla="*/ 10000 w 10000"/>
                    <a:gd name="connsiteY0" fmla="*/ 1580 h 10000"/>
                    <a:gd name="connsiteX1" fmla="*/ 9529 w 10000"/>
                    <a:gd name="connsiteY1" fmla="*/ 2100 h 10000"/>
                    <a:gd name="connsiteX2" fmla="*/ 9529 w 10000"/>
                    <a:gd name="connsiteY2" fmla="*/ 3160 h 10000"/>
                    <a:gd name="connsiteX3" fmla="*/ 8571 w 10000"/>
                    <a:gd name="connsiteY3" fmla="*/ 3681 h 10000"/>
                    <a:gd name="connsiteX4" fmla="*/ 8101 w 10000"/>
                    <a:gd name="connsiteY4" fmla="*/ 3681 h 10000"/>
                    <a:gd name="connsiteX5" fmla="*/ 7613 w 10000"/>
                    <a:gd name="connsiteY5" fmla="*/ 4219 h 10000"/>
                    <a:gd name="connsiteX6" fmla="*/ 7613 w 10000"/>
                    <a:gd name="connsiteY6" fmla="*/ 4740 h 10000"/>
                    <a:gd name="connsiteX7" fmla="*/ 8101 w 10000"/>
                    <a:gd name="connsiteY7" fmla="*/ 5800 h 10000"/>
                    <a:gd name="connsiteX8" fmla="*/ 7613 w 10000"/>
                    <a:gd name="connsiteY8" fmla="*/ 6840 h 10000"/>
                    <a:gd name="connsiteX9" fmla="*/ 6672 w 10000"/>
                    <a:gd name="connsiteY9" fmla="*/ 6319 h 10000"/>
                    <a:gd name="connsiteX10" fmla="*/ 6185 w 10000"/>
                    <a:gd name="connsiteY10" fmla="*/ 5260 h 10000"/>
                    <a:gd name="connsiteX11" fmla="*/ 5714 w 10000"/>
                    <a:gd name="connsiteY11" fmla="*/ 5260 h 10000"/>
                    <a:gd name="connsiteX12" fmla="*/ 5244 w 10000"/>
                    <a:gd name="connsiteY12" fmla="*/ 6319 h 10000"/>
                    <a:gd name="connsiteX13" fmla="*/ 4286 w 10000"/>
                    <a:gd name="connsiteY13" fmla="*/ 5260 h 10000"/>
                    <a:gd name="connsiteX14" fmla="*/ 3815 w 10000"/>
                    <a:gd name="connsiteY14" fmla="*/ 6319 h 10000"/>
                    <a:gd name="connsiteX15" fmla="*/ 3815 w 10000"/>
                    <a:gd name="connsiteY15" fmla="*/ 7379 h 10000"/>
                    <a:gd name="connsiteX16" fmla="*/ 3328 w 10000"/>
                    <a:gd name="connsiteY16" fmla="*/ 7379 h 10000"/>
                    <a:gd name="connsiteX17" fmla="*/ 3328 w 10000"/>
                    <a:gd name="connsiteY17" fmla="*/ 7900 h 10000"/>
                    <a:gd name="connsiteX18" fmla="*/ 4286 w 10000"/>
                    <a:gd name="connsiteY18" fmla="*/ 8420 h 10000"/>
                    <a:gd name="connsiteX19" fmla="*/ 3295 w 10000"/>
                    <a:gd name="connsiteY19" fmla="*/ 9309 h 10000"/>
                    <a:gd name="connsiteX20" fmla="*/ 1429 w 10000"/>
                    <a:gd name="connsiteY20" fmla="*/ 10000 h 10000"/>
                    <a:gd name="connsiteX21" fmla="*/ 958 w 10000"/>
                    <a:gd name="connsiteY21" fmla="*/ 9479 h 10000"/>
                    <a:gd name="connsiteX22" fmla="*/ 471 w 10000"/>
                    <a:gd name="connsiteY22" fmla="*/ 9479 h 10000"/>
                    <a:gd name="connsiteX23" fmla="*/ 471 w 10000"/>
                    <a:gd name="connsiteY23" fmla="*/ 8420 h 10000"/>
                    <a:gd name="connsiteX24" fmla="*/ 0 w 10000"/>
                    <a:gd name="connsiteY24" fmla="*/ 7379 h 10000"/>
                    <a:gd name="connsiteX25" fmla="*/ 0 w 10000"/>
                    <a:gd name="connsiteY25" fmla="*/ 6319 h 10000"/>
                    <a:gd name="connsiteX26" fmla="*/ 958 w 10000"/>
                    <a:gd name="connsiteY26" fmla="*/ 5800 h 10000"/>
                    <a:gd name="connsiteX27" fmla="*/ 958 w 10000"/>
                    <a:gd name="connsiteY27" fmla="*/ 5260 h 10000"/>
                    <a:gd name="connsiteX28" fmla="*/ 2387 w 10000"/>
                    <a:gd name="connsiteY28" fmla="*/ 5260 h 10000"/>
                    <a:gd name="connsiteX29" fmla="*/ 1899 w 10000"/>
                    <a:gd name="connsiteY29" fmla="*/ 4740 h 10000"/>
                    <a:gd name="connsiteX30" fmla="*/ 2387 w 10000"/>
                    <a:gd name="connsiteY30" fmla="*/ 3160 h 10000"/>
                    <a:gd name="connsiteX31" fmla="*/ 1899 w 10000"/>
                    <a:gd name="connsiteY31" fmla="*/ 2640 h 10000"/>
                    <a:gd name="connsiteX32" fmla="*/ 2387 w 10000"/>
                    <a:gd name="connsiteY32" fmla="*/ 2100 h 10000"/>
                    <a:gd name="connsiteX33" fmla="*/ 1429 w 10000"/>
                    <a:gd name="connsiteY33" fmla="*/ 1580 h 10000"/>
                    <a:gd name="connsiteX34" fmla="*/ 1429 w 10000"/>
                    <a:gd name="connsiteY34" fmla="*/ 521 h 10000"/>
                    <a:gd name="connsiteX35" fmla="*/ 1899 w 10000"/>
                    <a:gd name="connsiteY35" fmla="*/ 521 h 10000"/>
                    <a:gd name="connsiteX36" fmla="*/ 2387 w 10000"/>
                    <a:gd name="connsiteY36" fmla="*/ 521 h 10000"/>
                    <a:gd name="connsiteX37" fmla="*/ 4024 w 10000"/>
                    <a:gd name="connsiteY37" fmla="*/ 2860 h 10000"/>
                    <a:gd name="connsiteX38" fmla="*/ 4756 w 10000"/>
                    <a:gd name="connsiteY38" fmla="*/ 1580 h 10000"/>
                    <a:gd name="connsiteX39" fmla="*/ 5567 w 10000"/>
                    <a:gd name="connsiteY39" fmla="*/ 2524 h 10000"/>
                    <a:gd name="connsiteX40" fmla="*/ 5714 w 10000"/>
                    <a:gd name="connsiteY40" fmla="*/ 3160 h 10000"/>
                    <a:gd name="connsiteX41" fmla="*/ 6672 w 10000"/>
                    <a:gd name="connsiteY41" fmla="*/ 2100 h 10000"/>
                    <a:gd name="connsiteX42" fmla="*/ 6672 w 10000"/>
                    <a:gd name="connsiteY42" fmla="*/ 1580 h 10000"/>
                    <a:gd name="connsiteX43" fmla="*/ 7613 w 10000"/>
                    <a:gd name="connsiteY43" fmla="*/ 1041 h 10000"/>
                    <a:gd name="connsiteX44" fmla="*/ 7613 w 10000"/>
                    <a:gd name="connsiteY44" fmla="*/ 0 h 10000"/>
                    <a:gd name="connsiteX45" fmla="*/ 8571 w 10000"/>
                    <a:gd name="connsiteY45" fmla="*/ 0 h 10000"/>
                    <a:gd name="connsiteX46" fmla="*/ 10000 w 10000"/>
                    <a:gd name="connsiteY46" fmla="*/ 1580 h 10000"/>
                    <a:gd name="connsiteX0" fmla="*/ 10000 w 10000"/>
                    <a:gd name="connsiteY0" fmla="*/ 1580 h 9479"/>
                    <a:gd name="connsiteX1" fmla="*/ 9529 w 10000"/>
                    <a:gd name="connsiteY1" fmla="*/ 2100 h 9479"/>
                    <a:gd name="connsiteX2" fmla="*/ 9529 w 10000"/>
                    <a:gd name="connsiteY2" fmla="*/ 3160 h 9479"/>
                    <a:gd name="connsiteX3" fmla="*/ 8571 w 10000"/>
                    <a:gd name="connsiteY3" fmla="*/ 3681 h 9479"/>
                    <a:gd name="connsiteX4" fmla="*/ 8101 w 10000"/>
                    <a:gd name="connsiteY4" fmla="*/ 3681 h 9479"/>
                    <a:gd name="connsiteX5" fmla="*/ 7613 w 10000"/>
                    <a:gd name="connsiteY5" fmla="*/ 4219 h 9479"/>
                    <a:gd name="connsiteX6" fmla="*/ 7613 w 10000"/>
                    <a:gd name="connsiteY6" fmla="*/ 4740 h 9479"/>
                    <a:gd name="connsiteX7" fmla="*/ 8101 w 10000"/>
                    <a:gd name="connsiteY7" fmla="*/ 5800 h 9479"/>
                    <a:gd name="connsiteX8" fmla="*/ 7613 w 10000"/>
                    <a:gd name="connsiteY8" fmla="*/ 6840 h 9479"/>
                    <a:gd name="connsiteX9" fmla="*/ 6672 w 10000"/>
                    <a:gd name="connsiteY9" fmla="*/ 6319 h 9479"/>
                    <a:gd name="connsiteX10" fmla="*/ 6185 w 10000"/>
                    <a:gd name="connsiteY10" fmla="*/ 5260 h 9479"/>
                    <a:gd name="connsiteX11" fmla="*/ 5714 w 10000"/>
                    <a:gd name="connsiteY11" fmla="*/ 5260 h 9479"/>
                    <a:gd name="connsiteX12" fmla="*/ 5244 w 10000"/>
                    <a:gd name="connsiteY12" fmla="*/ 6319 h 9479"/>
                    <a:gd name="connsiteX13" fmla="*/ 4286 w 10000"/>
                    <a:gd name="connsiteY13" fmla="*/ 5260 h 9479"/>
                    <a:gd name="connsiteX14" fmla="*/ 3815 w 10000"/>
                    <a:gd name="connsiteY14" fmla="*/ 6319 h 9479"/>
                    <a:gd name="connsiteX15" fmla="*/ 3815 w 10000"/>
                    <a:gd name="connsiteY15" fmla="*/ 7379 h 9479"/>
                    <a:gd name="connsiteX16" fmla="*/ 3328 w 10000"/>
                    <a:gd name="connsiteY16" fmla="*/ 7379 h 9479"/>
                    <a:gd name="connsiteX17" fmla="*/ 3328 w 10000"/>
                    <a:gd name="connsiteY17" fmla="*/ 7900 h 9479"/>
                    <a:gd name="connsiteX18" fmla="*/ 4286 w 10000"/>
                    <a:gd name="connsiteY18" fmla="*/ 8420 h 9479"/>
                    <a:gd name="connsiteX19" fmla="*/ 3295 w 10000"/>
                    <a:gd name="connsiteY19" fmla="*/ 9309 h 9479"/>
                    <a:gd name="connsiteX20" fmla="*/ 958 w 10000"/>
                    <a:gd name="connsiteY20" fmla="*/ 9479 h 9479"/>
                    <a:gd name="connsiteX21" fmla="*/ 471 w 10000"/>
                    <a:gd name="connsiteY21" fmla="*/ 9479 h 9479"/>
                    <a:gd name="connsiteX22" fmla="*/ 471 w 10000"/>
                    <a:gd name="connsiteY22" fmla="*/ 8420 h 9479"/>
                    <a:gd name="connsiteX23" fmla="*/ 0 w 10000"/>
                    <a:gd name="connsiteY23" fmla="*/ 7379 h 9479"/>
                    <a:gd name="connsiteX24" fmla="*/ 0 w 10000"/>
                    <a:gd name="connsiteY24" fmla="*/ 6319 h 9479"/>
                    <a:gd name="connsiteX25" fmla="*/ 958 w 10000"/>
                    <a:gd name="connsiteY25" fmla="*/ 5800 h 9479"/>
                    <a:gd name="connsiteX26" fmla="*/ 958 w 10000"/>
                    <a:gd name="connsiteY26" fmla="*/ 5260 h 9479"/>
                    <a:gd name="connsiteX27" fmla="*/ 2387 w 10000"/>
                    <a:gd name="connsiteY27" fmla="*/ 5260 h 9479"/>
                    <a:gd name="connsiteX28" fmla="*/ 1899 w 10000"/>
                    <a:gd name="connsiteY28" fmla="*/ 4740 h 9479"/>
                    <a:gd name="connsiteX29" fmla="*/ 2387 w 10000"/>
                    <a:gd name="connsiteY29" fmla="*/ 3160 h 9479"/>
                    <a:gd name="connsiteX30" fmla="*/ 1899 w 10000"/>
                    <a:gd name="connsiteY30" fmla="*/ 2640 h 9479"/>
                    <a:gd name="connsiteX31" fmla="*/ 2387 w 10000"/>
                    <a:gd name="connsiteY31" fmla="*/ 2100 h 9479"/>
                    <a:gd name="connsiteX32" fmla="*/ 1429 w 10000"/>
                    <a:gd name="connsiteY32" fmla="*/ 1580 h 9479"/>
                    <a:gd name="connsiteX33" fmla="*/ 1429 w 10000"/>
                    <a:gd name="connsiteY33" fmla="*/ 521 h 9479"/>
                    <a:gd name="connsiteX34" fmla="*/ 1899 w 10000"/>
                    <a:gd name="connsiteY34" fmla="*/ 521 h 9479"/>
                    <a:gd name="connsiteX35" fmla="*/ 2387 w 10000"/>
                    <a:gd name="connsiteY35" fmla="*/ 521 h 9479"/>
                    <a:gd name="connsiteX36" fmla="*/ 4024 w 10000"/>
                    <a:gd name="connsiteY36" fmla="*/ 2860 h 9479"/>
                    <a:gd name="connsiteX37" fmla="*/ 4756 w 10000"/>
                    <a:gd name="connsiteY37" fmla="*/ 1580 h 9479"/>
                    <a:gd name="connsiteX38" fmla="*/ 5567 w 10000"/>
                    <a:gd name="connsiteY38" fmla="*/ 2524 h 9479"/>
                    <a:gd name="connsiteX39" fmla="*/ 5714 w 10000"/>
                    <a:gd name="connsiteY39" fmla="*/ 3160 h 9479"/>
                    <a:gd name="connsiteX40" fmla="*/ 6672 w 10000"/>
                    <a:gd name="connsiteY40" fmla="*/ 2100 h 9479"/>
                    <a:gd name="connsiteX41" fmla="*/ 6672 w 10000"/>
                    <a:gd name="connsiteY41" fmla="*/ 1580 h 9479"/>
                    <a:gd name="connsiteX42" fmla="*/ 7613 w 10000"/>
                    <a:gd name="connsiteY42" fmla="*/ 1041 h 9479"/>
                    <a:gd name="connsiteX43" fmla="*/ 7613 w 10000"/>
                    <a:gd name="connsiteY43" fmla="*/ 0 h 9479"/>
                    <a:gd name="connsiteX44" fmla="*/ 8571 w 10000"/>
                    <a:gd name="connsiteY44" fmla="*/ 0 h 9479"/>
                    <a:gd name="connsiteX45" fmla="*/ 10000 w 10000"/>
                    <a:gd name="connsiteY45" fmla="*/ 1580 h 9479"/>
                    <a:gd name="connsiteX0" fmla="*/ 10000 w 10000"/>
                    <a:gd name="connsiteY0" fmla="*/ 1667 h 10000"/>
                    <a:gd name="connsiteX1" fmla="*/ 9529 w 10000"/>
                    <a:gd name="connsiteY1" fmla="*/ 2215 h 10000"/>
                    <a:gd name="connsiteX2" fmla="*/ 9529 w 10000"/>
                    <a:gd name="connsiteY2" fmla="*/ 3334 h 10000"/>
                    <a:gd name="connsiteX3" fmla="*/ 8571 w 10000"/>
                    <a:gd name="connsiteY3" fmla="*/ 3883 h 10000"/>
                    <a:gd name="connsiteX4" fmla="*/ 8101 w 10000"/>
                    <a:gd name="connsiteY4" fmla="*/ 3883 h 10000"/>
                    <a:gd name="connsiteX5" fmla="*/ 7613 w 10000"/>
                    <a:gd name="connsiteY5" fmla="*/ 4451 h 10000"/>
                    <a:gd name="connsiteX6" fmla="*/ 7613 w 10000"/>
                    <a:gd name="connsiteY6" fmla="*/ 5001 h 10000"/>
                    <a:gd name="connsiteX7" fmla="*/ 8101 w 10000"/>
                    <a:gd name="connsiteY7" fmla="*/ 6119 h 10000"/>
                    <a:gd name="connsiteX8" fmla="*/ 7613 w 10000"/>
                    <a:gd name="connsiteY8" fmla="*/ 7216 h 10000"/>
                    <a:gd name="connsiteX9" fmla="*/ 6672 w 10000"/>
                    <a:gd name="connsiteY9" fmla="*/ 6666 h 10000"/>
                    <a:gd name="connsiteX10" fmla="*/ 6185 w 10000"/>
                    <a:gd name="connsiteY10" fmla="*/ 5549 h 10000"/>
                    <a:gd name="connsiteX11" fmla="*/ 5714 w 10000"/>
                    <a:gd name="connsiteY11" fmla="*/ 5549 h 10000"/>
                    <a:gd name="connsiteX12" fmla="*/ 5244 w 10000"/>
                    <a:gd name="connsiteY12" fmla="*/ 6666 h 10000"/>
                    <a:gd name="connsiteX13" fmla="*/ 4286 w 10000"/>
                    <a:gd name="connsiteY13" fmla="*/ 5549 h 10000"/>
                    <a:gd name="connsiteX14" fmla="*/ 3815 w 10000"/>
                    <a:gd name="connsiteY14" fmla="*/ 6666 h 10000"/>
                    <a:gd name="connsiteX15" fmla="*/ 3815 w 10000"/>
                    <a:gd name="connsiteY15" fmla="*/ 7785 h 10000"/>
                    <a:gd name="connsiteX16" fmla="*/ 3328 w 10000"/>
                    <a:gd name="connsiteY16" fmla="*/ 7785 h 10000"/>
                    <a:gd name="connsiteX17" fmla="*/ 3328 w 10000"/>
                    <a:gd name="connsiteY17" fmla="*/ 8334 h 10000"/>
                    <a:gd name="connsiteX18" fmla="*/ 4286 w 10000"/>
                    <a:gd name="connsiteY18" fmla="*/ 8883 h 10000"/>
                    <a:gd name="connsiteX19" fmla="*/ 3295 w 10000"/>
                    <a:gd name="connsiteY19" fmla="*/ 9821 h 10000"/>
                    <a:gd name="connsiteX20" fmla="*/ 471 w 10000"/>
                    <a:gd name="connsiteY20" fmla="*/ 10000 h 10000"/>
                    <a:gd name="connsiteX21" fmla="*/ 471 w 10000"/>
                    <a:gd name="connsiteY21" fmla="*/ 8883 h 10000"/>
                    <a:gd name="connsiteX22" fmla="*/ 0 w 10000"/>
                    <a:gd name="connsiteY22" fmla="*/ 7785 h 10000"/>
                    <a:gd name="connsiteX23" fmla="*/ 0 w 10000"/>
                    <a:gd name="connsiteY23" fmla="*/ 6666 h 10000"/>
                    <a:gd name="connsiteX24" fmla="*/ 958 w 10000"/>
                    <a:gd name="connsiteY24" fmla="*/ 6119 h 10000"/>
                    <a:gd name="connsiteX25" fmla="*/ 958 w 10000"/>
                    <a:gd name="connsiteY25" fmla="*/ 5549 h 10000"/>
                    <a:gd name="connsiteX26" fmla="*/ 2387 w 10000"/>
                    <a:gd name="connsiteY26" fmla="*/ 5549 h 10000"/>
                    <a:gd name="connsiteX27" fmla="*/ 1899 w 10000"/>
                    <a:gd name="connsiteY27" fmla="*/ 5001 h 10000"/>
                    <a:gd name="connsiteX28" fmla="*/ 2387 w 10000"/>
                    <a:gd name="connsiteY28" fmla="*/ 3334 h 10000"/>
                    <a:gd name="connsiteX29" fmla="*/ 1899 w 10000"/>
                    <a:gd name="connsiteY29" fmla="*/ 2785 h 10000"/>
                    <a:gd name="connsiteX30" fmla="*/ 2387 w 10000"/>
                    <a:gd name="connsiteY30" fmla="*/ 2215 h 10000"/>
                    <a:gd name="connsiteX31" fmla="*/ 1429 w 10000"/>
                    <a:gd name="connsiteY31" fmla="*/ 1667 h 10000"/>
                    <a:gd name="connsiteX32" fmla="*/ 1429 w 10000"/>
                    <a:gd name="connsiteY32" fmla="*/ 550 h 10000"/>
                    <a:gd name="connsiteX33" fmla="*/ 1899 w 10000"/>
                    <a:gd name="connsiteY33" fmla="*/ 550 h 10000"/>
                    <a:gd name="connsiteX34" fmla="*/ 2387 w 10000"/>
                    <a:gd name="connsiteY34" fmla="*/ 550 h 10000"/>
                    <a:gd name="connsiteX35" fmla="*/ 4024 w 10000"/>
                    <a:gd name="connsiteY35" fmla="*/ 3017 h 10000"/>
                    <a:gd name="connsiteX36" fmla="*/ 4756 w 10000"/>
                    <a:gd name="connsiteY36" fmla="*/ 1667 h 10000"/>
                    <a:gd name="connsiteX37" fmla="*/ 5567 w 10000"/>
                    <a:gd name="connsiteY37" fmla="*/ 2663 h 10000"/>
                    <a:gd name="connsiteX38" fmla="*/ 5714 w 10000"/>
                    <a:gd name="connsiteY38" fmla="*/ 3334 h 10000"/>
                    <a:gd name="connsiteX39" fmla="*/ 6672 w 10000"/>
                    <a:gd name="connsiteY39" fmla="*/ 2215 h 10000"/>
                    <a:gd name="connsiteX40" fmla="*/ 6672 w 10000"/>
                    <a:gd name="connsiteY40" fmla="*/ 1667 h 10000"/>
                    <a:gd name="connsiteX41" fmla="*/ 7613 w 10000"/>
                    <a:gd name="connsiteY41" fmla="*/ 1098 h 10000"/>
                    <a:gd name="connsiteX42" fmla="*/ 7613 w 10000"/>
                    <a:gd name="connsiteY42" fmla="*/ 0 h 10000"/>
                    <a:gd name="connsiteX43" fmla="*/ 8571 w 10000"/>
                    <a:gd name="connsiteY43" fmla="*/ 0 h 10000"/>
                    <a:gd name="connsiteX44" fmla="*/ 10000 w 10000"/>
                    <a:gd name="connsiteY44" fmla="*/ 1667 h 10000"/>
                    <a:gd name="connsiteX0" fmla="*/ 10000 w 10000"/>
                    <a:gd name="connsiteY0" fmla="*/ 1667 h 9821"/>
                    <a:gd name="connsiteX1" fmla="*/ 9529 w 10000"/>
                    <a:gd name="connsiteY1" fmla="*/ 2215 h 9821"/>
                    <a:gd name="connsiteX2" fmla="*/ 9529 w 10000"/>
                    <a:gd name="connsiteY2" fmla="*/ 3334 h 9821"/>
                    <a:gd name="connsiteX3" fmla="*/ 8571 w 10000"/>
                    <a:gd name="connsiteY3" fmla="*/ 3883 h 9821"/>
                    <a:gd name="connsiteX4" fmla="*/ 8101 w 10000"/>
                    <a:gd name="connsiteY4" fmla="*/ 3883 h 9821"/>
                    <a:gd name="connsiteX5" fmla="*/ 7613 w 10000"/>
                    <a:gd name="connsiteY5" fmla="*/ 4451 h 9821"/>
                    <a:gd name="connsiteX6" fmla="*/ 7613 w 10000"/>
                    <a:gd name="connsiteY6" fmla="*/ 5001 h 9821"/>
                    <a:gd name="connsiteX7" fmla="*/ 8101 w 10000"/>
                    <a:gd name="connsiteY7" fmla="*/ 6119 h 9821"/>
                    <a:gd name="connsiteX8" fmla="*/ 7613 w 10000"/>
                    <a:gd name="connsiteY8" fmla="*/ 7216 h 9821"/>
                    <a:gd name="connsiteX9" fmla="*/ 6672 w 10000"/>
                    <a:gd name="connsiteY9" fmla="*/ 6666 h 9821"/>
                    <a:gd name="connsiteX10" fmla="*/ 6185 w 10000"/>
                    <a:gd name="connsiteY10" fmla="*/ 5549 h 9821"/>
                    <a:gd name="connsiteX11" fmla="*/ 5714 w 10000"/>
                    <a:gd name="connsiteY11" fmla="*/ 5549 h 9821"/>
                    <a:gd name="connsiteX12" fmla="*/ 5244 w 10000"/>
                    <a:gd name="connsiteY12" fmla="*/ 6666 h 9821"/>
                    <a:gd name="connsiteX13" fmla="*/ 4286 w 10000"/>
                    <a:gd name="connsiteY13" fmla="*/ 5549 h 9821"/>
                    <a:gd name="connsiteX14" fmla="*/ 3815 w 10000"/>
                    <a:gd name="connsiteY14" fmla="*/ 6666 h 9821"/>
                    <a:gd name="connsiteX15" fmla="*/ 3815 w 10000"/>
                    <a:gd name="connsiteY15" fmla="*/ 7785 h 9821"/>
                    <a:gd name="connsiteX16" fmla="*/ 3328 w 10000"/>
                    <a:gd name="connsiteY16" fmla="*/ 7785 h 9821"/>
                    <a:gd name="connsiteX17" fmla="*/ 3328 w 10000"/>
                    <a:gd name="connsiteY17" fmla="*/ 8334 h 9821"/>
                    <a:gd name="connsiteX18" fmla="*/ 4286 w 10000"/>
                    <a:gd name="connsiteY18" fmla="*/ 8883 h 9821"/>
                    <a:gd name="connsiteX19" fmla="*/ 3295 w 10000"/>
                    <a:gd name="connsiteY19" fmla="*/ 9821 h 9821"/>
                    <a:gd name="connsiteX20" fmla="*/ 471 w 10000"/>
                    <a:gd name="connsiteY20" fmla="*/ 8883 h 9821"/>
                    <a:gd name="connsiteX21" fmla="*/ 0 w 10000"/>
                    <a:gd name="connsiteY21" fmla="*/ 7785 h 9821"/>
                    <a:gd name="connsiteX22" fmla="*/ 0 w 10000"/>
                    <a:gd name="connsiteY22" fmla="*/ 6666 h 9821"/>
                    <a:gd name="connsiteX23" fmla="*/ 958 w 10000"/>
                    <a:gd name="connsiteY23" fmla="*/ 6119 h 9821"/>
                    <a:gd name="connsiteX24" fmla="*/ 958 w 10000"/>
                    <a:gd name="connsiteY24" fmla="*/ 5549 h 9821"/>
                    <a:gd name="connsiteX25" fmla="*/ 2387 w 10000"/>
                    <a:gd name="connsiteY25" fmla="*/ 5549 h 9821"/>
                    <a:gd name="connsiteX26" fmla="*/ 1899 w 10000"/>
                    <a:gd name="connsiteY26" fmla="*/ 5001 h 9821"/>
                    <a:gd name="connsiteX27" fmla="*/ 2387 w 10000"/>
                    <a:gd name="connsiteY27" fmla="*/ 3334 h 9821"/>
                    <a:gd name="connsiteX28" fmla="*/ 1899 w 10000"/>
                    <a:gd name="connsiteY28" fmla="*/ 2785 h 9821"/>
                    <a:gd name="connsiteX29" fmla="*/ 2387 w 10000"/>
                    <a:gd name="connsiteY29" fmla="*/ 2215 h 9821"/>
                    <a:gd name="connsiteX30" fmla="*/ 1429 w 10000"/>
                    <a:gd name="connsiteY30" fmla="*/ 1667 h 9821"/>
                    <a:gd name="connsiteX31" fmla="*/ 1429 w 10000"/>
                    <a:gd name="connsiteY31" fmla="*/ 550 h 9821"/>
                    <a:gd name="connsiteX32" fmla="*/ 1899 w 10000"/>
                    <a:gd name="connsiteY32" fmla="*/ 550 h 9821"/>
                    <a:gd name="connsiteX33" fmla="*/ 2387 w 10000"/>
                    <a:gd name="connsiteY33" fmla="*/ 550 h 9821"/>
                    <a:gd name="connsiteX34" fmla="*/ 4024 w 10000"/>
                    <a:gd name="connsiteY34" fmla="*/ 3017 h 9821"/>
                    <a:gd name="connsiteX35" fmla="*/ 4756 w 10000"/>
                    <a:gd name="connsiteY35" fmla="*/ 1667 h 9821"/>
                    <a:gd name="connsiteX36" fmla="*/ 5567 w 10000"/>
                    <a:gd name="connsiteY36" fmla="*/ 2663 h 9821"/>
                    <a:gd name="connsiteX37" fmla="*/ 5714 w 10000"/>
                    <a:gd name="connsiteY37" fmla="*/ 3334 h 9821"/>
                    <a:gd name="connsiteX38" fmla="*/ 6672 w 10000"/>
                    <a:gd name="connsiteY38" fmla="*/ 2215 h 9821"/>
                    <a:gd name="connsiteX39" fmla="*/ 6672 w 10000"/>
                    <a:gd name="connsiteY39" fmla="*/ 1667 h 9821"/>
                    <a:gd name="connsiteX40" fmla="*/ 7613 w 10000"/>
                    <a:gd name="connsiteY40" fmla="*/ 1098 h 9821"/>
                    <a:gd name="connsiteX41" fmla="*/ 7613 w 10000"/>
                    <a:gd name="connsiteY41" fmla="*/ 0 h 9821"/>
                    <a:gd name="connsiteX42" fmla="*/ 8571 w 10000"/>
                    <a:gd name="connsiteY42" fmla="*/ 0 h 9821"/>
                    <a:gd name="connsiteX43" fmla="*/ 10000 w 10000"/>
                    <a:gd name="connsiteY43" fmla="*/ 1667 h 9821"/>
                    <a:gd name="connsiteX0" fmla="*/ 10000 w 10000"/>
                    <a:gd name="connsiteY0" fmla="*/ 1697 h 10000"/>
                    <a:gd name="connsiteX1" fmla="*/ 9529 w 10000"/>
                    <a:gd name="connsiteY1" fmla="*/ 2255 h 10000"/>
                    <a:gd name="connsiteX2" fmla="*/ 9529 w 10000"/>
                    <a:gd name="connsiteY2" fmla="*/ 3395 h 10000"/>
                    <a:gd name="connsiteX3" fmla="*/ 8571 w 10000"/>
                    <a:gd name="connsiteY3" fmla="*/ 3954 h 10000"/>
                    <a:gd name="connsiteX4" fmla="*/ 8101 w 10000"/>
                    <a:gd name="connsiteY4" fmla="*/ 3954 h 10000"/>
                    <a:gd name="connsiteX5" fmla="*/ 7613 w 10000"/>
                    <a:gd name="connsiteY5" fmla="*/ 4532 h 10000"/>
                    <a:gd name="connsiteX6" fmla="*/ 7613 w 10000"/>
                    <a:gd name="connsiteY6" fmla="*/ 5092 h 10000"/>
                    <a:gd name="connsiteX7" fmla="*/ 8101 w 10000"/>
                    <a:gd name="connsiteY7" fmla="*/ 6231 h 10000"/>
                    <a:gd name="connsiteX8" fmla="*/ 7613 w 10000"/>
                    <a:gd name="connsiteY8" fmla="*/ 7348 h 10000"/>
                    <a:gd name="connsiteX9" fmla="*/ 6672 w 10000"/>
                    <a:gd name="connsiteY9" fmla="*/ 6787 h 10000"/>
                    <a:gd name="connsiteX10" fmla="*/ 6185 w 10000"/>
                    <a:gd name="connsiteY10" fmla="*/ 5650 h 10000"/>
                    <a:gd name="connsiteX11" fmla="*/ 5714 w 10000"/>
                    <a:gd name="connsiteY11" fmla="*/ 5650 h 10000"/>
                    <a:gd name="connsiteX12" fmla="*/ 5244 w 10000"/>
                    <a:gd name="connsiteY12" fmla="*/ 6787 h 10000"/>
                    <a:gd name="connsiteX13" fmla="*/ 4286 w 10000"/>
                    <a:gd name="connsiteY13" fmla="*/ 5650 h 10000"/>
                    <a:gd name="connsiteX14" fmla="*/ 3815 w 10000"/>
                    <a:gd name="connsiteY14" fmla="*/ 6787 h 10000"/>
                    <a:gd name="connsiteX15" fmla="*/ 3815 w 10000"/>
                    <a:gd name="connsiteY15" fmla="*/ 7927 h 10000"/>
                    <a:gd name="connsiteX16" fmla="*/ 3328 w 10000"/>
                    <a:gd name="connsiteY16" fmla="*/ 7927 h 10000"/>
                    <a:gd name="connsiteX17" fmla="*/ 3328 w 10000"/>
                    <a:gd name="connsiteY17" fmla="*/ 8486 h 10000"/>
                    <a:gd name="connsiteX18" fmla="*/ 4286 w 10000"/>
                    <a:gd name="connsiteY18" fmla="*/ 9045 h 10000"/>
                    <a:gd name="connsiteX19" fmla="*/ 3295 w 10000"/>
                    <a:gd name="connsiteY19" fmla="*/ 10000 h 10000"/>
                    <a:gd name="connsiteX20" fmla="*/ 2831 w 10000"/>
                    <a:gd name="connsiteY20" fmla="*/ 7368 h 10000"/>
                    <a:gd name="connsiteX21" fmla="*/ 0 w 10000"/>
                    <a:gd name="connsiteY21" fmla="*/ 7927 h 10000"/>
                    <a:gd name="connsiteX22" fmla="*/ 0 w 10000"/>
                    <a:gd name="connsiteY22" fmla="*/ 6787 h 10000"/>
                    <a:gd name="connsiteX23" fmla="*/ 958 w 10000"/>
                    <a:gd name="connsiteY23" fmla="*/ 6231 h 10000"/>
                    <a:gd name="connsiteX24" fmla="*/ 958 w 10000"/>
                    <a:gd name="connsiteY24" fmla="*/ 5650 h 10000"/>
                    <a:gd name="connsiteX25" fmla="*/ 2387 w 10000"/>
                    <a:gd name="connsiteY25" fmla="*/ 5650 h 10000"/>
                    <a:gd name="connsiteX26" fmla="*/ 1899 w 10000"/>
                    <a:gd name="connsiteY26" fmla="*/ 5092 h 10000"/>
                    <a:gd name="connsiteX27" fmla="*/ 2387 w 10000"/>
                    <a:gd name="connsiteY27" fmla="*/ 3395 h 10000"/>
                    <a:gd name="connsiteX28" fmla="*/ 1899 w 10000"/>
                    <a:gd name="connsiteY28" fmla="*/ 2836 h 10000"/>
                    <a:gd name="connsiteX29" fmla="*/ 2387 w 10000"/>
                    <a:gd name="connsiteY29" fmla="*/ 2255 h 10000"/>
                    <a:gd name="connsiteX30" fmla="*/ 1429 w 10000"/>
                    <a:gd name="connsiteY30" fmla="*/ 1697 h 10000"/>
                    <a:gd name="connsiteX31" fmla="*/ 1429 w 10000"/>
                    <a:gd name="connsiteY31" fmla="*/ 560 h 10000"/>
                    <a:gd name="connsiteX32" fmla="*/ 1899 w 10000"/>
                    <a:gd name="connsiteY32" fmla="*/ 560 h 10000"/>
                    <a:gd name="connsiteX33" fmla="*/ 2387 w 10000"/>
                    <a:gd name="connsiteY33" fmla="*/ 560 h 10000"/>
                    <a:gd name="connsiteX34" fmla="*/ 4024 w 10000"/>
                    <a:gd name="connsiteY34" fmla="*/ 3072 h 10000"/>
                    <a:gd name="connsiteX35" fmla="*/ 4756 w 10000"/>
                    <a:gd name="connsiteY35" fmla="*/ 1697 h 10000"/>
                    <a:gd name="connsiteX36" fmla="*/ 5567 w 10000"/>
                    <a:gd name="connsiteY36" fmla="*/ 2712 h 10000"/>
                    <a:gd name="connsiteX37" fmla="*/ 5714 w 10000"/>
                    <a:gd name="connsiteY37" fmla="*/ 3395 h 10000"/>
                    <a:gd name="connsiteX38" fmla="*/ 6672 w 10000"/>
                    <a:gd name="connsiteY38" fmla="*/ 2255 h 10000"/>
                    <a:gd name="connsiteX39" fmla="*/ 6672 w 10000"/>
                    <a:gd name="connsiteY39" fmla="*/ 1697 h 10000"/>
                    <a:gd name="connsiteX40" fmla="*/ 7613 w 10000"/>
                    <a:gd name="connsiteY40" fmla="*/ 1118 h 10000"/>
                    <a:gd name="connsiteX41" fmla="*/ 7613 w 10000"/>
                    <a:gd name="connsiteY41" fmla="*/ 0 h 10000"/>
                    <a:gd name="connsiteX42" fmla="*/ 8571 w 10000"/>
                    <a:gd name="connsiteY42" fmla="*/ 0 h 10000"/>
                    <a:gd name="connsiteX43" fmla="*/ 10000 w 10000"/>
                    <a:gd name="connsiteY43" fmla="*/ 1697 h 10000"/>
                    <a:gd name="connsiteX0" fmla="*/ 10000 w 10000"/>
                    <a:gd name="connsiteY0" fmla="*/ 1697 h 10000"/>
                    <a:gd name="connsiteX1" fmla="*/ 9529 w 10000"/>
                    <a:gd name="connsiteY1" fmla="*/ 2255 h 10000"/>
                    <a:gd name="connsiteX2" fmla="*/ 9529 w 10000"/>
                    <a:gd name="connsiteY2" fmla="*/ 3395 h 10000"/>
                    <a:gd name="connsiteX3" fmla="*/ 8571 w 10000"/>
                    <a:gd name="connsiteY3" fmla="*/ 3954 h 10000"/>
                    <a:gd name="connsiteX4" fmla="*/ 8101 w 10000"/>
                    <a:gd name="connsiteY4" fmla="*/ 3954 h 10000"/>
                    <a:gd name="connsiteX5" fmla="*/ 7613 w 10000"/>
                    <a:gd name="connsiteY5" fmla="*/ 4532 h 10000"/>
                    <a:gd name="connsiteX6" fmla="*/ 7613 w 10000"/>
                    <a:gd name="connsiteY6" fmla="*/ 5092 h 10000"/>
                    <a:gd name="connsiteX7" fmla="*/ 8101 w 10000"/>
                    <a:gd name="connsiteY7" fmla="*/ 6231 h 10000"/>
                    <a:gd name="connsiteX8" fmla="*/ 7613 w 10000"/>
                    <a:gd name="connsiteY8" fmla="*/ 7348 h 10000"/>
                    <a:gd name="connsiteX9" fmla="*/ 6672 w 10000"/>
                    <a:gd name="connsiteY9" fmla="*/ 6787 h 10000"/>
                    <a:gd name="connsiteX10" fmla="*/ 6185 w 10000"/>
                    <a:gd name="connsiteY10" fmla="*/ 5650 h 10000"/>
                    <a:gd name="connsiteX11" fmla="*/ 5714 w 10000"/>
                    <a:gd name="connsiteY11" fmla="*/ 5650 h 10000"/>
                    <a:gd name="connsiteX12" fmla="*/ 5244 w 10000"/>
                    <a:gd name="connsiteY12" fmla="*/ 6787 h 10000"/>
                    <a:gd name="connsiteX13" fmla="*/ 4286 w 10000"/>
                    <a:gd name="connsiteY13" fmla="*/ 5650 h 10000"/>
                    <a:gd name="connsiteX14" fmla="*/ 3815 w 10000"/>
                    <a:gd name="connsiteY14" fmla="*/ 6787 h 10000"/>
                    <a:gd name="connsiteX15" fmla="*/ 3815 w 10000"/>
                    <a:gd name="connsiteY15" fmla="*/ 7927 h 10000"/>
                    <a:gd name="connsiteX16" fmla="*/ 3328 w 10000"/>
                    <a:gd name="connsiteY16" fmla="*/ 7927 h 10000"/>
                    <a:gd name="connsiteX17" fmla="*/ 3328 w 10000"/>
                    <a:gd name="connsiteY17" fmla="*/ 8486 h 10000"/>
                    <a:gd name="connsiteX18" fmla="*/ 4286 w 10000"/>
                    <a:gd name="connsiteY18" fmla="*/ 9045 h 10000"/>
                    <a:gd name="connsiteX19" fmla="*/ 3295 w 10000"/>
                    <a:gd name="connsiteY19" fmla="*/ 10000 h 10000"/>
                    <a:gd name="connsiteX20" fmla="*/ 2831 w 10000"/>
                    <a:gd name="connsiteY20" fmla="*/ 7368 h 10000"/>
                    <a:gd name="connsiteX21" fmla="*/ 3429 w 10000"/>
                    <a:gd name="connsiteY21" fmla="*/ 6465 h 10000"/>
                    <a:gd name="connsiteX22" fmla="*/ 0 w 10000"/>
                    <a:gd name="connsiteY22" fmla="*/ 6787 h 10000"/>
                    <a:gd name="connsiteX23" fmla="*/ 958 w 10000"/>
                    <a:gd name="connsiteY23" fmla="*/ 6231 h 10000"/>
                    <a:gd name="connsiteX24" fmla="*/ 958 w 10000"/>
                    <a:gd name="connsiteY24" fmla="*/ 5650 h 10000"/>
                    <a:gd name="connsiteX25" fmla="*/ 2387 w 10000"/>
                    <a:gd name="connsiteY25" fmla="*/ 5650 h 10000"/>
                    <a:gd name="connsiteX26" fmla="*/ 1899 w 10000"/>
                    <a:gd name="connsiteY26" fmla="*/ 5092 h 10000"/>
                    <a:gd name="connsiteX27" fmla="*/ 2387 w 10000"/>
                    <a:gd name="connsiteY27" fmla="*/ 3395 h 10000"/>
                    <a:gd name="connsiteX28" fmla="*/ 1899 w 10000"/>
                    <a:gd name="connsiteY28" fmla="*/ 2836 h 10000"/>
                    <a:gd name="connsiteX29" fmla="*/ 2387 w 10000"/>
                    <a:gd name="connsiteY29" fmla="*/ 2255 h 10000"/>
                    <a:gd name="connsiteX30" fmla="*/ 1429 w 10000"/>
                    <a:gd name="connsiteY30" fmla="*/ 1697 h 10000"/>
                    <a:gd name="connsiteX31" fmla="*/ 1429 w 10000"/>
                    <a:gd name="connsiteY31" fmla="*/ 560 h 10000"/>
                    <a:gd name="connsiteX32" fmla="*/ 1899 w 10000"/>
                    <a:gd name="connsiteY32" fmla="*/ 560 h 10000"/>
                    <a:gd name="connsiteX33" fmla="*/ 2387 w 10000"/>
                    <a:gd name="connsiteY33" fmla="*/ 560 h 10000"/>
                    <a:gd name="connsiteX34" fmla="*/ 4024 w 10000"/>
                    <a:gd name="connsiteY34" fmla="*/ 3072 h 10000"/>
                    <a:gd name="connsiteX35" fmla="*/ 4756 w 10000"/>
                    <a:gd name="connsiteY35" fmla="*/ 1697 h 10000"/>
                    <a:gd name="connsiteX36" fmla="*/ 5567 w 10000"/>
                    <a:gd name="connsiteY36" fmla="*/ 2712 h 10000"/>
                    <a:gd name="connsiteX37" fmla="*/ 5714 w 10000"/>
                    <a:gd name="connsiteY37" fmla="*/ 3395 h 10000"/>
                    <a:gd name="connsiteX38" fmla="*/ 6672 w 10000"/>
                    <a:gd name="connsiteY38" fmla="*/ 2255 h 10000"/>
                    <a:gd name="connsiteX39" fmla="*/ 6672 w 10000"/>
                    <a:gd name="connsiteY39" fmla="*/ 1697 h 10000"/>
                    <a:gd name="connsiteX40" fmla="*/ 7613 w 10000"/>
                    <a:gd name="connsiteY40" fmla="*/ 1118 h 10000"/>
                    <a:gd name="connsiteX41" fmla="*/ 7613 w 10000"/>
                    <a:gd name="connsiteY41" fmla="*/ 0 h 10000"/>
                    <a:gd name="connsiteX42" fmla="*/ 8571 w 10000"/>
                    <a:gd name="connsiteY42" fmla="*/ 0 h 10000"/>
                    <a:gd name="connsiteX43" fmla="*/ 10000 w 10000"/>
                    <a:gd name="connsiteY43" fmla="*/ 1697 h 10000"/>
                    <a:gd name="connsiteX0" fmla="*/ 9042 w 9042"/>
                    <a:gd name="connsiteY0" fmla="*/ 1697 h 10000"/>
                    <a:gd name="connsiteX1" fmla="*/ 8571 w 9042"/>
                    <a:gd name="connsiteY1" fmla="*/ 2255 h 10000"/>
                    <a:gd name="connsiteX2" fmla="*/ 8571 w 9042"/>
                    <a:gd name="connsiteY2" fmla="*/ 3395 h 10000"/>
                    <a:gd name="connsiteX3" fmla="*/ 7613 w 9042"/>
                    <a:gd name="connsiteY3" fmla="*/ 3954 h 10000"/>
                    <a:gd name="connsiteX4" fmla="*/ 7143 w 9042"/>
                    <a:gd name="connsiteY4" fmla="*/ 3954 h 10000"/>
                    <a:gd name="connsiteX5" fmla="*/ 6655 w 9042"/>
                    <a:gd name="connsiteY5" fmla="*/ 4532 h 10000"/>
                    <a:gd name="connsiteX6" fmla="*/ 6655 w 9042"/>
                    <a:gd name="connsiteY6" fmla="*/ 5092 h 10000"/>
                    <a:gd name="connsiteX7" fmla="*/ 7143 w 9042"/>
                    <a:gd name="connsiteY7" fmla="*/ 6231 h 10000"/>
                    <a:gd name="connsiteX8" fmla="*/ 6655 w 9042"/>
                    <a:gd name="connsiteY8" fmla="*/ 7348 h 10000"/>
                    <a:gd name="connsiteX9" fmla="*/ 5714 w 9042"/>
                    <a:gd name="connsiteY9" fmla="*/ 6787 h 10000"/>
                    <a:gd name="connsiteX10" fmla="*/ 5227 w 9042"/>
                    <a:gd name="connsiteY10" fmla="*/ 5650 h 10000"/>
                    <a:gd name="connsiteX11" fmla="*/ 4756 w 9042"/>
                    <a:gd name="connsiteY11" fmla="*/ 5650 h 10000"/>
                    <a:gd name="connsiteX12" fmla="*/ 4286 w 9042"/>
                    <a:gd name="connsiteY12" fmla="*/ 6787 h 10000"/>
                    <a:gd name="connsiteX13" fmla="*/ 3328 w 9042"/>
                    <a:gd name="connsiteY13" fmla="*/ 5650 h 10000"/>
                    <a:gd name="connsiteX14" fmla="*/ 2857 w 9042"/>
                    <a:gd name="connsiteY14" fmla="*/ 6787 h 10000"/>
                    <a:gd name="connsiteX15" fmla="*/ 2857 w 9042"/>
                    <a:gd name="connsiteY15" fmla="*/ 7927 h 10000"/>
                    <a:gd name="connsiteX16" fmla="*/ 2370 w 9042"/>
                    <a:gd name="connsiteY16" fmla="*/ 7927 h 10000"/>
                    <a:gd name="connsiteX17" fmla="*/ 2370 w 9042"/>
                    <a:gd name="connsiteY17" fmla="*/ 8486 h 10000"/>
                    <a:gd name="connsiteX18" fmla="*/ 3328 w 9042"/>
                    <a:gd name="connsiteY18" fmla="*/ 9045 h 10000"/>
                    <a:gd name="connsiteX19" fmla="*/ 2337 w 9042"/>
                    <a:gd name="connsiteY19" fmla="*/ 10000 h 10000"/>
                    <a:gd name="connsiteX20" fmla="*/ 1873 w 9042"/>
                    <a:gd name="connsiteY20" fmla="*/ 7368 h 10000"/>
                    <a:gd name="connsiteX21" fmla="*/ 2471 w 9042"/>
                    <a:gd name="connsiteY21" fmla="*/ 6465 h 10000"/>
                    <a:gd name="connsiteX22" fmla="*/ 0 w 9042"/>
                    <a:gd name="connsiteY22" fmla="*/ 6231 h 10000"/>
                    <a:gd name="connsiteX23" fmla="*/ 0 w 9042"/>
                    <a:gd name="connsiteY23" fmla="*/ 5650 h 10000"/>
                    <a:gd name="connsiteX24" fmla="*/ 1429 w 9042"/>
                    <a:gd name="connsiteY24" fmla="*/ 5650 h 10000"/>
                    <a:gd name="connsiteX25" fmla="*/ 941 w 9042"/>
                    <a:gd name="connsiteY25" fmla="*/ 5092 h 10000"/>
                    <a:gd name="connsiteX26" fmla="*/ 1429 w 9042"/>
                    <a:gd name="connsiteY26" fmla="*/ 3395 h 10000"/>
                    <a:gd name="connsiteX27" fmla="*/ 941 w 9042"/>
                    <a:gd name="connsiteY27" fmla="*/ 2836 h 10000"/>
                    <a:gd name="connsiteX28" fmla="*/ 1429 w 9042"/>
                    <a:gd name="connsiteY28" fmla="*/ 2255 h 10000"/>
                    <a:gd name="connsiteX29" fmla="*/ 471 w 9042"/>
                    <a:gd name="connsiteY29" fmla="*/ 1697 h 10000"/>
                    <a:gd name="connsiteX30" fmla="*/ 471 w 9042"/>
                    <a:gd name="connsiteY30" fmla="*/ 560 h 10000"/>
                    <a:gd name="connsiteX31" fmla="*/ 941 w 9042"/>
                    <a:gd name="connsiteY31" fmla="*/ 560 h 10000"/>
                    <a:gd name="connsiteX32" fmla="*/ 1429 w 9042"/>
                    <a:gd name="connsiteY32" fmla="*/ 560 h 10000"/>
                    <a:gd name="connsiteX33" fmla="*/ 3066 w 9042"/>
                    <a:gd name="connsiteY33" fmla="*/ 3072 h 10000"/>
                    <a:gd name="connsiteX34" fmla="*/ 3798 w 9042"/>
                    <a:gd name="connsiteY34" fmla="*/ 1697 h 10000"/>
                    <a:gd name="connsiteX35" fmla="*/ 4609 w 9042"/>
                    <a:gd name="connsiteY35" fmla="*/ 2712 h 10000"/>
                    <a:gd name="connsiteX36" fmla="*/ 4756 w 9042"/>
                    <a:gd name="connsiteY36" fmla="*/ 3395 h 10000"/>
                    <a:gd name="connsiteX37" fmla="*/ 5714 w 9042"/>
                    <a:gd name="connsiteY37" fmla="*/ 2255 h 10000"/>
                    <a:gd name="connsiteX38" fmla="*/ 5714 w 9042"/>
                    <a:gd name="connsiteY38" fmla="*/ 1697 h 10000"/>
                    <a:gd name="connsiteX39" fmla="*/ 6655 w 9042"/>
                    <a:gd name="connsiteY39" fmla="*/ 1118 h 10000"/>
                    <a:gd name="connsiteX40" fmla="*/ 6655 w 9042"/>
                    <a:gd name="connsiteY40" fmla="*/ 0 h 10000"/>
                    <a:gd name="connsiteX41" fmla="*/ 7613 w 9042"/>
                    <a:gd name="connsiteY41" fmla="*/ 0 h 10000"/>
                    <a:gd name="connsiteX42" fmla="*/ 9042 w 9042"/>
                    <a:gd name="connsiteY42" fmla="*/ 1697 h 10000"/>
                    <a:gd name="connsiteX0" fmla="*/ 10000 w 10000"/>
                    <a:gd name="connsiteY0" fmla="*/ 1697 h 10000"/>
                    <a:gd name="connsiteX1" fmla="*/ 9479 w 10000"/>
                    <a:gd name="connsiteY1" fmla="*/ 2255 h 10000"/>
                    <a:gd name="connsiteX2" fmla="*/ 9479 w 10000"/>
                    <a:gd name="connsiteY2" fmla="*/ 3395 h 10000"/>
                    <a:gd name="connsiteX3" fmla="*/ 8420 w 10000"/>
                    <a:gd name="connsiteY3" fmla="*/ 3954 h 10000"/>
                    <a:gd name="connsiteX4" fmla="*/ 7900 w 10000"/>
                    <a:gd name="connsiteY4" fmla="*/ 3954 h 10000"/>
                    <a:gd name="connsiteX5" fmla="*/ 7360 w 10000"/>
                    <a:gd name="connsiteY5" fmla="*/ 4532 h 10000"/>
                    <a:gd name="connsiteX6" fmla="*/ 7360 w 10000"/>
                    <a:gd name="connsiteY6" fmla="*/ 5092 h 10000"/>
                    <a:gd name="connsiteX7" fmla="*/ 7900 w 10000"/>
                    <a:gd name="connsiteY7" fmla="*/ 6231 h 10000"/>
                    <a:gd name="connsiteX8" fmla="*/ 7360 w 10000"/>
                    <a:gd name="connsiteY8" fmla="*/ 7348 h 10000"/>
                    <a:gd name="connsiteX9" fmla="*/ 6319 w 10000"/>
                    <a:gd name="connsiteY9" fmla="*/ 6787 h 10000"/>
                    <a:gd name="connsiteX10" fmla="*/ 5781 w 10000"/>
                    <a:gd name="connsiteY10" fmla="*/ 5650 h 10000"/>
                    <a:gd name="connsiteX11" fmla="*/ 5260 w 10000"/>
                    <a:gd name="connsiteY11" fmla="*/ 5650 h 10000"/>
                    <a:gd name="connsiteX12" fmla="*/ 4740 w 10000"/>
                    <a:gd name="connsiteY12" fmla="*/ 6787 h 10000"/>
                    <a:gd name="connsiteX13" fmla="*/ 3681 w 10000"/>
                    <a:gd name="connsiteY13" fmla="*/ 5650 h 10000"/>
                    <a:gd name="connsiteX14" fmla="*/ 3160 w 10000"/>
                    <a:gd name="connsiteY14" fmla="*/ 6787 h 10000"/>
                    <a:gd name="connsiteX15" fmla="*/ 3160 w 10000"/>
                    <a:gd name="connsiteY15" fmla="*/ 7927 h 10000"/>
                    <a:gd name="connsiteX16" fmla="*/ 2621 w 10000"/>
                    <a:gd name="connsiteY16" fmla="*/ 7927 h 10000"/>
                    <a:gd name="connsiteX17" fmla="*/ 2621 w 10000"/>
                    <a:gd name="connsiteY17" fmla="*/ 8486 h 10000"/>
                    <a:gd name="connsiteX18" fmla="*/ 3681 w 10000"/>
                    <a:gd name="connsiteY18" fmla="*/ 9045 h 10000"/>
                    <a:gd name="connsiteX19" fmla="*/ 2585 w 10000"/>
                    <a:gd name="connsiteY19" fmla="*/ 10000 h 10000"/>
                    <a:gd name="connsiteX20" fmla="*/ 2071 w 10000"/>
                    <a:gd name="connsiteY20" fmla="*/ 7368 h 10000"/>
                    <a:gd name="connsiteX21" fmla="*/ 2733 w 10000"/>
                    <a:gd name="connsiteY21" fmla="*/ 6465 h 10000"/>
                    <a:gd name="connsiteX22" fmla="*/ 0 w 10000"/>
                    <a:gd name="connsiteY22" fmla="*/ 5650 h 10000"/>
                    <a:gd name="connsiteX23" fmla="*/ 1580 w 10000"/>
                    <a:gd name="connsiteY23" fmla="*/ 5650 h 10000"/>
                    <a:gd name="connsiteX24" fmla="*/ 1041 w 10000"/>
                    <a:gd name="connsiteY24" fmla="*/ 5092 h 10000"/>
                    <a:gd name="connsiteX25" fmla="*/ 1580 w 10000"/>
                    <a:gd name="connsiteY25" fmla="*/ 3395 h 10000"/>
                    <a:gd name="connsiteX26" fmla="*/ 1041 w 10000"/>
                    <a:gd name="connsiteY26" fmla="*/ 2836 h 10000"/>
                    <a:gd name="connsiteX27" fmla="*/ 1580 w 10000"/>
                    <a:gd name="connsiteY27" fmla="*/ 2255 h 10000"/>
                    <a:gd name="connsiteX28" fmla="*/ 521 w 10000"/>
                    <a:gd name="connsiteY28" fmla="*/ 1697 h 10000"/>
                    <a:gd name="connsiteX29" fmla="*/ 521 w 10000"/>
                    <a:gd name="connsiteY29" fmla="*/ 560 h 10000"/>
                    <a:gd name="connsiteX30" fmla="*/ 1041 w 10000"/>
                    <a:gd name="connsiteY30" fmla="*/ 560 h 10000"/>
                    <a:gd name="connsiteX31" fmla="*/ 1580 w 10000"/>
                    <a:gd name="connsiteY31" fmla="*/ 560 h 10000"/>
                    <a:gd name="connsiteX32" fmla="*/ 3391 w 10000"/>
                    <a:gd name="connsiteY32" fmla="*/ 3072 h 10000"/>
                    <a:gd name="connsiteX33" fmla="*/ 4200 w 10000"/>
                    <a:gd name="connsiteY33" fmla="*/ 1697 h 10000"/>
                    <a:gd name="connsiteX34" fmla="*/ 5097 w 10000"/>
                    <a:gd name="connsiteY34" fmla="*/ 2712 h 10000"/>
                    <a:gd name="connsiteX35" fmla="*/ 5260 w 10000"/>
                    <a:gd name="connsiteY35" fmla="*/ 3395 h 10000"/>
                    <a:gd name="connsiteX36" fmla="*/ 6319 w 10000"/>
                    <a:gd name="connsiteY36" fmla="*/ 2255 h 10000"/>
                    <a:gd name="connsiteX37" fmla="*/ 6319 w 10000"/>
                    <a:gd name="connsiteY37" fmla="*/ 1697 h 10000"/>
                    <a:gd name="connsiteX38" fmla="*/ 7360 w 10000"/>
                    <a:gd name="connsiteY38" fmla="*/ 1118 h 10000"/>
                    <a:gd name="connsiteX39" fmla="*/ 7360 w 10000"/>
                    <a:gd name="connsiteY39" fmla="*/ 0 h 10000"/>
                    <a:gd name="connsiteX40" fmla="*/ 8420 w 10000"/>
                    <a:gd name="connsiteY40" fmla="*/ 0 h 10000"/>
                    <a:gd name="connsiteX41" fmla="*/ 10000 w 10000"/>
                    <a:gd name="connsiteY41" fmla="*/ 1697 h 10000"/>
                    <a:gd name="connsiteX0" fmla="*/ 9479 w 9479"/>
                    <a:gd name="connsiteY0" fmla="*/ 1697 h 10000"/>
                    <a:gd name="connsiteX1" fmla="*/ 8958 w 9479"/>
                    <a:gd name="connsiteY1" fmla="*/ 2255 h 10000"/>
                    <a:gd name="connsiteX2" fmla="*/ 8958 w 9479"/>
                    <a:gd name="connsiteY2" fmla="*/ 3395 h 10000"/>
                    <a:gd name="connsiteX3" fmla="*/ 7899 w 9479"/>
                    <a:gd name="connsiteY3" fmla="*/ 3954 h 10000"/>
                    <a:gd name="connsiteX4" fmla="*/ 7379 w 9479"/>
                    <a:gd name="connsiteY4" fmla="*/ 3954 h 10000"/>
                    <a:gd name="connsiteX5" fmla="*/ 6839 w 9479"/>
                    <a:gd name="connsiteY5" fmla="*/ 4532 h 10000"/>
                    <a:gd name="connsiteX6" fmla="*/ 6839 w 9479"/>
                    <a:gd name="connsiteY6" fmla="*/ 5092 h 10000"/>
                    <a:gd name="connsiteX7" fmla="*/ 7379 w 9479"/>
                    <a:gd name="connsiteY7" fmla="*/ 6231 h 10000"/>
                    <a:gd name="connsiteX8" fmla="*/ 6839 w 9479"/>
                    <a:gd name="connsiteY8" fmla="*/ 7348 h 10000"/>
                    <a:gd name="connsiteX9" fmla="*/ 5798 w 9479"/>
                    <a:gd name="connsiteY9" fmla="*/ 6787 h 10000"/>
                    <a:gd name="connsiteX10" fmla="*/ 5260 w 9479"/>
                    <a:gd name="connsiteY10" fmla="*/ 5650 h 10000"/>
                    <a:gd name="connsiteX11" fmla="*/ 4739 w 9479"/>
                    <a:gd name="connsiteY11" fmla="*/ 5650 h 10000"/>
                    <a:gd name="connsiteX12" fmla="*/ 4219 w 9479"/>
                    <a:gd name="connsiteY12" fmla="*/ 6787 h 10000"/>
                    <a:gd name="connsiteX13" fmla="*/ 3160 w 9479"/>
                    <a:gd name="connsiteY13" fmla="*/ 5650 h 10000"/>
                    <a:gd name="connsiteX14" fmla="*/ 2639 w 9479"/>
                    <a:gd name="connsiteY14" fmla="*/ 6787 h 10000"/>
                    <a:gd name="connsiteX15" fmla="*/ 2639 w 9479"/>
                    <a:gd name="connsiteY15" fmla="*/ 7927 h 10000"/>
                    <a:gd name="connsiteX16" fmla="*/ 2100 w 9479"/>
                    <a:gd name="connsiteY16" fmla="*/ 7927 h 10000"/>
                    <a:gd name="connsiteX17" fmla="*/ 2100 w 9479"/>
                    <a:gd name="connsiteY17" fmla="*/ 8486 h 10000"/>
                    <a:gd name="connsiteX18" fmla="*/ 3160 w 9479"/>
                    <a:gd name="connsiteY18" fmla="*/ 9045 h 10000"/>
                    <a:gd name="connsiteX19" fmla="*/ 2064 w 9479"/>
                    <a:gd name="connsiteY19" fmla="*/ 10000 h 10000"/>
                    <a:gd name="connsiteX20" fmla="*/ 1550 w 9479"/>
                    <a:gd name="connsiteY20" fmla="*/ 7368 h 10000"/>
                    <a:gd name="connsiteX21" fmla="*/ 2212 w 9479"/>
                    <a:gd name="connsiteY21" fmla="*/ 6465 h 10000"/>
                    <a:gd name="connsiteX22" fmla="*/ 1059 w 9479"/>
                    <a:gd name="connsiteY22" fmla="*/ 5650 h 10000"/>
                    <a:gd name="connsiteX23" fmla="*/ 520 w 9479"/>
                    <a:gd name="connsiteY23" fmla="*/ 5092 h 10000"/>
                    <a:gd name="connsiteX24" fmla="*/ 1059 w 9479"/>
                    <a:gd name="connsiteY24" fmla="*/ 3395 h 10000"/>
                    <a:gd name="connsiteX25" fmla="*/ 520 w 9479"/>
                    <a:gd name="connsiteY25" fmla="*/ 2836 h 10000"/>
                    <a:gd name="connsiteX26" fmla="*/ 1059 w 9479"/>
                    <a:gd name="connsiteY26" fmla="*/ 2255 h 10000"/>
                    <a:gd name="connsiteX27" fmla="*/ 0 w 9479"/>
                    <a:gd name="connsiteY27" fmla="*/ 1697 h 10000"/>
                    <a:gd name="connsiteX28" fmla="*/ 0 w 9479"/>
                    <a:gd name="connsiteY28" fmla="*/ 560 h 10000"/>
                    <a:gd name="connsiteX29" fmla="*/ 520 w 9479"/>
                    <a:gd name="connsiteY29" fmla="*/ 560 h 10000"/>
                    <a:gd name="connsiteX30" fmla="*/ 1059 w 9479"/>
                    <a:gd name="connsiteY30" fmla="*/ 560 h 10000"/>
                    <a:gd name="connsiteX31" fmla="*/ 2870 w 9479"/>
                    <a:gd name="connsiteY31" fmla="*/ 3072 h 10000"/>
                    <a:gd name="connsiteX32" fmla="*/ 3679 w 9479"/>
                    <a:gd name="connsiteY32" fmla="*/ 1697 h 10000"/>
                    <a:gd name="connsiteX33" fmla="*/ 4576 w 9479"/>
                    <a:gd name="connsiteY33" fmla="*/ 2712 h 10000"/>
                    <a:gd name="connsiteX34" fmla="*/ 4739 w 9479"/>
                    <a:gd name="connsiteY34" fmla="*/ 3395 h 10000"/>
                    <a:gd name="connsiteX35" fmla="*/ 5798 w 9479"/>
                    <a:gd name="connsiteY35" fmla="*/ 2255 h 10000"/>
                    <a:gd name="connsiteX36" fmla="*/ 5798 w 9479"/>
                    <a:gd name="connsiteY36" fmla="*/ 1697 h 10000"/>
                    <a:gd name="connsiteX37" fmla="*/ 6839 w 9479"/>
                    <a:gd name="connsiteY37" fmla="*/ 1118 h 10000"/>
                    <a:gd name="connsiteX38" fmla="*/ 6839 w 9479"/>
                    <a:gd name="connsiteY38" fmla="*/ 0 h 10000"/>
                    <a:gd name="connsiteX39" fmla="*/ 7899 w 9479"/>
                    <a:gd name="connsiteY39" fmla="*/ 0 h 10000"/>
                    <a:gd name="connsiteX40" fmla="*/ 9479 w 9479"/>
                    <a:gd name="connsiteY40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1117 w 10000"/>
                    <a:gd name="connsiteY23" fmla="*/ 5650 h 10000"/>
                    <a:gd name="connsiteX24" fmla="*/ 549 w 10000"/>
                    <a:gd name="connsiteY24" fmla="*/ 5092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1117 w 10000"/>
                    <a:gd name="connsiteY23" fmla="*/ 5650 h 10000"/>
                    <a:gd name="connsiteX24" fmla="*/ 549 w 10000"/>
                    <a:gd name="connsiteY24" fmla="*/ 5092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1117 w 10000"/>
                    <a:gd name="connsiteY23" fmla="*/ 565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0 w 10000"/>
                    <a:gd name="connsiteY29" fmla="*/ 560 h 10000"/>
                    <a:gd name="connsiteX30" fmla="*/ 549 w 10000"/>
                    <a:gd name="connsiteY30" fmla="*/ 560 h 10000"/>
                    <a:gd name="connsiteX31" fmla="*/ 1117 w 10000"/>
                    <a:gd name="connsiteY31" fmla="*/ 560 h 10000"/>
                    <a:gd name="connsiteX32" fmla="*/ 3028 w 10000"/>
                    <a:gd name="connsiteY32" fmla="*/ 3072 h 10000"/>
                    <a:gd name="connsiteX33" fmla="*/ 3881 w 10000"/>
                    <a:gd name="connsiteY33" fmla="*/ 1697 h 10000"/>
                    <a:gd name="connsiteX34" fmla="*/ 4828 w 10000"/>
                    <a:gd name="connsiteY34" fmla="*/ 2712 h 10000"/>
                    <a:gd name="connsiteX35" fmla="*/ 4999 w 10000"/>
                    <a:gd name="connsiteY35" fmla="*/ 3395 h 10000"/>
                    <a:gd name="connsiteX36" fmla="*/ 6117 w 10000"/>
                    <a:gd name="connsiteY36" fmla="*/ 2255 h 10000"/>
                    <a:gd name="connsiteX37" fmla="*/ 6117 w 10000"/>
                    <a:gd name="connsiteY37" fmla="*/ 1697 h 10000"/>
                    <a:gd name="connsiteX38" fmla="*/ 7215 w 10000"/>
                    <a:gd name="connsiteY38" fmla="*/ 1118 h 10000"/>
                    <a:gd name="connsiteX39" fmla="*/ 7215 w 10000"/>
                    <a:gd name="connsiteY39" fmla="*/ 0 h 10000"/>
                    <a:gd name="connsiteX40" fmla="*/ 8333 w 10000"/>
                    <a:gd name="connsiteY40" fmla="*/ 0 h 10000"/>
                    <a:gd name="connsiteX41" fmla="*/ 10000 w 10000"/>
                    <a:gd name="connsiteY41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549 w 10000"/>
                    <a:gd name="connsiteY29" fmla="*/ 560 h 10000"/>
                    <a:gd name="connsiteX30" fmla="*/ 1117 w 10000"/>
                    <a:gd name="connsiteY30" fmla="*/ 560 h 10000"/>
                    <a:gd name="connsiteX31" fmla="*/ 3028 w 10000"/>
                    <a:gd name="connsiteY31" fmla="*/ 3072 h 10000"/>
                    <a:gd name="connsiteX32" fmla="*/ 3881 w 10000"/>
                    <a:gd name="connsiteY32" fmla="*/ 1697 h 10000"/>
                    <a:gd name="connsiteX33" fmla="*/ 4828 w 10000"/>
                    <a:gd name="connsiteY33" fmla="*/ 2712 h 10000"/>
                    <a:gd name="connsiteX34" fmla="*/ 4999 w 10000"/>
                    <a:gd name="connsiteY34" fmla="*/ 3395 h 10000"/>
                    <a:gd name="connsiteX35" fmla="*/ 6117 w 10000"/>
                    <a:gd name="connsiteY35" fmla="*/ 2255 h 10000"/>
                    <a:gd name="connsiteX36" fmla="*/ 6117 w 10000"/>
                    <a:gd name="connsiteY36" fmla="*/ 1697 h 10000"/>
                    <a:gd name="connsiteX37" fmla="*/ 7215 w 10000"/>
                    <a:gd name="connsiteY37" fmla="*/ 1118 h 10000"/>
                    <a:gd name="connsiteX38" fmla="*/ 7215 w 10000"/>
                    <a:gd name="connsiteY38" fmla="*/ 0 h 10000"/>
                    <a:gd name="connsiteX39" fmla="*/ 8333 w 10000"/>
                    <a:gd name="connsiteY39" fmla="*/ 0 h 10000"/>
                    <a:gd name="connsiteX40" fmla="*/ 10000 w 10000"/>
                    <a:gd name="connsiteY40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1117 w 10000"/>
                    <a:gd name="connsiteY29" fmla="*/ 560 h 10000"/>
                    <a:gd name="connsiteX30" fmla="*/ 3028 w 10000"/>
                    <a:gd name="connsiteY30" fmla="*/ 3072 h 10000"/>
                    <a:gd name="connsiteX31" fmla="*/ 3881 w 10000"/>
                    <a:gd name="connsiteY31" fmla="*/ 1697 h 10000"/>
                    <a:gd name="connsiteX32" fmla="*/ 4828 w 10000"/>
                    <a:gd name="connsiteY32" fmla="*/ 2712 h 10000"/>
                    <a:gd name="connsiteX33" fmla="*/ 4999 w 10000"/>
                    <a:gd name="connsiteY33" fmla="*/ 3395 h 10000"/>
                    <a:gd name="connsiteX34" fmla="*/ 6117 w 10000"/>
                    <a:gd name="connsiteY34" fmla="*/ 2255 h 10000"/>
                    <a:gd name="connsiteX35" fmla="*/ 6117 w 10000"/>
                    <a:gd name="connsiteY35" fmla="*/ 1697 h 10000"/>
                    <a:gd name="connsiteX36" fmla="*/ 7215 w 10000"/>
                    <a:gd name="connsiteY36" fmla="*/ 1118 h 10000"/>
                    <a:gd name="connsiteX37" fmla="*/ 7215 w 10000"/>
                    <a:gd name="connsiteY37" fmla="*/ 0 h 10000"/>
                    <a:gd name="connsiteX38" fmla="*/ 8333 w 10000"/>
                    <a:gd name="connsiteY38" fmla="*/ 0 h 10000"/>
                    <a:gd name="connsiteX39" fmla="*/ 10000 w 10000"/>
                    <a:gd name="connsiteY39" fmla="*/ 1697 h 10000"/>
                    <a:gd name="connsiteX0" fmla="*/ 10000 w 10000"/>
                    <a:gd name="connsiteY0" fmla="*/ 1697 h 10000"/>
                    <a:gd name="connsiteX1" fmla="*/ 9450 w 10000"/>
                    <a:gd name="connsiteY1" fmla="*/ 2255 h 10000"/>
                    <a:gd name="connsiteX2" fmla="*/ 9450 w 10000"/>
                    <a:gd name="connsiteY2" fmla="*/ 3395 h 10000"/>
                    <a:gd name="connsiteX3" fmla="*/ 8333 w 10000"/>
                    <a:gd name="connsiteY3" fmla="*/ 3954 h 10000"/>
                    <a:gd name="connsiteX4" fmla="*/ 7785 w 10000"/>
                    <a:gd name="connsiteY4" fmla="*/ 3954 h 10000"/>
                    <a:gd name="connsiteX5" fmla="*/ 7215 w 10000"/>
                    <a:gd name="connsiteY5" fmla="*/ 4532 h 10000"/>
                    <a:gd name="connsiteX6" fmla="*/ 7215 w 10000"/>
                    <a:gd name="connsiteY6" fmla="*/ 5092 h 10000"/>
                    <a:gd name="connsiteX7" fmla="*/ 7785 w 10000"/>
                    <a:gd name="connsiteY7" fmla="*/ 6231 h 10000"/>
                    <a:gd name="connsiteX8" fmla="*/ 7215 w 10000"/>
                    <a:gd name="connsiteY8" fmla="*/ 7348 h 10000"/>
                    <a:gd name="connsiteX9" fmla="*/ 6117 w 10000"/>
                    <a:gd name="connsiteY9" fmla="*/ 6787 h 10000"/>
                    <a:gd name="connsiteX10" fmla="*/ 5549 w 10000"/>
                    <a:gd name="connsiteY10" fmla="*/ 5650 h 10000"/>
                    <a:gd name="connsiteX11" fmla="*/ 4999 w 10000"/>
                    <a:gd name="connsiteY11" fmla="*/ 5650 h 10000"/>
                    <a:gd name="connsiteX12" fmla="*/ 4451 w 10000"/>
                    <a:gd name="connsiteY12" fmla="*/ 6787 h 10000"/>
                    <a:gd name="connsiteX13" fmla="*/ 3334 w 10000"/>
                    <a:gd name="connsiteY13" fmla="*/ 5650 h 10000"/>
                    <a:gd name="connsiteX14" fmla="*/ 2784 w 10000"/>
                    <a:gd name="connsiteY14" fmla="*/ 6787 h 10000"/>
                    <a:gd name="connsiteX15" fmla="*/ 2784 w 10000"/>
                    <a:gd name="connsiteY15" fmla="*/ 7927 h 10000"/>
                    <a:gd name="connsiteX16" fmla="*/ 2215 w 10000"/>
                    <a:gd name="connsiteY16" fmla="*/ 7927 h 10000"/>
                    <a:gd name="connsiteX17" fmla="*/ 2215 w 10000"/>
                    <a:gd name="connsiteY17" fmla="*/ 8486 h 10000"/>
                    <a:gd name="connsiteX18" fmla="*/ 3334 w 10000"/>
                    <a:gd name="connsiteY18" fmla="*/ 9045 h 10000"/>
                    <a:gd name="connsiteX19" fmla="*/ 2177 w 10000"/>
                    <a:gd name="connsiteY19" fmla="*/ 10000 h 10000"/>
                    <a:gd name="connsiteX20" fmla="*/ 1635 w 10000"/>
                    <a:gd name="connsiteY20" fmla="*/ 7368 h 10000"/>
                    <a:gd name="connsiteX21" fmla="*/ 2334 w 10000"/>
                    <a:gd name="connsiteY21" fmla="*/ 6465 h 10000"/>
                    <a:gd name="connsiteX22" fmla="*/ 1851 w 10000"/>
                    <a:gd name="connsiteY22" fmla="*/ 5229 h 10000"/>
                    <a:gd name="connsiteX23" fmla="*/ 2717 w 10000"/>
                    <a:gd name="connsiteY23" fmla="*/ 4620 h 10000"/>
                    <a:gd name="connsiteX24" fmla="*/ 2455 w 10000"/>
                    <a:gd name="connsiteY24" fmla="*/ 3607 h 10000"/>
                    <a:gd name="connsiteX25" fmla="*/ 1117 w 10000"/>
                    <a:gd name="connsiteY25" fmla="*/ 3395 h 10000"/>
                    <a:gd name="connsiteX26" fmla="*/ 549 w 10000"/>
                    <a:gd name="connsiteY26" fmla="*/ 2836 h 10000"/>
                    <a:gd name="connsiteX27" fmla="*/ 1117 w 10000"/>
                    <a:gd name="connsiteY27" fmla="*/ 2255 h 10000"/>
                    <a:gd name="connsiteX28" fmla="*/ 0 w 10000"/>
                    <a:gd name="connsiteY28" fmla="*/ 1697 h 10000"/>
                    <a:gd name="connsiteX29" fmla="*/ 3028 w 10000"/>
                    <a:gd name="connsiteY29" fmla="*/ 3072 h 10000"/>
                    <a:gd name="connsiteX30" fmla="*/ 3881 w 10000"/>
                    <a:gd name="connsiteY30" fmla="*/ 1697 h 10000"/>
                    <a:gd name="connsiteX31" fmla="*/ 4828 w 10000"/>
                    <a:gd name="connsiteY31" fmla="*/ 2712 h 10000"/>
                    <a:gd name="connsiteX32" fmla="*/ 4999 w 10000"/>
                    <a:gd name="connsiteY32" fmla="*/ 3395 h 10000"/>
                    <a:gd name="connsiteX33" fmla="*/ 6117 w 10000"/>
                    <a:gd name="connsiteY33" fmla="*/ 2255 h 10000"/>
                    <a:gd name="connsiteX34" fmla="*/ 6117 w 10000"/>
                    <a:gd name="connsiteY34" fmla="*/ 1697 h 10000"/>
                    <a:gd name="connsiteX35" fmla="*/ 7215 w 10000"/>
                    <a:gd name="connsiteY35" fmla="*/ 1118 h 10000"/>
                    <a:gd name="connsiteX36" fmla="*/ 7215 w 10000"/>
                    <a:gd name="connsiteY36" fmla="*/ 0 h 10000"/>
                    <a:gd name="connsiteX37" fmla="*/ 8333 w 10000"/>
                    <a:gd name="connsiteY37" fmla="*/ 0 h 10000"/>
                    <a:gd name="connsiteX38" fmla="*/ 10000 w 10000"/>
                    <a:gd name="connsiteY38" fmla="*/ 1697 h 10000"/>
                    <a:gd name="connsiteX0" fmla="*/ 9451 w 9451"/>
                    <a:gd name="connsiteY0" fmla="*/ 1697 h 10000"/>
                    <a:gd name="connsiteX1" fmla="*/ 8901 w 9451"/>
                    <a:gd name="connsiteY1" fmla="*/ 2255 h 10000"/>
                    <a:gd name="connsiteX2" fmla="*/ 8901 w 9451"/>
                    <a:gd name="connsiteY2" fmla="*/ 3395 h 10000"/>
                    <a:gd name="connsiteX3" fmla="*/ 7784 w 9451"/>
                    <a:gd name="connsiteY3" fmla="*/ 3954 h 10000"/>
                    <a:gd name="connsiteX4" fmla="*/ 7236 w 9451"/>
                    <a:gd name="connsiteY4" fmla="*/ 3954 h 10000"/>
                    <a:gd name="connsiteX5" fmla="*/ 6666 w 9451"/>
                    <a:gd name="connsiteY5" fmla="*/ 4532 h 10000"/>
                    <a:gd name="connsiteX6" fmla="*/ 6666 w 9451"/>
                    <a:gd name="connsiteY6" fmla="*/ 5092 h 10000"/>
                    <a:gd name="connsiteX7" fmla="*/ 7236 w 9451"/>
                    <a:gd name="connsiteY7" fmla="*/ 6231 h 10000"/>
                    <a:gd name="connsiteX8" fmla="*/ 6666 w 9451"/>
                    <a:gd name="connsiteY8" fmla="*/ 7348 h 10000"/>
                    <a:gd name="connsiteX9" fmla="*/ 5568 w 9451"/>
                    <a:gd name="connsiteY9" fmla="*/ 6787 h 10000"/>
                    <a:gd name="connsiteX10" fmla="*/ 5000 w 9451"/>
                    <a:gd name="connsiteY10" fmla="*/ 5650 h 10000"/>
                    <a:gd name="connsiteX11" fmla="*/ 4450 w 9451"/>
                    <a:gd name="connsiteY11" fmla="*/ 5650 h 10000"/>
                    <a:gd name="connsiteX12" fmla="*/ 3902 w 9451"/>
                    <a:gd name="connsiteY12" fmla="*/ 6787 h 10000"/>
                    <a:gd name="connsiteX13" fmla="*/ 2785 w 9451"/>
                    <a:gd name="connsiteY13" fmla="*/ 5650 h 10000"/>
                    <a:gd name="connsiteX14" fmla="*/ 2235 w 9451"/>
                    <a:gd name="connsiteY14" fmla="*/ 6787 h 10000"/>
                    <a:gd name="connsiteX15" fmla="*/ 2235 w 9451"/>
                    <a:gd name="connsiteY15" fmla="*/ 7927 h 10000"/>
                    <a:gd name="connsiteX16" fmla="*/ 1666 w 9451"/>
                    <a:gd name="connsiteY16" fmla="*/ 7927 h 10000"/>
                    <a:gd name="connsiteX17" fmla="*/ 1666 w 9451"/>
                    <a:gd name="connsiteY17" fmla="*/ 8486 h 10000"/>
                    <a:gd name="connsiteX18" fmla="*/ 2785 w 9451"/>
                    <a:gd name="connsiteY18" fmla="*/ 9045 h 10000"/>
                    <a:gd name="connsiteX19" fmla="*/ 1628 w 9451"/>
                    <a:gd name="connsiteY19" fmla="*/ 10000 h 10000"/>
                    <a:gd name="connsiteX20" fmla="*/ 1086 w 9451"/>
                    <a:gd name="connsiteY20" fmla="*/ 7368 h 10000"/>
                    <a:gd name="connsiteX21" fmla="*/ 1785 w 9451"/>
                    <a:gd name="connsiteY21" fmla="*/ 6465 h 10000"/>
                    <a:gd name="connsiteX22" fmla="*/ 1302 w 9451"/>
                    <a:gd name="connsiteY22" fmla="*/ 5229 h 10000"/>
                    <a:gd name="connsiteX23" fmla="*/ 2168 w 9451"/>
                    <a:gd name="connsiteY23" fmla="*/ 4620 h 10000"/>
                    <a:gd name="connsiteX24" fmla="*/ 1906 w 9451"/>
                    <a:gd name="connsiteY24" fmla="*/ 3607 h 10000"/>
                    <a:gd name="connsiteX25" fmla="*/ 568 w 9451"/>
                    <a:gd name="connsiteY25" fmla="*/ 3395 h 10000"/>
                    <a:gd name="connsiteX26" fmla="*/ 0 w 9451"/>
                    <a:gd name="connsiteY26" fmla="*/ 2836 h 10000"/>
                    <a:gd name="connsiteX27" fmla="*/ 568 w 9451"/>
                    <a:gd name="connsiteY27" fmla="*/ 2255 h 10000"/>
                    <a:gd name="connsiteX28" fmla="*/ 2479 w 9451"/>
                    <a:gd name="connsiteY28" fmla="*/ 3072 h 10000"/>
                    <a:gd name="connsiteX29" fmla="*/ 3332 w 9451"/>
                    <a:gd name="connsiteY29" fmla="*/ 1697 h 10000"/>
                    <a:gd name="connsiteX30" fmla="*/ 4279 w 9451"/>
                    <a:gd name="connsiteY30" fmla="*/ 2712 h 10000"/>
                    <a:gd name="connsiteX31" fmla="*/ 4450 w 9451"/>
                    <a:gd name="connsiteY31" fmla="*/ 3395 h 10000"/>
                    <a:gd name="connsiteX32" fmla="*/ 5568 w 9451"/>
                    <a:gd name="connsiteY32" fmla="*/ 2255 h 10000"/>
                    <a:gd name="connsiteX33" fmla="*/ 5568 w 9451"/>
                    <a:gd name="connsiteY33" fmla="*/ 1697 h 10000"/>
                    <a:gd name="connsiteX34" fmla="*/ 6666 w 9451"/>
                    <a:gd name="connsiteY34" fmla="*/ 1118 h 10000"/>
                    <a:gd name="connsiteX35" fmla="*/ 6666 w 9451"/>
                    <a:gd name="connsiteY35" fmla="*/ 0 h 10000"/>
                    <a:gd name="connsiteX36" fmla="*/ 7784 w 9451"/>
                    <a:gd name="connsiteY36" fmla="*/ 0 h 10000"/>
                    <a:gd name="connsiteX37" fmla="*/ 9451 w 9451"/>
                    <a:gd name="connsiteY37" fmla="*/ 1697 h 10000"/>
                    <a:gd name="connsiteX0" fmla="*/ 10000 w 10000"/>
                    <a:gd name="connsiteY0" fmla="*/ 1697 h 10000"/>
                    <a:gd name="connsiteX1" fmla="*/ 9418 w 10000"/>
                    <a:gd name="connsiteY1" fmla="*/ 2255 h 10000"/>
                    <a:gd name="connsiteX2" fmla="*/ 9418 w 10000"/>
                    <a:gd name="connsiteY2" fmla="*/ 3395 h 10000"/>
                    <a:gd name="connsiteX3" fmla="*/ 8236 w 10000"/>
                    <a:gd name="connsiteY3" fmla="*/ 3954 h 10000"/>
                    <a:gd name="connsiteX4" fmla="*/ 7656 w 10000"/>
                    <a:gd name="connsiteY4" fmla="*/ 3954 h 10000"/>
                    <a:gd name="connsiteX5" fmla="*/ 7053 w 10000"/>
                    <a:gd name="connsiteY5" fmla="*/ 4532 h 10000"/>
                    <a:gd name="connsiteX6" fmla="*/ 7053 w 10000"/>
                    <a:gd name="connsiteY6" fmla="*/ 5092 h 10000"/>
                    <a:gd name="connsiteX7" fmla="*/ 7656 w 10000"/>
                    <a:gd name="connsiteY7" fmla="*/ 6231 h 10000"/>
                    <a:gd name="connsiteX8" fmla="*/ 7053 w 10000"/>
                    <a:gd name="connsiteY8" fmla="*/ 7348 h 10000"/>
                    <a:gd name="connsiteX9" fmla="*/ 5891 w 10000"/>
                    <a:gd name="connsiteY9" fmla="*/ 6787 h 10000"/>
                    <a:gd name="connsiteX10" fmla="*/ 5290 w 10000"/>
                    <a:gd name="connsiteY10" fmla="*/ 5650 h 10000"/>
                    <a:gd name="connsiteX11" fmla="*/ 4708 w 10000"/>
                    <a:gd name="connsiteY11" fmla="*/ 5650 h 10000"/>
                    <a:gd name="connsiteX12" fmla="*/ 4129 w 10000"/>
                    <a:gd name="connsiteY12" fmla="*/ 6787 h 10000"/>
                    <a:gd name="connsiteX13" fmla="*/ 2947 w 10000"/>
                    <a:gd name="connsiteY13" fmla="*/ 5650 h 10000"/>
                    <a:gd name="connsiteX14" fmla="*/ 2365 w 10000"/>
                    <a:gd name="connsiteY14" fmla="*/ 6787 h 10000"/>
                    <a:gd name="connsiteX15" fmla="*/ 2365 w 10000"/>
                    <a:gd name="connsiteY15" fmla="*/ 7927 h 10000"/>
                    <a:gd name="connsiteX16" fmla="*/ 1763 w 10000"/>
                    <a:gd name="connsiteY16" fmla="*/ 7927 h 10000"/>
                    <a:gd name="connsiteX17" fmla="*/ 1763 w 10000"/>
                    <a:gd name="connsiteY17" fmla="*/ 8486 h 10000"/>
                    <a:gd name="connsiteX18" fmla="*/ 2947 w 10000"/>
                    <a:gd name="connsiteY18" fmla="*/ 9045 h 10000"/>
                    <a:gd name="connsiteX19" fmla="*/ 1723 w 10000"/>
                    <a:gd name="connsiteY19" fmla="*/ 10000 h 10000"/>
                    <a:gd name="connsiteX20" fmla="*/ 1149 w 10000"/>
                    <a:gd name="connsiteY20" fmla="*/ 7368 h 10000"/>
                    <a:gd name="connsiteX21" fmla="*/ 1889 w 10000"/>
                    <a:gd name="connsiteY21" fmla="*/ 6465 h 10000"/>
                    <a:gd name="connsiteX22" fmla="*/ 1378 w 10000"/>
                    <a:gd name="connsiteY22" fmla="*/ 5229 h 10000"/>
                    <a:gd name="connsiteX23" fmla="*/ 2294 w 10000"/>
                    <a:gd name="connsiteY23" fmla="*/ 4620 h 10000"/>
                    <a:gd name="connsiteX24" fmla="*/ 2017 w 10000"/>
                    <a:gd name="connsiteY24" fmla="*/ 3607 h 10000"/>
                    <a:gd name="connsiteX25" fmla="*/ 601 w 10000"/>
                    <a:gd name="connsiteY25" fmla="*/ 3395 h 10000"/>
                    <a:gd name="connsiteX26" fmla="*/ 0 w 10000"/>
                    <a:gd name="connsiteY26" fmla="*/ 2836 h 10000"/>
                    <a:gd name="connsiteX27" fmla="*/ 2623 w 10000"/>
                    <a:gd name="connsiteY27" fmla="*/ 3072 h 10000"/>
                    <a:gd name="connsiteX28" fmla="*/ 3526 w 10000"/>
                    <a:gd name="connsiteY28" fmla="*/ 1697 h 10000"/>
                    <a:gd name="connsiteX29" fmla="*/ 4528 w 10000"/>
                    <a:gd name="connsiteY29" fmla="*/ 2712 h 10000"/>
                    <a:gd name="connsiteX30" fmla="*/ 4708 w 10000"/>
                    <a:gd name="connsiteY30" fmla="*/ 3395 h 10000"/>
                    <a:gd name="connsiteX31" fmla="*/ 5891 w 10000"/>
                    <a:gd name="connsiteY31" fmla="*/ 2255 h 10000"/>
                    <a:gd name="connsiteX32" fmla="*/ 5891 w 10000"/>
                    <a:gd name="connsiteY32" fmla="*/ 1697 h 10000"/>
                    <a:gd name="connsiteX33" fmla="*/ 7053 w 10000"/>
                    <a:gd name="connsiteY33" fmla="*/ 1118 h 10000"/>
                    <a:gd name="connsiteX34" fmla="*/ 7053 w 10000"/>
                    <a:gd name="connsiteY34" fmla="*/ 0 h 10000"/>
                    <a:gd name="connsiteX35" fmla="*/ 8236 w 10000"/>
                    <a:gd name="connsiteY35" fmla="*/ 0 h 10000"/>
                    <a:gd name="connsiteX36" fmla="*/ 10000 w 10000"/>
                    <a:gd name="connsiteY36" fmla="*/ 1697 h 10000"/>
                    <a:gd name="connsiteX0" fmla="*/ 9399 w 9399"/>
                    <a:gd name="connsiteY0" fmla="*/ 1697 h 10000"/>
                    <a:gd name="connsiteX1" fmla="*/ 8817 w 9399"/>
                    <a:gd name="connsiteY1" fmla="*/ 2255 h 10000"/>
                    <a:gd name="connsiteX2" fmla="*/ 8817 w 9399"/>
                    <a:gd name="connsiteY2" fmla="*/ 3395 h 10000"/>
                    <a:gd name="connsiteX3" fmla="*/ 7635 w 9399"/>
                    <a:gd name="connsiteY3" fmla="*/ 3954 h 10000"/>
                    <a:gd name="connsiteX4" fmla="*/ 7055 w 9399"/>
                    <a:gd name="connsiteY4" fmla="*/ 3954 h 10000"/>
                    <a:gd name="connsiteX5" fmla="*/ 6452 w 9399"/>
                    <a:gd name="connsiteY5" fmla="*/ 4532 h 10000"/>
                    <a:gd name="connsiteX6" fmla="*/ 6452 w 9399"/>
                    <a:gd name="connsiteY6" fmla="*/ 5092 h 10000"/>
                    <a:gd name="connsiteX7" fmla="*/ 7055 w 9399"/>
                    <a:gd name="connsiteY7" fmla="*/ 6231 h 10000"/>
                    <a:gd name="connsiteX8" fmla="*/ 6452 w 9399"/>
                    <a:gd name="connsiteY8" fmla="*/ 7348 h 10000"/>
                    <a:gd name="connsiteX9" fmla="*/ 5290 w 9399"/>
                    <a:gd name="connsiteY9" fmla="*/ 6787 h 10000"/>
                    <a:gd name="connsiteX10" fmla="*/ 4689 w 9399"/>
                    <a:gd name="connsiteY10" fmla="*/ 5650 h 10000"/>
                    <a:gd name="connsiteX11" fmla="*/ 4107 w 9399"/>
                    <a:gd name="connsiteY11" fmla="*/ 5650 h 10000"/>
                    <a:gd name="connsiteX12" fmla="*/ 3528 w 9399"/>
                    <a:gd name="connsiteY12" fmla="*/ 6787 h 10000"/>
                    <a:gd name="connsiteX13" fmla="*/ 2346 w 9399"/>
                    <a:gd name="connsiteY13" fmla="*/ 5650 h 10000"/>
                    <a:gd name="connsiteX14" fmla="*/ 1764 w 9399"/>
                    <a:gd name="connsiteY14" fmla="*/ 6787 h 10000"/>
                    <a:gd name="connsiteX15" fmla="*/ 1764 w 9399"/>
                    <a:gd name="connsiteY15" fmla="*/ 7927 h 10000"/>
                    <a:gd name="connsiteX16" fmla="*/ 1162 w 9399"/>
                    <a:gd name="connsiteY16" fmla="*/ 7927 h 10000"/>
                    <a:gd name="connsiteX17" fmla="*/ 1162 w 9399"/>
                    <a:gd name="connsiteY17" fmla="*/ 8486 h 10000"/>
                    <a:gd name="connsiteX18" fmla="*/ 2346 w 9399"/>
                    <a:gd name="connsiteY18" fmla="*/ 9045 h 10000"/>
                    <a:gd name="connsiteX19" fmla="*/ 1122 w 9399"/>
                    <a:gd name="connsiteY19" fmla="*/ 10000 h 10000"/>
                    <a:gd name="connsiteX20" fmla="*/ 548 w 9399"/>
                    <a:gd name="connsiteY20" fmla="*/ 7368 h 10000"/>
                    <a:gd name="connsiteX21" fmla="*/ 1288 w 9399"/>
                    <a:gd name="connsiteY21" fmla="*/ 6465 h 10000"/>
                    <a:gd name="connsiteX22" fmla="*/ 777 w 9399"/>
                    <a:gd name="connsiteY22" fmla="*/ 5229 h 10000"/>
                    <a:gd name="connsiteX23" fmla="*/ 1693 w 9399"/>
                    <a:gd name="connsiteY23" fmla="*/ 4620 h 10000"/>
                    <a:gd name="connsiteX24" fmla="*/ 1416 w 9399"/>
                    <a:gd name="connsiteY24" fmla="*/ 3607 h 10000"/>
                    <a:gd name="connsiteX25" fmla="*/ 0 w 9399"/>
                    <a:gd name="connsiteY25" fmla="*/ 3395 h 10000"/>
                    <a:gd name="connsiteX26" fmla="*/ 2022 w 9399"/>
                    <a:gd name="connsiteY26" fmla="*/ 3072 h 10000"/>
                    <a:gd name="connsiteX27" fmla="*/ 2925 w 9399"/>
                    <a:gd name="connsiteY27" fmla="*/ 1697 h 10000"/>
                    <a:gd name="connsiteX28" fmla="*/ 3927 w 9399"/>
                    <a:gd name="connsiteY28" fmla="*/ 2712 h 10000"/>
                    <a:gd name="connsiteX29" fmla="*/ 4107 w 9399"/>
                    <a:gd name="connsiteY29" fmla="*/ 3395 h 10000"/>
                    <a:gd name="connsiteX30" fmla="*/ 5290 w 9399"/>
                    <a:gd name="connsiteY30" fmla="*/ 2255 h 10000"/>
                    <a:gd name="connsiteX31" fmla="*/ 5290 w 9399"/>
                    <a:gd name="connsiteY31" fmla="*/ 1697 h 10000"/>
                    <a:gd name="connsiteX32" fmla="*/ 6452 w 9399"/>
                    <a:gd name="connsiteY32" fmla="*/ 1118 h 10000"/>
                    <a:gd name="connsiteX33" fmla="*/ 6452 w 9399"/>
                    <a:gd name="connsiteY33" fmla="*/ 0 h 10000"/>
                    <a:gd name="connsiteX34" fmla="*/ 7635 w 9399"/>
                    <a:gd name="connsiteY34" fmla="*/ 0 h 10000"/>
                    <a:gd name="connsiteX35" fmla="*/ 9399 w 9399"/>
                    <a:gd name="connsiteY35" fmla="*/ 1697 h 10000"/>
                    <a:gd name="connsiteX0" fmla="*/ 9417 w 9417"/>
                    <a:gd name="connsiteY0" fmla="*/ 1697 h 10000"/>
                    <a:gd name="connsiteX1" fmla="*/ 8798 w 9417"/>
                    <a:gd name="connsiteY1" fmla="*/ 2255 h 10000"/>
                    <a:gd name="connsiteX2" fmla="*/ 8798 w 9417"/>
                    <a:gd name="connsiteY2" fmla="*/ 3395 h 10000"/>
                    <a:gd name="connsiteX3" fmla="*/ 7540 w 9417"/>
                    <a:gd name="connsiteY3" fmla="*/ 3954 h 10000"/>
                    <a:gd name="connsiteX4" fmla="*/ 6923 w 9417"/>
                    <a:gd name="connsiteY4" fmla="*/ 3954 h 10000"/>
                    <a:gd name="connsiteX5" fmla="*/ 6282 w 9417"/>
                    <a:gd name="connsiteY5" fmla="*/ 4532 h 10000"/>
                    <a:gd name="connsiteX6" fmla="*/ 6282 w 9417"/>
                    <a:gd name="connsiteY6" fmla="*/ 5092 h 10000"/>
                    <a:gd name="connsiteX7" fmla="*/ 6923 w 9417"/>
                    <a:gd name="connsiteY7" fmla="*/ 6231 h 10000"/>
                    <a:gd name="connsiteX8" fmla="*/ 6282 w 9417"/>
                    <a:gd name="connsiteY8" fmla="*/ 7348 h 10000"/>
                    <a:gd name="connsiteX9" fmla="*/ 5045 w 9417"/>
                    <a:gd name="connsiteY9" fmla="*/ 6787 h 10000"/>
                    <a:gd name="connsiteX10" fmla="*/ 4406 w 9417"/>
                    <a:gd name="connsiteY10" fmla="*/ 5650 h 10000"/>
                    <a:gd name="connsiteX11" fmla="*/ 3787 w 9417"/>
                    <a:gd name="connsiteY11" fmla="*/ 5650 h 10000"/>
                    <a:gd name="connsiteX12" fmla="*/ 3171 w 9417"/>
                    <a:gd name="connsiteY12" fmla="*/ 6787 h 10000"/>
                    <a:gd name="connsiteX13" fmla="*/ 1913 w 9417"/>
                    <a:gd name="connsiteY13" fmla="*/ 5650 h 10000"/>
                    <a:gd name="connsiteX14" fmla="*/ 1294 w 9417"/>
                    <a:gd name="connsiteY14" fmla="*/ 6787 h 10000"/>
                    <a:gd name="connsiteX15" fmla="*/ 1294 w 9417"/>
                    <a:gd name="connsiteY15" fmla="*/ 7927 h 10000"/>
                    <a:gd name="connsiteX16" fmla="*/ 653 w 9417"/>
                    <a:gd name="connsiteY16" fmla="*/ 7927 h 10000"/>
                    <a:gd name="connsiteX17" fmla="*/ 653 w 9417"/>
                    <a:gd name="connsiteY17" fmla="*/ 8486 h 10000"/>
                    <a:gd name="connsiteX18" fmla="*/ 1913 w 9417"/>
                    <a:gd name="connsiteY18" fmla="*/ 9045 h 10000"/>
                    <a:gd name="connsiteX19" fmla="*/ 611 w 9417"/>
                    <a:gd name="connsiteY19" fmla="*/ 10000 h 10000"/>
                    <a:gd name="connsiteX20" fmla="*/ 0 w 9417"/>
                    <a:gd name="connsiteY20" fmla="*/ 7368 h 10000"/>
                    <a:gd name="connsiteX21" fmla="*/ 787 w 9417"/>
                    <a:gd name="connsiteY21" fmla="*/ 6465 h 10000"/>
                    <a:gd name="connsiteX22" fmla="*/ 244 w 9417"/>
                    <a:gd name="connsiteY22" fmla="*/ 5229 h 10000"/>
                    <a:gd name="connsiteX23" fmla="*/ 1218 w 9417"/>
                    <a:gd name="connsiteY23" fmla="*/ 4620 h 10000"/>
                    <a:gd name="connsiteX24" fmla="*/ 924 w 9417"/>
                    <a:gd name="connsiteY24" fmla="*/ 3607 h 10000"/>
                    <a:gd name="connsiteX25" fmla="*/ 1568 w 9417"/>
                    <a:gd name="connsiteY25" fmla="*/ 3072 h 10000"/>
                    <a:gd name="connsiteX26" fmla="*/ 2529 w 9417"/>
                    <a:gd name="connsiteY26" fmla="*/ 1697 h 10000"/>
                    <a:gd name="connsiteX27" fmla="*/ 3595 w 9417"/>
                    <a:gd name="connsiteY27" fmla="*/ 2712 h 10000"/>
                    <a:gd name="connsiteX28" fmla="*/ 3787 w 9417"/>
                    <a:gd name="connsiteY28" fmla="*/ 3395 h 10000"/>
                    <a:gd name="connsiteX29" fmla="*/ 5045 w 9417"/>
                    <a:gd name="connsiteY29" fmla="*/ 2255 h 10000"/>
                    <a:gd name="connsiteX30" fmla="*/ 5045 w 9417"/>
                    <a:gd name="connsiteY30" fmla="*/ 1697 h 10000"/>
                    <a:gd name="connsiteX31" fmla="*/ 6282 w 9417"/>
                    <a:gd name="connsiteY31" fmla="*/ 1118 h 10000"/>
                    <a:gd name="connsiteX32" fmla="*/ 6282 w 9417"/>
                    <a:gd name="connsiteY32" fmla="*/ 0 h 10000"/>
                    <a:gd name="connsiteX33" fmla="*/ 7540 w 9417"/>
                    <a:gd name="connsiteY33" fmla="*/ 0 h 10000"/>
                    <a:gd name="connsiteX34" fmla="*/ 9417 w 9417"/>
                    <a:gd name="connsiteY34" fmla="*/ 1697 h 10000"/>
                    <a:gd name="connsiteX0" fmla="*/ 10000 w 10000"/>
                    <a:gd name="connsiteY0" fmla="*/ 1697 h 10000"/>
                    <a:gd name="connsiteX1" fmla="*/ 9343 w 10000"/>
                    <a:gd name="connsiteY1" fmla="*/ 2255 h 10000"/>
                    <a:gd name="connsiteX2" fmla="*/ 9343 w 10000"/>
                    <a:gd name="connsiteY2" fmla="*/ 3395 h 10000"/>
                    <a:gd name="connsiteX3" fmla="*/ 8007 w 10000"/>
                    <a:gd name="connsiteY3" fmla="*/ 3954 h 10000"/>
                    <a:gd name="connsiteX4" fmla="*/ 7352 w 10000"/>
                    <a:gd name="connsiteY4" fmla="*/ 3954 h 10000"/>
                    <a:gd name="connsiteX5" fmla="*/ 6671 w 10000"/>
                    <a:gd name="connsiteY5" fmla="*/ 4532 h 10000"/>
                    <a:gd name="connsiteX6" fmla="*/ 6671 w 10000"/>
                    <a:gd name="connsiteY6" fmla="*/ 5092 h 10000"/>
                    <a:gd name="connsiteX7" fmla="*/ 7352 w 10000"/>
                    <a:gd name="connsiteY7" fmla="*/ 6231 h 10000"/>
                    <a:gd name="connsiteX8" fmla="*/ 6671 w 10000"/>
                    <a:gd name="connsiteY8" fmla="*/ 7348 h 10000"/>
                    <a:gd name="connsiteX9" fmla="*/ 5357 w 10000"/>
                    <a:gd name="connsiteY9" fmla="*/ 6787 h 10000"/>
                    <a:gd name="connsiteX10" fmla="*/ 4679 w 10000"/>
                    <a:gd name="connsiteY10" fmla="*/ 5650 h 10000"/>
                    <a:gd name="connsiteX11" fmla="*/ 4021 w 10000"/>
                    <a:gd name="connsiteY11" fmla="*/ 5650 h 10000"/>
                    <a:gd name="connsiteX12" fmla="*/ 3367 w 10000"/>
                    <a:gd name="connsiteY12" fmla="*/ 6787 h 10000"/>
                    <a:gd name="connsiteX13" fmla="*/ 2031 w 10000"/>
                    <a:gd name="connsiteY13" fmla="*/ 5650 h 10000"/>
                    <a:gd name="connsiteX14" fmla="*/ 1374 w 10000"/>
                    <a:gd name="connsiteY14" fmla="*/ 6787 h 10000"/>
                    <a:gd name="connsiteX15" fmla="*/ 1374 w 10000"/>
                    <a:gd name="connsiteY15" fmla="*/ 7927 h 10000"/>
                    <a:gd name="connsiteX16" fmla="*/ 693 w 10000"/>
                    <a:gd name="connsiteY16" fmla="*/ 7927 h 10000"/>
                    <a:gd name="connsiteX17" fmla="*/ 693 w 10000"/>
                    <a:gd name="connsiteY17" fmla="*/ 8486 h 10000"/>
                    <a:gd name="connsiteX18" fmla="*/ 2031 w 10000"/>
                    <a:gd name="connsiteY18" fmla="*/ 9045 h 10000"/>
                    <a:gd name="connsiteX19" fmla="*/ 649 w 10000"/>
                    <a:gd name="connsiteY19" fmla="*/ 10000 h 10000"/>
                    <a:gd name="connsiteX20" fmla="*/ 0 w 10000"/>
                    <a:gd name="connsiteY20" fmla="*/ 7368 h 10000"/>
                    <a:gd name="connsiteX21" fmla="*/ 836 w 10000"/>
                    <a:gd name="connsiteY21" fmla="*/ 6465 h 10000"/>
                    <a:gd name="connsiteX22" fmla="*/ 259 w 10000"/>
                    <a:gd name="connsiteY22" fmla="*/ 5229 h 10000"/>
                    <a:gd name="connsiteX23" fmla="*/ 1293 w 10000"/>
                    <a:gd name="connsiteY23" fmla="*/ 4620 h 10000"/>
                    <a:gd name="connsiteX24" fmla="*/ 981 w 10000"/>
                    <a:gd name="connsiteY24" fmla="*/ 3607 h 10000"/>
                    <a:gd name="connsiteX25" fmla="*/ 1665 w 10000"/>
                    <a:gd name="connsiteY25" fmla="*/ 3072 h 10000"/>
                    <a:gd name="connsiteX26" fmla="*/ 3818 w 10000"/>
                    <a:gd name="connsiteY26" fmla="*/ 2712 h 10000"/>
                    <a:gd name="connsiteX27" fmla="*/ 4021 w 10000"/>
                    <a:gd name="connsiteY27" fmla="*/ 3395 h 10000"/>
                    <a:gd name="connsiteX28" fmla="*/ 5357 w 10000"/>
                    <a:gd name="connsiteY28" fmla="*/ 2255 h 10000"/>
                    <a:gd name="connsiteX29" fmla="*/ 5357 w 10000"/>
                    <a:gd name="connsiteY29" fmla="*/ 1697 h 10000"/>
                    <a:gd name="connsiteX30" fmla="*/ 6671 w 10000"/>
                    <a:gd name="connsiteY30" fmla="*/ 1118 h 10000"/>
                    <a:gd name="connsiteX31" fmla="*/ 6671 w 10000"/>
                    <a:gd name="connsiteY31" fmla="*/ 0 h 10000"/>
                    <a:gd name="connsiteX32" fmla="*/ 8007 w 10000"/>
                    <a:gd name="connsiteY32" fmla="*/ 0 h 10000"/>
                    <a:gd name="connsiteX33" fmla="*/ 10000 w 10000"/>
                    <a:gd name="connsiteY33" fmla="*/ 1697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0000" h="10000">
                      <a:moveTo>
                        <a:pt x="10000" y="1697"/>
                      </a:moveTo>
                      <a:lnTo>
                        <a:pt x="9343" y="2255"/>
                      </a:lnTo>
                      <a:lnTo>
                        <a:pt x="9343" y="3395"/>
                      </a:lnTo>
                      <a:lnTo>
                        <a:pt x="8007" y="3954"/>
                      </a:lnTo>
                      <a:lnTo>
                        <a:pt x="7352" y="3954"/>
                      </a:lnTo>
                      <a:lnTo>
                        <a:pt x="6671" y="4532"/>
                      </a:lnTo>
                      <a:lnTo>
                        <a:pt x="6671" y="5092"/>
                      </a:lnTo>
                      <a:lnTo>
                        <a:pt x="7352" y="6231"/>
                      </a:lnTo>
                      <a:lnTo>
                        <a:pt x="6671" y="7348"/>
                      </a:lnTo>
                      <a:lnTo>
                        <a:pt x="5357" y="6787"/>
                      </a:lnTo>
                      <a:lnTo>
                        <a:pt x="4679" y="5650"/>
                      </a:lnTo>
                      <a:lnTo>
                        <a:pt x="4021" y="5650"/>
                      </a:lnTo>
                      <a:lnTo>
                        <a:pt x="3367" y="6787"/>
                      </a:lnTo>
                      <a:lnTo>
                        <a:pt x="2031" y="5650"/>
                      </a:lnTo>
                      <a:lnTo>
                        <a:pt x="1374" y="6787"/>
                      </a:lnTo>
                      <a:lnTo>
                        <a:pt x="1374" y="7927"/>
                      </a:lnTo>
                      <a:lnTo>
                        <a:pt x="693" y="7927"/>
                      </a:lnTo>
                      <a:lnTo>
                        <a:pt x="693" y="8486"/>
                      </a:lnTo>
                      <a:lnTo>
                        <a:pt x="2031" y="9045"/>
                      </a:lnTo>
                      <a:lnTo>
                        <a:pt x="649" y="10000"/>
                      </a:lnTo>
                      <a:cubicBezTo>
                        <a:pt x="431" y="9123"/>
                        <a:pt x="218" y="8245"/>
                        <a:pt x="0" y="7368"/>
                      </a:cubicBezTo>
                      <a:lnTo>
                        <a:pt x="836" y="6465"/>
                      </a:lnTo>
                      <a:lnTo>
                        <a:pt x="259" y="5229"/>
                      </a:lnTo>
                      <a:lnTo>
                        <a:pt x="1293" y="4620"/>
                      </a:lnTo>
                      <a:cubicBezTo>
                        <a:pt x="1189" y="4282"/>
                        <a:pt x="1084" y="3945"/>
                        <a:pt x="981" y="3607"/>
                      </a:cubicBezTo>
                      <a:lnTo>
                        <a:pt x="1665" y="3072"/>
                      </a:lnTo>
                      <a:lnTo>
                        <a:pt x="3818" y="2712"/>
                      </a:lnTo>
                      <a:cubicBezTo>
                        <a:pt x="3884" y="2940"/>
                        <a:pt x="3955" y="3167"/>
                        <a:pt x="4021" y="3395"/>
                      </a:cubicBezTo>
                      <a:lnTo>
                        <a:pt x="5357" y="2255"/>
                      </a:lnTo>
                      <a:lnTo>
                        <a:pt x="5357" y="1697"/>
                      </a:lnTo>
                      <a:lnTo>
                        <a:pt x="6671" y="1118"/>
                      </a:lnTo>
                      <a:lnTo>
                        <a:pt x="6671" y="0"/>
                      </a:lnTo>
                      <a:lnTo>
                        <a:pt x="8007" y="0"/>
                      </a:lnTo>
                      <a:lnTo>
                        <a:pt x="10000" y="16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800"/>
                </a:p>
              </p:txBody>
            </p:sp>
          </p:grpSp>
        </p:grp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E68C0B6-8DD0-4C26-BD9E-C19EC132BE97}"/>
              </a:ext>
            </a:extLst>
          </p:cNvPr>
          <p:cNvGrpSpPr/>
          <p:nvPr/>
        </p:nvGrpSpPr>
        <p:grpSpPr>
          <a:xfrm>
            <a:off x="1809799" y="1002718"/>
            <a:ext cx="1348482" cy="1093547"/>
            <a:chOff x="2751521" y="3258904"/>
            <a:chExt cx="2854357" cy="2314732"/>
          </a:xfrm>
        </p:grpSpPr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33E838F2-E331-4EB6-9B32-DE15753460A5}"/>
                </a:ext>
              </a:extLst>
            </p:cNvPr>
            <p:cNvSpPr/>
            <p:nvPr/>
          </p:nvSpPr>
          <p:spPr>
            <a:xfrm>
              <a:off x="2751521" y="3258904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60000"/>
                    <a:lumOff val="40000"/>
                  </a:srgbClr>
                </a:gs>
                <a:gs pos="54000">
                  <a:srgbClr val="FFC000">
                    <a:lumMod val="20000"/>
                    <a:lumOff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CE695B6E-CA1D-46B9-B0A6-19DC7A704F82}"/>
                </a:ext>
              </a:extLst>
            </p:cNvPr>
            <p:cNvGrpSpPr/>
            <p:nvPr/>
          </p:nvGrpSpPr>
          <p:grpSpPr>
            <a:xfrm rot="21092461">
              <a:off x="2956238" y="3697123"/>
              <a:ext cx="2257542" cy="732375"/>
              <a:chOff x="1526866" y="2223520"/>
              <a:chExt cx="3210235" cy="929131"/>
            </a:xfrm>
          </p:grpSpPr>
          <p:sp>
            <p:nvSpPr>
              <p:cNvPr id="159" name="楕円 1">
                <a:extLst>
                  <a:ext uri="{FF2B5EF4-FFF2-40B4-BE49-F238E27FC236}">
                    <a16:creationId xmlns:a16="http://schemas.microsoft.com/office/drawing/2014/main" id="{8970D7AE-A914-49EE-AD4D-31ACAC7C6DB4}"/>
                  </a:ext>
                </a:extLst>
              </p:cNvPr>
              <p:cNvSpPr/>
              <p:nvPr/>
            </p:nvSpPr>
            <p:spPr>
              <a:xfrm>
                <a:off x="1526866" y="2223520"/>
                <a:ext cx="3210235" cy="929131"/>
              </a:xfrm>
              <a:custGeom>
                <a:avLst/>
                <a:gdLst>
                  <a:gd name="connsiteX0" fmla="*/ 0 w 2510286"/>
                  <a:gd name="connsiteY0" fmla="*/ 457200 h 914400"/>
                  <a:gd name="connsiteX1" fmla="*/ 1255143 w 2510286"/>
                  <a:gd name="connsiteY1" fmla="*/ 0 h 914400"/>
                  <a:gd name="connsiteX2" fmla="*/ 2510286 w 2510286"/>
                  <a:gd name="connsiteY2" fmla="*/ 457200 h 914400"/>
                  <a:gd name="connsiteX3" fmla="*/ 1255143 w 2510286"/>
                  <a:gd name="connsiteY3" fmla="*/ 914400 h 914400"/>
                  <a:gd name="connsiteX4" fmla="*/ 0 w 2510286"/>
                  <a:gd name="connsiteY4" fmla="*/ 457200 h 914400"/>
                  <a:gd name="connsiteX0" fmla="*/ 11 w 2510297"/>
                  <a:gd name="connsiteY0" fmla="*/ 629729 h 1086929"/>
                  <a:gd name="connsiteX1" fmla="*/ 1237901 w 2510297"/>
                  <a:gd name="connsiteY1" fmla="*/ 0 h 1086929"/>
                  <a:gd name="connsiteX2" fmla="*/ 2510297 w 2510297"/>
                  <a:gd name="connsiteY2" fmla="*/ 629729 h 1086929"/>
                  <a:gd name="connsiteX3" fmla="*/ 1255154 w 2510297"/>
                  <a:gd name="connsiteY3" fmla="*/ 1086929 h 1086929"/>
                  <a:gd name="connsiteX4" fmla="*/ 11 w 2510297"/>
                  <a:gd name="connsiteY4" fmla="*/ 629729 h 1086929"/>
                  <a:gd name="connsiteX0" fmla="*/ 0 w 2510286"/>
                  <a:gd name="connsiteY0" fmla="*/ 629729 h 862995"/>
                  <a:gd name="connsiteX1" fmla="*/ 1237890 w 2510286"/>
                  <a:gd name="connsiteY1" fmla="*/ 0 h 862995"/>
                  <a:gd name="connsiteX2" fmla="*/ 2510286 w 2510286"/>
                  <a:gd name="connsiteY2" fmla="*/ 629729 h 862995"/>
                  <a:gd name="connsiteX3" fmla="*/ 1237890 w 2510286"/>
                  <a:gd name="connsiteY3" fmla="*/ 862642 h 862995"/>
                  <a:gd name="connsiteX4" fmla="*/ 0 w 2510286"/>
                  <a:gd name="connsiteY4" fmla="*/ 629729 h 862995"/>
                  <a:gd name="connsiteX0" fmla="*/ 386 w 2510672"/>
                  <a:gd name="connsiteY0" fmla="*/ 629729 h 862995"/>
                  <a:gd name="connsiteX1" fmla="*/ 1238276 w 2510672"/>
                  <a:gd name="connsiteY1" fmla="*/ 0 h 862995"/>
                  <a:gd name="connsiteX2" fmla="*/ 2510672 w 2510672"/>
                  <a:gd name="connsiteY2" fmla="*/ 629729 h 862995"/>
                  <a:gd name="connsiteX3" fmla="*/ 1238276 w 2510672"/>
                  <a:gd name="connsiteY3" fmla="*/ 862642 h 862995"/>
                  <a:gd name="connsiteX4" fmla="*/ 386 w 2510672"/>
                  <a:gd name="connsiteY4" fmla="*/ 629729 h 862995"/>
                  <a:gd name="connsiteX0" fmla="*/ 305 w 3209330"/>
                  <a:gd name="connsiteY0" fmla="*/ 629840 h 864245"/>
                  <a:gd name="connsiteX1" fmla="*/ 1238195 w 3209330"/>
                  <a:gd name="connsiteY1" fmla="*/ 111 h 864245"/>
                  <a:gd name="connsiteX2" fmla="*/ 3209330 w 3209330"/>
                  <a:gd name="connsiteY2" fmla="*/ 586708 h 864245"/>
                  <a:gd name="connsiteX3" fmla="*/ 1238195 w 3209330"/>
                  <a:gd name="connsiteY3" fmla="*/ 862753 h 864245"/>
                  <a:gd name="connsiteX4" fmla="*/ 305 w 3209330"/>
                  <a:gd name="connsiteY4" fmla="*/ 629840 h 864245"/>
                  <a:gd name="connsiteX0" fmla="*/ 396 w 3209421"/>
                  <a:gd name="connsiteY0" fmla="*/ 629840 h 864245"/>
                  <a:gd name="connsiteX1" fmla="*/ 1238286 w 3209421"/>
                  <a:gd name="connsiteY1" fmla="*/ 111 h 864245"/>
                  <a:gd name="connsiteX2" fmla="*/ 3209421 w 3209421"/>
                  <a:gd name="connsiteY2" fmla="*/ 586708 h 864245"/>
                  <a:gd name="connsiteX3" fmla="*/ 1238286 w 3209421"/>
                  <a:gd name="connsiteY3" fmla="*/ 862753 h 864245"/>
                  <a:gd name="connsiteX4" fmla="*/ 396 w 3209421"/>
                  <a:gd name="connsiteY4" fmla="*/ 629840 h 864245"/>
                  <a:gd name="connsiteX0" fmla="*/ 242 w 3223161"/>
                  <a:gd name="connsiteY0" fmla="*/ 650484 h 884889"/>
                  <a:gd name="connsiteX1" fmla="*/ 1238132 w 3223161"/>
                  <a:gd name="connsiteY1" fmla="*/ 20755 h 884889"/>
                  <a:gd name="connsiteX2" fmla="*/ 2061955 w 3223161"/>
                  <a:gd name="connsiteY2" fmla="*/ 193285 h 884889"/>
                  <a:gd name="connsiteX3" fmla="*/ 3209267 w 3223161"/>
                  <a:gd name="connsiteY3" fmla="*/ 607352 h 884889"/>
                  <a:gd name="connsiteX4" fmla="*/ 1238132 w 3223161"/>
                  <a:gd name="connsiteY4" fmla="*/ 883397 h 884889"/>
                  <a:gd name="connsiteX5" fmla="*/ 242 w 3223161"/>
                  <a:gd name="connsiteY5" fmla="*/ 650484 h 884889"/>
                  <a:gd name="connsiteX0" fmla="*/ 334 w 3223253"/>
                  <a:gd name="connsiteY0" fmla="*/ 629733 h 864138"/>
                  <a:gd name="connsiteX1" fmla="*/ 1238224 w 3223253"/>
                  <a:gd name="connsiteY1" fmla="*/ 4 h 864138"/>
                  <a:gd name="connsiteX2" fmla="*/ 2062047 w 3223253"/>
                  <a:gd name="connsiteY2" fmla="*/ 172534 h 864138"/>
                  <a:gd name="connsiteX3" fmla="*/ 3209359 w 3223253"/>
                  <a:gd name="connsiteY3" fmla="*/ 586601 h 864138"/>
                  <a:gd name="connsiteX4" fmla="*/ 1238224 w 3223253"/>
                  <a:gd name="connsiteY4" fmla="*/ 862646 h 864138"/>
                  <a:gd name="connsiteX5" fmla="*/ 334 w 3223253"/>
                  <a:gd name="connsiteY5" fmla="*/ 629733 h 864138"/>
                  <a:gd name="connsiteX0" fmla="*/ 256 w 3228613"/>
                  <a:gd name="connsiteY0" fmla="*/ 639012 h 873417"/>
                  <a:gd name="connsiteX1" fmla="*/ 1238146 w 3228613"/>
                  <a:gd name="connsiteY1" fmla="*/ 9283 h 873417"/>
                  <a:gd name="connsiteX2" fmla="*/ 2363894 w 3228613"/>
                  <a:gd name="connsiteY2" fmla="*/ 285330 h 873417"/>
                  <a:gd name="connsiteX3" fmla="*/ 3209281 w 3228613"/>
                  <a:gd name="connsiteY3" fmla="*/ 595880 h 873417"/>
                  <a:gd name="connsiteX4" fmla="*/ 1238146 w 3228613"/>
                  <a:gd name="connsiteY4" fmla="*/ 871925 h 873417"/>
                  <a:gd name="connsiteX5" fmla="*/ 256 w 3228613"/>
                  <a:gd name="connsiteY5" fmla="*/ 639012 h 873417"/>
                  <a:gd name="connsiteX0" fmla="*/ 1400 w 3229757"/>
                  <a:gd name="connsiteY0" fmla="*/ 639012 h 872301"/>
                  <a:gd name="connsiteX1" fmla="*/ 1023630 w 3229757"/>
                  <a:gd name="connsiteY1" fmla="*/ 9283 h 872301"/>
                  <a:gd name="connsiteX2" fmla="*/ 2365038 w 3229757"/>
                  <a:gd name="connsiteY2" fmla="*/ 285330 h 872301"/>
                  <a:gd name="connsiteX3" fmla="*/ 3210425 w 3229757"/>
                  <a:gd name="connsiteY3" fmla="*/ 595880 h 872301"/>
                  <a:gd name="connsiteX4" fmla="*/ 1239290 w 3229757"/>
                  <a:gd name="connsiteY4" fmla="*/ 871925 h 872301"/>
                  <a:gd name="connsiteX5" fmla="*/ 1400 w 3229757"/>
                  <a:gd name="connsiteY5" fmla="*/ 639012 h 872301"/>
                  <a:gd name="connsiteX0" fmla="*/ 1948 w 3230305"/>
                  <a:gd name="connsiteY0" fmla="*/ 629933 h 863222"/>
                  <a:gd name="connsiteX1" fmla="*/ 1024178 w 3230305"/>
                  <a:gd name="connsiteY1" fmla="*/ 204 h 863222"/>
                  <a:gd name="connsiteX2" fmla="*/ 2365586 w 3230305"/>
                  <a:gd name="connsiteY2" fmla="*/ 276251 h 863222"/>
                  <a:gd name="connsiteX3" fmla="*/ 3210973 w 3230305"/>
                  <a:gd name="connsiteY3" fmla="*/ 586801 h 863222"/>
                  <a:gd name="connsiteX4" fmla="*/ 1239838 w 3230305"/>
                  <a:gd name="connsiteY4" fmla="*/ 862846 h 863222"/>
                  <a:gd name="connsiteX5" fmla="*/ 1948 w 3230305"/>
                  <a:gd name="connsiteY5" fmla="*/ 629933 h 863222"/>
                  <a:gd name="connsiteX0" fmla="*/ 5260 w 3233617"/>
                  <a:gd name="connsiteY0" fmla="*/ 629933 h 870620"/>
                  <a:gd name="connsiteX1" fmla="*/ 1027490 w 3233617"/>
                  <a:gd name="connsiteY1" fmla="*/ 204 h 870620"/>
                  <a:gd name="connsiteX2" fmla="*/ 2368898 w 3233617"/>
                  <a:gd name="connsiteY2" fmla="*/ 276251 h 870620"/>
                  <a:gd name="connsiteX3" fmla="*/ 3214285 w 3233617"/>
                  <a:gd name="connsiteY3" fmla="*/ 586801 h 870620"/>
                  <a:gd name="connsiteX4" fmla="*/ 1243150 w 3233617"/>
                  <a:gd name="connsiteY4" fmla="*/ 862846 h 870620"/>
                  <a:gd name="connsiteX5" fmla="*/ 5260 w 3233617"/>
                  <a:gd name="connsiteY5" fmla="*/ 629933 h 870620"/>
                  <a:gd name="connsiteX0" fmla="*/ 5260 w 3214447"/>
                  <a:gd name="connsiteY0" fmla="*/ 629933 h 870620"/>
                  <a:gd name="connsiteX1" fmla="*/ 1027490 w 3214447"/>
                  <a:gd name="connsiteY1" fmla="*/ 204 h 870620"/>
                  <a:gd name="connsiteX2" fmla="*/ 2368898 w 3214447"/>
                  <a:gd name="connsiteY2" fmla="*/ 276251 h 870620"/>
                  <a:gd name="connsiteX3" fmla="*/ 3214285 w 3214447"/>
                  <a:gd name="connsiteY3" fmla="*/ 586801 h 870620"/>
                  <a:gd name="connsiteX4" fmla="*/ 1243150 w 3214447"/>
                  <a:gd name="connsiteY4" fmla="*/ 862846 h 870620"/>
                  <a:gd name="connsiteX5" fmla="*/ 5260 w 3214447"/>
                  <a:gd name="connsiteY5" fmla="*/ 629933 h 870620"/>
                  <a:gd name="connsiteX0" fmla="*/ 2097 w 3211284"/>
                  <a:gd name="connsiteY0" fmla="*/ 629933 h 923484"/>
                  <a:gd name="connsiteX1" fmla="*/ 1024327 w 3211284"/>
                  <a:gd name="connsiteY1" fmla="*/ 204 h 923484"/>
                  <a:gd name="connsiteX2" fmla="*/ 2365735 w 3211284"/>
                  <a:gd name="connsiteY2" fmla="*/ 276251 h 923484"/>
                  <a:gd name="connsiteX3" fmla="*/ 3211122 w 3211284"/>
                  <a:gd name="connsiteY3" fmla="*/ 586801 h 923484"/>
                  <a:gd name="connsiteX4" fmla="*/ 1248613 w 3211284"/>
                  <a:gd name="connsiteY4" fmla="*/ 923231 h 923484"/>
                  <a:gd name="connsiteX5" fmla="*/ 2097 w 3211284"/>
                  <a:gd name="connsiteY5" fmla="*/ 629933 h 923484"/>
                  <a:gd name="connsiteX0" fmla="*/ 2097 w 3211284"/>
                  <a:gd name="connsiteY0" fmla="*/ 629933 h 928430"/>
                  <a:gd name="connsiteX1" fmla="*/ 1024327 w 3211284"/>
                  <a:gd name="connsiteY1" fmla="*/ 204 h 928430"/>
                  <a:gd name="connsiteX2" fmla="*/ 2365735 w 3211284"/>
                  <a:gd name="connsiteY2" fmla="*/ 276251 h 928430"/>
                  <a:gd name="connsiteX3" fmla="*/ 3211122 w 3211284"/>
                  <a:gd name="connsiteY3" fmla="*/ 586801 h 928430"/>
                  <a:gd name="connsiteX4" fmla="*/ 1248613 w 3211284"/>
                  <a:gd name="connsiteY4" fmla="*/ 923231 h 928430"/>
                  <a:gd name="connsiteX5" fmla="*/ 2097 w 3211284"/>
                  <a:gd name="connsiteY5" fmla="*/ 629933 h 928430"/>
                  <a:gd name="connsiteX0" fmla="*/ 15 w 3209202"/>
                  <a:gd name="connsiteY0" fmla="*/ 629933 h 928430"/>
                  <a:gd name="connsiteX1" fmla="*/ 1022245 w 3209202"/>
                  <a:gd name="connsiteY1" fmla="*/ 204 h 928430"/>
                  <a:gd name="connsiteX2" fmla="*/ 2363653 w 3209202"/>
                  <a:gd name="connsiteY2" fmla="*/ 276251 h 928430"/>
                  <a:gd name="connsiteX3" fmla="*/ 3209040 w 3209202"/>
                  <a:gd name="connsiteY3" fmla="*/ 586801 h 928430"/>
                  <a:gd name="connsiteX4" fmla="*/ 1246531 w 3209202"/>
                  <a:gd name="connsiteY4" fmla="*/ 923231 h 928430"/>
                  <a:gd name="connsiteX5" fmla="*/ 15 w 3209202"/>
                  <a:gd name="connsiteY5" fmla="*/ 629933 h 928430"/>
                  <a:gd name="connsiteX0" fmla="*/ 15 w 3209046"/>
                  <a:gd name="connsiteY0" fmla="*/ 629933 h 934653"/>
                  <a:gd name="connsiteX1" fmla="*/ 1022245 w 3209046"/>
                  <a:gd name="connsiteY1" fmla="*/ 204 h 934653"/>
                  <a:gd name="connsiteX2" fmla="*/ 2363653 w 3209046"/>
                  <a:gd name="connsiteY2" fmla="*/ 276251 h 934653"/>
                  <a:gd name="connsiteX3" fmla="*/ 3209040 w 3209046"/>
                  <a:gd name="connsiteY3" fmla="*/ 586801 h 934653"/>
                  <a:gd name="connsiteX4" fmla="*/ 1246531 w 3209046"/>
                  <a:gd name="connsiteY4" fmla="*/ 923231 h 934653"/>
                  <a:gd name="connsiteX5" fmla="*/ 15 w 3209046"/>
                  <a:gd name="connsiteY5" fmla="*/ 629933 h 934653"/>
                  <a:gd name="connsiteX0" fmla="*/ 15 w 3209046"/>
                  <a:gd name="connsiteY0" fmla="*/ 630024 h 934744"/>
                  <a:gd name="connsiteX1" fmla="*/ 1022245 w 3209046"/>
                  <a:gd name="connsiteY1" fmla="*/ 295 h 934744"/>
                  <a:gd name="connsiteX2" fmla="*/ 2363653 w 3209046"/>
                  <a:gd name="connsiteY2" fmla="*/ 276342 h 934744"/>
                  <a:gd name="connsiteX3" fmla="*/ 3209040 w 3209046"/>
                  <a:gd name="connsiteY3" fmla="*/ 586892 h 934744"/>
                  <a:gd name="connsiteX4" fmla="*/ 1246531 w 3209046"/>
                  <a:gd name="connsiteY4" fmla="*/ 923322 h 934744"/>
                  <a:gd name="connsiteX5" fmla="*/ 15 w 3209046"/>
                  <a:gd name="connsiteY5" fmla="*/ 630024 h 934744"/>
                  <a:gd name="connsiteX0" fmla="*/ 15 w 3209047"/>
                  <a:gd name="connsiteY0" fmla="*/ 629991 h 934711"/>
                  <a:gd name="connsiteX1" fmla="*/ 1022245 w 3209047"/>
                  <a:gd name="connsiteY1" fmla="*/ 262 h 934711"/>
                  <a:gd name="connsiteX2" fmla="*/ 2363653 w 3209047"/>
                  <a:gd name="connsiteY2" fmla="*/ 276309 h 934711"/>
                  <a:gd name="connsiteX3" fmla="*/ 3209040 w 3209047"/>
                  <a:gd name="connsiteY3" fmla="*/ 586859 h 934711"/>
                  <a:gd name="connsiteX4" fmla="*/ 1246531 w 3209047"/>
                  <a:gd name="connsiteY4" fmla="*/ 923289 h 934711"/>
                  <a:gd name="connsiteX5" fmla="*/ 15 w 3209047"/>
                  <a:gd name="connsiteY5" fmla="*/ 629991 h 934711"/>
                  <a:gd name="connsiteX0" fmla="*/ 10 w 3226092"/>
                  <a:gd name="connsiteY0" fmla="*/ 644182 h 942440"/>
                  <a:gd name="connsiteX1" fmla="*/ 1022240 w 3226092"/>
                  <a:gd name="connsiteY1" fmla="*/ 14453 h 942440"/>
                  <a:gd name="connsiteX2" fmla="*/ 2130735 w 3226092"/>
                  <a:gd name="connsiteY2" fmla="*/ 255995 h 942440"/>
                  <a:gd name="connsiteX3" fmla="*/ 3209035 w 3226092"/>
                  <a:gd name="connsiteY3" fmla="*/ 601050 h 942440"/>
                  <a:gd name="connsiteX4" fmla="*/ 1246526 w 3226092"/>
                  <a:gd name="connsiteY4" fmla="*/ 937480 h 942440"/>
                  <a:gd name="connsiteX5" fmla="*/ 10 w 3226092"/>
                  <a:gd name="connsiteY5" fmla="*/ 644182 h 942440"/>
                  <a:gd name="connsiteX0" fmla="*/ 10 w 3210259"/>
                  <a:gd name="connsiteY0" fmla="*/ 644182 h 946986"/>
                  <a:gd name="connsiteX1" fmla="*/ 1022240 w 3210259"/>
                  <a:gd name="connsiteY1" fmla="*/ 14453 h 946986"/>
                  <a:gd name="connsiteX2" fmla="*/ 2130735 w 3210259"/>
                  <a:gd name="connsiteY2" fmla="*/ 255995 h 946986"/>
                  <a:gd name="connsiteX3" fmla="*/ 3209035 w 3210259"/>
                  <a:gd name="connsiteY3" fmla="*/ 601050 h 946986"/>
                  <a:gd name="connsiteX4" fmla="*/ 1246526 w 3210259"/>
                  <a:gd name="connsiteY4" fmla="*/ 937480 h 946986"/>
                  <a:gd name="connsiteX5" fmla="*/ 10 w 3210259"/>
                  <a:gd name="connsiteY5" fmla="*/ 644182 h 946986"/>
                  <a:gd name="connsiteX0" fmla="*/ 10 w 3210235"/>
                  <a:gd name="connsiteY0" fmla="*/ 642695 h 940003"/>
                  <a:gd name="connsiteX1" fmla="*/ 1022240 w 3210235"/>
                  <a:gd name="connsiteY1" fmla="*/ 12966 h 940003"/>
                  <a:gd name="connsiteX2" fmla="*/ 2130735 w 3210235"/>
                  <a:gd name="connsiteY2" fmla="*/ 254508 h 940003"/>
                  <a:gd name="connsiteX3" fmla="*/ 3209035 w 3210235"/>
                  <a:gd name="connsiteY3" fmla="*/ 694454 h 940003"/>
                  <a:gd name="connsiteX4" fmla="*/ 1246526 w 3210235"/>
                  <a:gd name="connsiteY4" fmla="*/ 935993 h 940003"/>
                  <a:gd name="connsiteX5" fmla="*/ 10 w 3210235"/>
                  <a:gd name="connsiteY5" fmla="*/ 642695 h 940003"/>
                  <a:gd name="connsiteX0" fmla="*/ 10 w 3210235"/>
                  <a:gd name="connsiteY0" fmla="*/ 642695 h 940003"/>
                  <a:gd name="connsiteX1" fmla="*/ 1022240 w 3210235"/>
                  <a:gd name="connsiteY1" fmla="*/ 12966 h 940003"/>
                  <a:gd name="connsiteX2" fmla="*/ 2130735 w 3210235"/>
                  <a:gd name="connsiteY2" fmla="*/ 254508 h 940003"/>
                  <a:gd name="connsiteX3" fmla="*/ 3209035 w 3210235"/>
                  <a:gd name="connsiteY3" fmla="*/ 694454 h 940003"/>
                  <a:gd name="connsiteX4" fmla="*/ 1246526 w 3210235"/>
                  <a:gd name="connsiteY4" fmla="*/ 935993 h 940003"/>
                  <a:gd name="connsiteX5" fmla="*/ 10 w 3210235"/>
                  <a:gd name="connsiteY5" fmla="*/ 642695 h 940003"/>
                  <a:gd name="connsiteX0" fmla="*/ 10 w 3210235"/>
                  <a:gd name="connsiteY0" fmla="*/ 631823 h 929131"/>
                  <a:gd name="connsiteX1" fmla="*/ 1022240 w 3210235"/>
                  <a:gd name="connsiteY1" fmla="*/ 2094 h 929131"/>
                  <a:gd name="connsiteX2" fmla="*/ 2130735 w 3210235"/>
                  <a:gd name="connsiteY2" fmla="*/ 243636 h 929131"/>
                  <a:gd name="connsiteX3" fmla="*/ 3209035 w 3210235"/>
                  <a:gd name="connsiteY3" fmla="*/ 683582 h 929131"/>
                  <a:gd name="connsiteX4" fmla="*/ 1246526 w 3210235"/>
                  <a:gd name="connsiteY4" fmla="*/ 925121 h 929131"/>
                  <a:gd name="connsiteX5" fmla="*/ 10 w 3210235"/>
                  <a:gd name="connsiteY5" fmla="*/ 631823 h 92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0235" h="929131">
                    <a:moveTo>
                      <a:pt x="10" y="631823"/>
                    </a:moveTo>
                    <a:cubicBezTo>
                      <a:pt x="-2866" y="296830"/>
                      <a:pt x="572229" y="23660"/>
                      <a:pt x="1022240" y="2094"/>
                    </a:cubicBezTo>
                    <a:cubicBezTo>
                      <a:pt x="1472251" y="-19472"/>
                      <a:pt x="1766269" y="130055"/>
                      <a:pt x="2130735" y="243636"/>
                    </a:cubicBezTo>
                    <a:cubicBezTo>
                      <a:pt x="2495201" y="357217"/>
                      <a:pt x="3244259" y="414726"/>
                      <a:pt x="3209035" y="683582"/>
                    </a:cubicBezTo>
                    <a:cubicBezTo>
                      <a:pt x="3173811" y="952438"/>
                      <a:pt x="1781363" y="933747"/>
                      <a:pt x="1246526" y="925121"/>
                    </a:cubicBezTo>
                    <a:cubicBezTo>
                      <a:pt x="711689" y="916495"/>
                      <a:pt x="2886" y="966816"/>
                      <a:pt x="10" y="6318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00"/>
                  </a:gs>
                  <a:gs pos="32000">
                    <a:srgbClr val="FF6600"/>
                  </a:gs>
                  <a:gs pos="7400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A5211BFF-3078-4224-AD16-DC7028F3FE7A}"/>
                  </a:ext>
                </a:extLst>
              </p:cNvPr>
              <p:cNvGrpSpPr/>
              <p:nvPr/>
            </p:nvGrpSpPr>
            <p:grpSpPr>
              <a:xfrm>
                <a:off x="1752054" y="2358531"/>
                <a:ext cx="1557884" cy="378056"/>
                <a:chOff x="1691372" y="3789341"/>
                <a:chExt cx="6870041" cy="1667170"/>
              </a:xfrm>
              <a:solidFill>
                <a:srgbClr val="FF0000"/>
              </a:solidFill>
            </p:grpSpPr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AF6C09E4-6586-40A8-87DB-77CBA1596087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0C449028-C2AC-4658-B7BB-732A8F8CE08B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25E6B5BB-BF56-49DA-8ADA-27E652A6FE26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15FF18F5-B719-42D2-B509-D6934F07AED1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6B880771-34D5-4E2B-80AF-5FBA5B9822F4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A7CB1275-2D49-4F81-9C61-2F5F0A78A0DF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333590F8-1A88-4BD0-B507-60161D6EAE08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8FC64B33-03A9-407A-BF5C-26A0FCA92344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" name="楕円 290">
                  <a:extLst>
                    <a:ext uri="{FF2B5EF4-FFF2-40B4-BE49-F238E27FC236}">
                      <a16:creationId xmlns:a16="http://schemas.microsoft.com/office/drawing/2014/main" id="{A4E713DD-7B85-4C45-8D28-C984B16F36AC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A365C778-0E1F-497B-8BFF-2DA90F754F01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A0CD652B-8B40-4788-BB8A-FBD87A799873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E718F206-3E50-447F-AC7C-88DFF6717973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楕円 294">
                  <a:extLst>
                    <a:ext uri="{FF2B5EF4-FFF2-40B4-BE49-F238E27FC236}">
                      <a16:creationId xmlns:a16="http://schemas.microsoft.com/office/drawing/2014/main" id="{F70E94C1-350B-4CDD-A6AD-48662F1A31B3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楕円 295">
                  <a:extLst>
                    <a:ext uri="{FF2B5EF4-FFF2-40B4-BE49-F238E27FC236}">
                      <a16:creationId xmlns:a16="http://schemas.microsoft.com/office/drawing/2014/main" id="{E8761DD1-13BE-4B4F-B5DF-A6F1F3FB9D54}"/>
                    </a:ext>
                  </a:extLst>
                </p:cNvPr>
                <p:cNvSpPr/>
                <p:nvPr/>
              </p:nvSpPr>
              <p:spPr>
                <a:xfrm>
                  <a:off x="7751095" y="453916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楕円 296">
                  <a:extLst>
                    <a:ext uri="{FF2B5EF4-FFF2-40B4-BE49-F238E27FC236}">
                      <a16:creationId xmlns:a16="http://schemas.microsoft.com/office/drawing/2014/main" id="{0E671AB6-096F-4420-8CAE-2B2F12AE963B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98F56853-60C1-4C2B-AF80-5E3973AD7B36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0E838794-88CE-4A59-94DB-56617ECEC033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楕円 299">
                  <a:extLst>
                    <a:ext uri="{FF2B5EF4-FFF2-40B4-BE49-F238E27FC236}">
                      <a16:creationId xmlns:a16="http://schemas.microsoft.com/office/drawing/2014/main" id="{86E9C537-2AFA-4ED2-A572-F5E247946342}"/>
                    </a:ext>
                  </a:extLst>
                </p:cNvPr>
                <p:cNvSpPr/>
                <p:nvPr/>
              </p:nvSpPr>
              <p:spPr>
                <a:xfrm>
                  <a:off x="8415357" y="4633282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E10C6680-0577-45AF-851E-AC298FC62064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89E384F4-EC67-4BD8-B6D5-4207DDD20BAA}"/>
                    </a:ext>
                  </a:extLst>
                </p:cNvPr>
                <p:cNvSpPr/>
                <p:nvPr/>
              </p:nvSpPr>
              <p:spPr>
                <a:xfrm>
                  <a:off x="1691372" y="491364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2B328C39-2AA6-4467-80A6-8258C4A8343D}"/>
                  </a:ext>
                </a:extLst>
              </p:cNvPr>
              <p:cNvGrpSpPr/>
              <p:nvPr/>
            </p:nvGrpSpPr>
            <p:grpSpPr>
              <a:xfrm>
                <a:off x="3164407" y="2699043"/>
                <a:ext cx="1438558" cy="378056"/>
                <a:chOff x="2217583" y="3789341"/>
                <a:chExt cx="6343830" cy="1667170"/>
              </a:xfrm>
              <a:solidFill>
                <a:srgbClr val="C00000"/>
              </a:solidFill>
            </p:grpSpPr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FB39F945-C983-4545-A400-17308E8B5C26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531804EC-E7CF-4A38-B1BB-030DA5C47918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楕円 265">
                  <a:extLst>
                    <a:ext uri="{FF2B5EF4-FFF2-40B4-BE49-F238E27FC236}">
                      <a16:creationId xmlns:a16="http://schemas.microsoft.com/office/drawing/2014/main" id="{07DA0B4B-AF5C-49F2-9502-BF309F9ADD1E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BF719C4D-AC1F-46A5-BE3F-46A1417B831D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9A1BD9D0-3218-4F20-9188-441C28068542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楕円 268">
                  <a:extLst>
                    <a:ext uri="{FF2B5EF4-FFF2-40B4-BE49-F238E27FC236}">
                      <a16:creationId xmlns:a16="http://schemas.microsoft.com/office/drawing/2014/main" id="{11AB365E-8CC9-4CE4-957D-A0E1371432B3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389B79E5-C9A9-4E88-BB84-F5CAD7D273A4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6228ADEE-C3D5-40EC-B999-3CF580746A93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EB5D92CC-A566-43A8-8057-253379383B29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332DE470-892F-41D3-91C8-08922C89B7E0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1C0BAC27-5561-47F5-B50B-98038F2C3A32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F95B1C91-6636-4354-9738-2391C48258C2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37D51A8C-4560-45A6-B37B-7BABEF4DC702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605EC090-2612-4B52-B558-D3089185A585}"/>
                    </a:ext>
                  </a:extLst>
                </p:cNvPr>
                <p:cNvSpPr/>
                <p:nvPr/>
              </p:nvSpPr>
              <p:spPr>
                <a:xfrm>
                  <a:off x="7751095" y="453916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0A62E7A4-2EF4-499B-804A-5E5DFE65D013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9" name="楕円 278">
                  <a:extLst>
                    <a:ext uri="{FF2B5EF4-FFF2-40B4-BE49-F238E27FC236}">
                      <a16:creationId xmlns:a16="http://schemas.microsoft.com/office/drawing/2014/main" id="{5976858A-5B3D-4973-A016-5395F71CB1E6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15E14BBF-070A-4522-AE48-4781B6B6EDD9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F34D785E-A3F0-4D33-B9F8-83BC3E2F74CF}"/>
                    </a:ext>
                  </a:extLst>
                </p:cNvPr>
                <p:cNvSpPr/>
                <p:nvPr/>
              </p:nvSpPr>
              <p:spPr>
                <a:xfrm>
                  <a:off x="8415357" y="4633282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6BAB66A1-F617-473E-BAE6-611F9456630A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6537E523-9BFA-43C6-8D36-6D73EB4388A7}"/>
                  </a:ext>
                </a:extLst>
              </p:cNvPr>
              <p:cNvGrpSpPr/>
              <p:nvPr/>
            </p:nvGrpSpPr>
            <p:grpSpPr>
              <a:xfrm>
                <a:off x="1644906" y="2699043"/>
                <a:ext cx="1357446" cy="378056"/>
                <a:chOff x="1691372" y="3789341"/>
                <a:chExt cx="5986138" cy="1667170"/>
              </a:xfrm>
              <a:solidFill>
                <a:srgbClr val="C00000"/>
              </a:solidFill>
            </p:grpSpPr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161DDBE4-D20B-4DA9-BEBE-2FD8DFBF8288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0FB6E1EA-7570-4918-9293-0704C748BDDD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64E9CD9A-CB05-4EA8-856E-3DB52A654BCB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AF87D05D-3F4A-410A-A8F8-FAB15C38FC69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084DC1E6-40FA-4FBE-8334-31B768FB1DC0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6B4B1A48-73BF-4953-B157-08598385A6E3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BFC0DBF3-D679-436B-B5AF-8FD9CE132AC5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B45F3BC8-D464-41D8-B41C-CBC54E7087AC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225C2E68-8373-4E2A-B723-A7B3FC558138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EECB1478-56E0-4660-AD46-A726956D18B0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9E1AC1C7-E610-44A8-B442-4A54B3462FE3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307A4339-724E-4CD8-8C1E-477C17A1B39E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A8E7BD87-5A09-49EC-8866-4BD1DCAF10DE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6AB9D978-15DA-47DD-8E09-BB33853D1904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3F6AF85F-25C5-4E3F-A214-20CDC63D83C6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3B544774-3E7E-4ADD-9420-EB6DA8571C30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B37E4D8A-C6D5-4C05-86F6-5B6909596A7A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940DBB56-7365-4B37-90BF-02383690408D}"/>
                    </a:ext>
                  </a:extLst>
                </p:cNvPr>
                <p:cNvSpPr/>
                <p:nvPr/>
              </p:nvSpPr>
              <p:spPr>
                <a:xfrm>
                  <a:off x="1691372" y="491364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039EAF42-7B38-4763-A464-D07DA6F654BB}"/>
                </a:ext>
              </a:extLst>
            </p:cNvPr>
            <p:cNvGrpSpPr/>
            <p:nvPr/>
          </p:nvGrpSpPr>
          <p:grpSpPr>
            <a:xfrm rot="21092461">
              <a:off x="3229568" y="4088169"/>
              <a:ext cx="2257542" cy="732375"/>
              <a:chOff x="1526866" y="2223520"/>
              <a:chExt cx="3210235" cy="929131"/>
            </a:xfrm>
          </p:grpSpPr>
          <p:sp>
            <p:nvSpPr>
              <p:cNvPr id="96" name="楕円 1">
                <a:extLst>
                  <a:ext uri="{FF2B5EF4-FFF2-40B4-BE49-F238E27FC236}">
                    <a16:creationId xmlns:a16="http://schemas.microsoft.com/office/drawing/2014/main" id="{476375D2-D2E5-4DF4-9D26-710A4EA2DDF7}"/>
                  </a:ext>
                </a:extLst>
              </p:cNvPr>
              <p:cNvSpPr/>
              <p:nvPr/>
            </p:nvSpPr>
            <p:spPr>
              <a:xfrm>
                <a:off x="1526866" y="2223520"/>
                <a:ext cx="3210235" cy="929131"/>
              </a:xfrm>
              <a:custGeom>
                <a:avLst/>
                <a:gdLst>
                  <a:gd name="connsiteX0" fmla="*/ 0 w 2510286"/>
                  <a:gd name="connsiteY0" fmla="*/ 457200 h 914400"/>
                  <a:gd name="connsiteX1" fmla="*/ 1255143 w 2510286"/>
                  <a:gd name="connsiteY1" fmla="*/ 0 h 914400"/>
                  <a:gd name="connsiteX2" fmla="*/ 2510286 w 2510286"/>
                  <a:gd name="connsiteY2" fmla="*/ 457200 h 914400"/>
                  <a:gd name="connsiteX3" fmla="*/ 1255143 w 2510286"/>
                  <a:gd name="connsiteY3" fmla="*/ 914400 h 914400"/>
                  <a:gd name="connsiteX4" fmla="*/ 0 w 2510286"/>
                  <a:gd name="connsiteY4" fmla="*/ 457200 h 914400"/>
                  <a:gd name="connsiteX0" fmla="*/ 11 w 2510297"/>
                  <a:gd name="connsiteY0" fmla="*/ 629729 h 1086929"/>
                  <a:gd name="connsiteX1" fmla="*/ 1237901 w 2510297"/>
                  <a:gd name="connsiteY1" fmla="*/ 0 h 1086929"/>
                  <a:gd name="connsiteX2" fmla="*/ 2510297 w 2510297"/>
                  <a:gd name="connsiteY2" fmla="*/ 629729 h 1086929"/>
                  <a:gd name="connsiteX3" fmla="*/ 1255154 w 2510297"/>
                  <a:gd name="connsiteY3" fmla="*/ 1086929 h 1086929"/>
                  <a:gd name="connsiteX4" fmla="*/ 11 w 2510297"/>
                  <a:gd name="connsiteY4" fmla="*/ 629729 h 1086929"/>
                  <a:gd name="connsiteX0" fmla="*/ 0 w 2510286"/>
                  <a:gd name="connsiteY0" fmla="*/ 629729 h 862995"/>
                  <a:gd name="connsiteX1" fmla="*/ 1237890 w 2510286"/>
                  <a:gd name="connsiteY1" fmla="*/ 0 h 862995"/>
                  <a:gd name="connsiteX2" fmla="*/ 2510286 w 2510286"/>
                  <a:gd name="connsiteY2" fmla="*/ 629729 h 862995"/>
                  <a:gd name="connsiteX3" fmla="*/ 1237890 w 2510286"/>
                  <a:gd name="connsiteY3" fmla="*/ 862642 h 862995"/>
                  <a:gd name="connsiteX4" fmla="*/ 0 w 2510286"/>
                  <a:gd name="connsiteY4" fmla="*/ 629729 h 862995"/>
                  <a:gd name="connsiteX0" fmla="*/ 386 w 2510672"/>
                  <a:gd name="connsiteY0" fmla="*/ 629729 h 862995"/>
                  <a:gd name="connsiteX1" fmla="*/ 1238276 w 2510672"/>
                  <a:gd name="connsiteY1" fmla="*/ 0 h 862995"/>
                  <a:gd name="connsiteX2" fmla="*/ 2510672 w 2510672"/>
                  <a:gd name="connsiteY2" fmla="*/ 629729 h 862995"/>
                  <a:gd name="connsiteX3" fmla="*/ 1238276 w 2510672"/>
                  <a:gd name="connsiteY3" fmla="*/ 862642 h 862995"/>
                  <a:gd name="connsiteX4" fmla="*/ 386 w 2510672"/>
                  <a:gd name="connsiteY4" fmla="*/ 629729 h 862995"/>
                  <a:gd name="connsiteX0" fmla="*/ 305 w 3209330"/>
                  <a:gd name="connsiteY0" fmla="*/ 629840 h 864245"/>
                  <a:gd name="connsiteX1" fmla="*/ 1238195 w 3209330"/>
                  <a:gd name="connsiteY1" fmla="*/ 111 h 864245"/>
                  <a:gd name="connsiteX2" fmla="*/ 3209330 w 3209330"/>
                  <a:gd name="connsiteY2" fmla="*/ 586708 h 864245"/>
                  <a:gd name="connsiteX3" fmla="*/ 1238195 w 3209330"/>
                  <a:gd name="connsiteY3" fmla="*/ 862753 h 864245"/>
                  <a:gd name="connsiteX4" fmla="*/ 305 w 3209330"/>
                  <a:gd name="connsiteY4" fmla="*/ 629840 h 864245"/>
                  <a:gd name="connsiteX0" fmla="*/ 396 w 3209421"/>
                  <a:gd name="connsiteY0" fmla="*/ 629840 h 864245"/>
                  <a:gd name="connsiteX1" fmla="*/ 1238286 w 3209421"/>
                  <a:gd name="connsiteY1" fmla="*/ 111 h 864245"/>
                  <a:gd name="connsiteX2" fmla="*/ 3209421 w 3209421"/>
                  <a:gd name="connsiteY2" fmla="*/ 586708 h 864245"/>
                  <a:gd name="connsiteX3" fmla="*/ 1238286 w 3209421"/>
                  <a:gd name="connsiteY3" fmla="*/ 862753 h 864245"/>
                  <a:gd name="connsiteX4" fmla="*/ 396 w 3209421"/>
                  <a:gd name="connsiteY4" fmla="*/ 629840 h 864245"/>
                  <a:gd name="connsiteX0" fmla="*/ 242 w 3223161"/>
                  <a:gd name="connsiteY0" fmla="*/ 650484 h 884889"/>
                  <a:gd name="connsiteX1" fmla="*/ 1238132 w 3223161"/>
                  <a:gd name="connsiteY1" fmla="*/ 20755 h 884889"/>
                  <a:gd name="connsiteX2" fmla="*/ 2061955 w 3223161"/>
                  <a:gd name="connsiteY2" fmla="*/ 193285 h 884889"/>
                  <a:gd name="connsiteX3" fmla="*/ 3209267 w 3223161"/>
                  <a:gd name="connsiteY3" fmla="*/ 607352 h 884889"/>
                  <a:gd name="connsiteX4" fmla="*/ 1238132 w 3223161"/>
                  <a:gd name="connsiteY4" fmla="*/ 883397 h 884889"/>
                  <a:gd name="connsiteX5" fmla="*/ 242 w 3223161"/>
                  <a:gd name="connsiteY5" fmla="*/ 650484 h 884889"/>
                  <a:gd name="connsiteX0" fmla="*/ 334 w 3223253"/>
                  <a:gd name="connsiteY0" fmla="*/ 629733 h 864138"/>
                  <a:gd name="connsiteX1" fmla="*/ 1238224 w 3223253"/>
                  <a:gd name="connsiteY1" fmla="*/ 4 h 864138"/>
                  <a:gd name="connsiteX2" fmla="*/ 2062047 w 3223253"/>
                  <a:gd name="connsiteY2" fmla="*/ 172534 h 864138"/>
                  <a:gd name="connsiteX3" fmla="*/ 3209359 w 3223253"/>
                  <a:gd name="connsiteY3" fmla="*/ 586601 h 864138"/>
                  <a:gd name="connsiteX4" fmla="*/ 1238224 w 3223253"/>
                  <a:gd name="connsiteY4" fmla="*/ 862646 h 864138"/>
                  <a:gd name="connsiteX5" fmla="*/ 334 w 3223253"/>
                  <a:gd name="connsiteY5" fmla="*/ 629733 h 864138"/>
                  <a:gd name="connsiteX0" fmla="*/ 256 w 3228613"/>
                  <a:gd name="connsiteY0" fmla="*/ 639012 h 873417"/>
                  <a:gd name="connsiteX1" fmla="*/ 1238146 w 3228613"/>
                  <a:gd name="connsiteY1" fmla="*/ 9283 h 873417"/>
                  <a:gd name="connsiteX2" fmla="*/ 2363894 w 3228613"/>
                  <a:gd name="connsiteY2" fmla="*/ 285330 h 873417"/>
                  <a:gd name="connsiteX3" fmla="*/ 3209281 w 3228613"/>
                  <a:gd name="connsiteY3" fmla="*/ 595880 h 873417"/>
                  <a:gd name="connsiteX4" fmla="*/ 1238146 w 3228613"/>
                  <a:gd name="connsiteY4" fmla="*/ 871925 h 873417"/>
                  <a:gd name="connsiteX5" fmla="*/ 256 w 3228613"/>
                  <a:gd name="connsiteY5" fmla="*/ 639012 h 873417"/>
                  <a:gd name="connsiteX0" fmla="*/ 1400 w 3229757"/>
                  <a:gd name="connsiteY0" fmla="*/ 639012 h 872301"/>
                  <a:gd name="connsiteX1" fmla="*/ 1023630 w 3229757"/>
                  <a:gd name="connsiteY1" fmla="*/ 9283 h 872301"/>
                  <a:gd name="connsiteX2" fmla="*/ 2365038 w 3229757"/>
                  <a:gd name="connsiteY2" fmla="*/ 285330 h 872301"/>
                  <a:gd name="connsiteX3" fmla="*/ 3210425 w 3229757"/>
                  <a:gd name="connsiteY3" fmla="*/ 595880 h 872301"/>
                  <a:gd name="connsiteX4" fmla="*/ 1239290 w 3229757"/>
                  <a:gd name="connsiteY4" fmla="*/ 871925 h 872301"/>
                  <a:gd name="connsiteX5" fmla="*/ 1400 w 3229757"/>
                  <a:gd name="connsiteY5" fmla="*/ 639012 h 872301"/>
                  <a:gd name="connsiteX0" fmla="*/ 1948 w 3230305"/>
                  <a:gd name="connsiteY0" fmla="*/ 629933 h 863222"/>
                  <a:gd name="connsiteX1" fmla="*/ 1024178 w 3230305"/>
                  <a:gd name="connsiteY1" fmla="*/ 204 h 863222"/>
                  <a:gd name="connsiteX2" fmla="*/ 2365586 w 3230305"/>
                  <a:gd name="connsiteY2" fmla="*/ 276251 h 863222"/>
                  <a:gd name="connsiteX3" fmla="*/ 3210973 w 3230305"/>
                  <a:gd name="connsiteY3" fmla="*/ 586801 h 863222"/>
                  <a:gd name="connsiteX4" fmla="*/ 1239838 w 3230305"/>
                  <a:gd name="connsiteY4" fmla="*/ 862846 h 863222"/>
                  <a:gd name="connsiteX5" fmla="*/ 1948 w 3230305"/>
                  <a:gd name="connsiteY5" fmla="*/ 629933 h 863222"/>
                  <a:gd name="connsiteX0" fmla="*/ 5260 w 3233617"/>
                  <a:gd name="connsiteY0" fmla="*/ 629933 h 870620"/>
                  <a:gd name="connsiteX1" fmla="*/ 1027490 w 3233617"/>
                  <a:gd name="connsiteY1" fmla="*/ 204 h 870620"/>
                  <a:gd name="connsiteX2" fmla="*/ 2368898 w 3233617"/>
                  <a:gd name="connsiteY2" fmla="*/ 276251 h 870620"/>
                  <a:gd name="connsiteX3" fmla="*/ 3214285 w 3233617"/>
                  <a:gd name="connsiteY3" fmla="*/ 586801 h 870620"/>
                  <a:gd name="connsiteX4" fmla="*/ 1243150 w 3233617"/>
                  <a:gd name="connsiteY4" fmla="*/ 862846 h 870620"/>
                  <a:gd name="connsiteX5" fmla="*/ 5260 w 3233617"/>
                  <a:gd name="connsiteY5" fmla="*/ 629933 h 870620"/>
                  <a:gd name="connsiteX0" fmla="*/ 5260 w 3214447"/>
                  <a:gd name="connsiteY0" fmla="*/ 629933 h 870620"/>
                  <a:gd name="connsiteX1" fmla="*/ 1027490 w 3214447"/>
                  <a:gd name="connsiteY1" fmla="*/ 204 h 870620"/>
                  <a:gd name="connsiteX2" fmla="*/ 2368898 w 3214447"/>
                  <a:gd name="connsiteY2" fmla="*/ 276251 h 870620"/>
                  <a:gd name="connsiteX3" fmla="*/ 3214285 w 3214447"/>
                  <a:gd name="connsiteY3" fmla="*/ 586801 h 870620"/>
                  <a:gd name="connsiteX4" fmla="*/ 1243150 w 3214447"/>
                  <a:gd name="connsiteY4" fmla="*/ 862846 h 870620"/>
                  <a:gd name="connsiteX5" fmla="*/ 5260 w 3214447"/>
                  <a:gd name="connsiteY5" fmla="*/ 629933 h 870620"/>
                  <a:gd name="connsiteX0" fmla="*/ 2097 w 3211284"/>
                  <a:gd name="connsiteY0" fmla="*/ 629933 h 923484"/>
                  <a:gd name="connsiteX1" fmla="*/ 1024327 w 3211284"/>
                  <a:gd name="connsiteY1" fmla="*/ 204 h 923484"/>
                  <a:gd name="connsiteX2" fmla="*/ 2365735 w 3211284"/>
                  <a:gd name="connsiteY2" fmla="*/ 276251 h 923484"/>
                  <a:gd name="connsiteX3" fmla="*/ 3211122 w 3211284"/>
                  <a:gd name="connsiteY3" fmla="*/ 586801 h 923484"/>
                  <a:gd name="connsiteX4" fmla="*/ 1248613 w 3211284"/>
                  <a:gd name="connsiteY4" fmla="*/ 923231 h 923484"/>
                  <a:gd name="connsiteX5" fmla="*/ 2097 w 3211284"/>
                  <a:gd name="connsiteY5" fmla="*/ 629933 h 923484"/>
                  <a:gd name="connsiteX0" fmla="*/ 2097 w 3211284"/>
                  <a:gd name="connsiteY0" fmla="*/ 629933 h 928430"/>
                  <a:gd name="connsiteX1" fmla="*/ 1024327 w 3211284"/>
                  <a:gd name="connsiteY1" fmla="*/ 204 h 928430"/>
                  <a:gd name="connsiteX2" fmla="*/ 2365735 w 3211284"/>
                  <a:gd name="connsiteY2" fmla="*/ 276251 h 928430"/>
                  <a:gd name="connsiteX3" fmla="*/ 3211122 w 3211284"/>
                  <a:gd name="connsiteY3" fmla="*/ 586801 h 928430"/>
                  <a:gd name="connsiteX4" fmla="*/ 1248613 w 3211284"/>
                  <a:gd name="connsiteY4" fmla="*/ 923231 h 928430"/>
                  <a:gd name="connsiteX5" fmla="*/ 2097 w 3211284"/>
                  <a:gd name="connsiteY5" fmla="*/ 629933 h 928430"/>
                  <a:gd name="connsiteX0" fmla="*/ 15 w 3209202"/>
                  <a:gd name="connsiteY0" fmla="*/ 629933 h 928430"/>
                  <a:gd name="connsiteX1" fmla="*/ 1022245 w 3209202"/>
                  <a:gd name="connsiteY1" fmla="*/ 204 h 928430"/>
                  <a:gd name="connsiteX2" fmla="*/ 2363653 w 3209202"/>
                  <a:gd name="connsiteY2" fmla="*/ 276251 h 928430"/>
                  <a:gd name="connsiteX3" fmla="*/ 3209040 w 3209202"/>
                  <a:gd name="connsiteY3" fmla="*/ 586801 h 928430"/>
                  <a:gd name="connsiteX4" fmla="*/ 1246531 w 3209202"/>
                  <a:gd name="connsiteY4" fmla="*/ 923231 h 928430"/>
                  <a:gd name="connsiteX5" fmla="*/ 15 w 3209202"/>
                  <a:gd name="connsiteY5" fmla="*/ 629933 h 928430"/>
                  <a:gd name="connsiteX0" fmla="*/ 15 w 3209046"/>
                  <a:gd name="connsiteY0" fmla="*/ 629933 h 934653"/>
                  <a:gd name="connsiteX1" fmla="*/ 1022245 w 3209046"/>
                  <a:gd name="connsiteY1" fmla="*/ 204 h 934653"/>
                  <a:gd name="connsiteX2" fmla="*/ 2363653 w 3209046"/>
                  <a:gd name="connsiteY2" fmla="*/ 276251 h 934653"/>
                  <a:gd name="connsiteX3" fmla="*/ 3209040 w 3209046"/>
                  <a:gd name="connsiteY3" fmla="*/ 586801 h 934653"/>
                  <a:gd name="connsiteX4" fmla="*/ 1246531 w 3209046"/>
                  <a:gd name="connsiteY4" fmla="*/ 923231 h 934653"/>
                  <a:gd name="connsiteX5" fmla="*/ 15 w 3209046"/>
                  <a:gd name="connsiteY5" fmla="*/ 629933 h 934653"/>
                  <a:gd name="connsiteX0" fmla="*/ 15 w 3209046"/>
                  <a:gd name="connsiteY0" fmla="*/ 630024 h 934744"/>
                  <a:gd name="connsiteX1" fmla="*/ 1022245 w 3209046"/>
                  <a:gd name="connsiteY1" fmla="*/ 295 h 934744"/>
                  <a:gd name="connsiteX2" fmla="*/ 2363653 w 3209046"/>
                  <a:gd name="connsiteY2" fmla="*/ 276342 h 934744"/>
                  <a:gd name="connsiteX3" fmla="*/ 3209040 w 3209046"/>
                  <a:gd name="connsiteY3" fmla="*/ 586892 h 934744"/>
                  <a:gd name="connsiteX4" fmla="*/ 1246531 w 3209046"/>
                  <a:gd name="connsiteY4" fmla="*/ 923322 h 934744"/>
                  <a:gd name="connsiteX5" fmla="*/ 15 w 3209046"/>
                  <a:gd name="connsiteY5" fmla="*/ 630024 h 934744"/>
                  <a:gd name="connsiteX0" fmla="*/ 15 w 3209047"/>
                  <a:gd name="connsiteY0" fmla="*/ 629991 h 934711"/>
                  <a:gd name="connsiteX1" fmla="*/ 1022245 w 3209047"/>
                  <a:gd name="connsiteY1" fmla="*/ 262 h 934711"/>
                  <a:gd name="connsiteX2" fmla="*/ 2363653 w 3209047"/>
                  <a:gd name="connsiteY2" fmla="*/ 276309 h 934711"/>
                  <a:gd name="connsiteX3" fmla="*/ 3209040 w 3209047"/>
                  <a:gd name="connsiteY3" fmla="*/ 586859 h 934711"/>
                  <a:gd name="connsiteX4" fmla="*/ 1246531 w 3209047"/>
                  <a:gd name="connsiteY4" fmla="*/ 923289 h 934711"/>
                  <a:gd name="connsiteX5" fmla="*/ 15 w 3209047"/>
                  <a:gd name="connsiteY5" fmla="*/ 629991 h 934711"/>
                  <a:gd name="connsiteX0" fmla="*/ 10 w 3226092"/>
                  <a:gd name="connsiteY0" fmla="*/ 644182 h 942440"/>
                  <a:gd name="connsiteX1" fmla="*/ 1022240 w 3226092"/>
                  <a:gd name="connsiteY1" fmla="*/ 14453 h 942440"/>
                  <a:gd name="connsiteX2" fmla="*/ 2130735 w 3226092"/>
                  <a:gd name="connsiteY2" fmla="*/ 255995 h 942440"/>
                  <a:gd name="connsiteX3" fmla="*/ 3209035 w 3226092"/>
                  <a:gd name="connsiteY3" fmla="*/ 601050 h 942440"/>
                  <a:gd name="connsiteX4" fmla="*/ 1246526 w 3226092"/>
                  <a:gd name="connsiteY4" fmla="*/ 937480 h 942440"/>
                  <a:gd name="connsiteX5" fmla="*/ 10 w 3226092"/>
                  <a:gd name="connsiteY5" fmla="*/ 644182 h 942440"/>
                  <a:gd name="connsiteX0" fmla="*/ 10 w 3210259"/>
                  <a:gd name="connsiteY0" fmla="*/ 644182 h 946986"/>
                  <a:gd name="connsiteX1" fmla="*/ 1022240 w 3210259"/>
                  <a:gd name="connsiteY1" fmla="*/ 14453 h 946986"/>
                  <a:gd name="connsiteX2" fmla="*/ 2130735 w 3210259"/>
                  <a:gd name="connsiteY2" fmla="*/ 255995 h 946986"/>
                  <a:gd name="connsiteX3" fmla="*/ 3209035 w 3210259"/>
                  <a:gd name="connsiteY3" fmla="*/ 601050 h 946986"/>
                  <a:gd name="connsiteX4" fmla="*/ 1246526 w 3210259"/>
                  <a:gd name="connsiteY4" fmla="*/ 937480 h 946986"/>
                  <a:gd name="connsiteX5" fmla="*/ 10 w 3210259"/>
                  <a:gd name="connsiteY5" fmla="*/ 644182 h 946986"/>
                  <a:gd name="connsiteX0" fmla="*/ 10 w 3210235"/>
                  <a:gd name="connsiteY0" fmla="*/ 642695 h 940003"/>
                  <a:gd name="connsiteX1" fmla="*/ 1022240 w 3210235"/>
                  <a:gd name="connsiteY1" fmla="*/ 12966 h 940003"/>
                  <a:gd name="connsiteX2" fmla="*/ 2130735 w 3210235"/>
                  <a:gd name="connsiteY2" fmla="*/ 254508 h 940003"/>
                  <a:gd name="connsiteX3" fmla="*/ 3209035 w 3210235"/>
                  <a:gd name="connsiteY3" fmla="*/ 694454 h 940003"/>
                  <a:gd name="connsiteX4" fmla="*/ 1246526 w 3210235"/>
                  <a:gd name="connsiteY4" fmla="*/ 935993 h 940003"/>
                  <a:gd name="connsiteX5" fmla="*/ 10 w 3210235"/>
                  <a:gd name="connsiteY5" fmla="*/ 642695 h 940003"/>
                  <a:gd name="connsiteX0" fmla="*/ 10 w 3210235"/>
                  <a:gd name="connsiteY0" fmla="*/ 642695 h 940003"/>
                  <a:gd name="connsiteX1" fmla="*/ 1022240 w 3210235"/>
                  <a:gd name="connsiteY1" fmla="*/ 12966 h 940003"/>
                  <a:gd name="connsiteX2" fmla="*/ 2130735 w 3210235"/>
                  <a:gd name="connsiteY2" fmla="*/ 254508 h 940003"/>
                  <a:gd name="connsiteX3" fmla="*/ 3209035 w 3210235"/>
                  <a:gd name="connsiteY3" fmla="*/ 694454 h 940003"/>
                  <a:gd name="connsiteX4" fmla="*/ 1246526 w 3210235"/>
                  <a:gd name="connsiteY4" fmla="*/ 935993 h 940003"/>
                  <a:gd name="connsiteX5" fmla="*/ 10 w 3210235"/>
                  <a:gd name="connsiteY5" fmla="*/ 642695 h 940003"/>
                  <a:gd name="connsiteX0" fmla="*/ 10 w 3210235"/>
                  <a:gd name="connsiteY0" fmla="*/ 631823 h 929131"/>
                  <a:gd name="connsiteX1" fmla="*/ 1022240 w 3210235"/>
                  <a:gd name="connsiteY1" fmla="*/ 2094 h 929131"/>
                  <a:gd name="connsiteX2" fmla="*/ 2130735 w 3210235"/>
                  <a:gd name="connsiteY2" fmla="*/ 243636 h 929131"/>
                  <a:gd name="connsiteX3" fmla="*/ 3209035 w 3210235"/>
                  <a:gd name="connsiteY3" fmla="*/ 683582 h 929131"/>
                  <a:gd name="connsiteX4" fmla="*/ 1246526 w 3210235"/>
                  <a:gd name="connsiteY4" fmla="*/ 925121 h 929131"/>
                  <a:gd name="connsiteX5" fmla="*/ 10 w 3210235"/>
                  <a:gd name="connsiteY5" fmla="*/ 631823 h 92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0235" h="929131">
                    <a:moveTo>
                      <a:pt x="10" y="631823"/>
                    </a:moveTo>
                    <a:cubicBezTo>
                      <a:pt x="-2866" y="296830"/>
                      <a:pt x="572229" y="23660"/>
                      <a:pt x="1022240" y="2094"/>
                    </a:cubicBezTo>
                    <a:cubicBezTo>
                      <a:pt x="1472251" y="-19472"/>
                      <a:pt x="1766269" y="130055"/>
                      <a:pt x="2130735" y="243636"/>
                    </a:cubicBezTo>
                    <a:cubicBezTo>
                      <a:pt x="2495201" y="357217"/>
                      <a:pt x="3244259" y="414726"/>
                      <a:pt x="3209035" y="683582"/>
                    </a:cubicBezTo>
                    <a:cubicBezTo>
                      <a:pt x="3173811" y="952438"/>
                      <a:pt x="1781363" y="933747"/>
                      <a:pt x="1246526" y="925121"/>
                    </a:cubicBezTo>
                    <a:cubicBezTo>
                      <a:pt x="711689" y="916495"/>
                      <a:pt x="2886" y="966816"/>
                      <a:pt x="10" y="6318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00"/>
                  </a:gs>
                  <a:gs pos="32000">
                    <a:srgbClr val="FF6600"/>
                  </a:gs>
                  <a:gs pos="7400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9055BAE8-D036-4692-B117-C187EE41B793}"/>
                  </a:ext>
                </a:extLst>
              </p:cNvPr>
              <p:cNvGrpSpPr/>
              <p:nvPr/>
            </p:nvGrpSpPr>
            <p:grpSpPr>
              <a:xfrm>
                <a:off x="1752054" y="2358531"/>
                <a:ext cx="1557884" cy="378056"/>
                <a:chOff x="1691372" y="3789341"/>
                <a:chExt cx="6870041" cy="1667170"/>
              </a:xfrm>
              <a:solidFill>
                <a:srgbClr val="FF0000"/>
              </a:solidFill>
            </p:grpSpPr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5D07B749-A585-4207-9E8B-F4B08F9D2135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9A51FD24-3D12-4D57-A86E-56442C78617F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E0A7DD9F-0C5B-469E-9EF9-BCBD0107EC7E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054E5707-133C-4E29-903A-548FE166D64F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C2E2D300-A02D-4E5C-B557-D1B22C319B6D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12F19D0B-6CAD-443F-B539-D832132FA26E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F1A34095-523F-4307-91D7-77892003C76D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3010D482-DC7E-41AF-8EB9-EB84C3AEE87A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E9D9D952-0233-4468-9A3C-F4DA85BA8A7D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FFEEB443-A99D-429C-A7E2-714ED7ADDA00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A0686B82-4597-43D0-B4A0-83D5EACA6B08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CD6ADCD0-92E5-4D09-AF2D-FB7A6747F43F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60C14064-736F-4AEC-B900-35DC75FCFBF9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264C5EBC-DFF8-4666-B959-66519120A450}"/>
                    </a:ext>
                  </a:extLst>
                </p:cNvPr>
                <p:cNvSpPr/>
                <p:nvPr/>
              </p:nvSpPr>
              <p:spPr>
                <a:xfrm>
                  <a:off x="7751095" y="453916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5168DF8E-AF10-4B4A-9838-79AA875FF381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DAA0E993-7AB6-44C4-A74B-E681552D2CA8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AC88DF05-A5C8-4238-88D0-9731B1AD13C3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70591A31-307C-493E-9B86-E102B41A2086}"/>
                    </a:ext>
                  </a:extLst>
                </p:cNvPr>
                <p:cNvSpPr/>
                <p:nvPr/>
              </p:nvSpPr>
              <p:spPr>
                <a:xfrm>
                  <a:off x="8415357" y="4633282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8095448F-09B4-4CA1-A428-6D765807A7A6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A0E68CAE-25B2-417B-BC22-4462355DE733}"/>
                    </a:ext>
                  </a:extLst>
                </p:cNvPr>
                <p:cNvSpPr/>
                <p:nvPr/>
              </p:nvSpPr>
              <p:spPr>
                <a:xfrm>
                  <a:off x="1691372" y="491364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0F6D94F8-3F0D-4726-BF6E-E6B8E82C44C3}"/>
                  </a:ext>
                </a:extLst>
              </p:cNvPr>
              <p:cNvGrpSpPr/>
              <p:nvPr/>
            </p:nvGrpSpPr>
            <p:grpSpPr>
              <a:xfrm>
                <a:off x="3164407" y="2699043"/>
                <a:ext cx="1438558" cy="378056"/>
                <a:chOff x="2217583" y="3789341"/>
                <a:chExt cx="6343830" cy="1667170"/>
              </a:xfrm>
              <a:solidFill>
                <a:srgbClr val="C00000"/>
              </a:solidFill>
            </p:grpSpPr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B3C006DD-59B8-4891-AA23-A7456ACC80D6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A8436B92-6021-46B3-88BF-27589A0260EB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3AB14B99-F7CD-449F-8070-C204A3E8F0D9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221811C3-5C47-4749-BAB5-83401F7E6512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4F9D7087-E9D2-44FC-ADDC-9858B21ACA58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9D8F72F0-B267-41AA-9C30-2EA9EA5EF488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D46FBD6C-B644-4A6B-B4E5-B6F3748EF154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0CB14159-F672-40C9-AEAB-4CCAC7BDE214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755265E2-5531-4FAE-9A01-94575227082F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742F87C1-E654-4620-A675-A991EAC700CD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D4A3BEDF-09EE-40C1-A3A6-8DE61F322824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FD17F68E-001A-46A1-9B53-0AB9B7BE5E29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269E27FC-CA0F-4ADF-8C24-D05A7FD9E6C8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A75F1619-269B-4AB8-929D-9CACA2FCF70F}"/>
                    </a:ext>
                  </a:extLst>
                </p:cNvPr>
                <p:cNvSpPr/>
                <p:nvPr/>
              </p:nvSpPr>
              <p:spPr>
                <a:xfrm>
                  <a:off x="7751095" y="453916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2E13E765-961B-48DA-B3D2-7FC37B87E09E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6C3B7E08-B423-4C54-9473-8DA2BD1817AE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1BAC9089-9B2D-4DCB-AA7E-DA10C74F367D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E6CC9E71-D459-4371-B5F2-BD13942BE5F1}"/>
                    </a:ext>
                  </a:extLst>
                </p:cNvPr>
                <p:cNvSpPr/>
                <p:nvPr/>
              </p:nvSpPr>
              <p:spPr>
                <a:xfrm>
                  <a:off x="8415357" y="4633282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63AF1329-4066-4661-A188-514151F27804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E2685B95-B7C2-440B-BCA4-42914122B772}"/>
                  </a:ext>
                </a:extLst>
              </p:cNvPr>
              <p:cNvGrpSpPr/>
              <p:nvPr/>
            </p:nvGrpSpPr>
            <p:grpSpPr>
              <a:xfrm>
                <a:off x="1644906" y="2699043"/>
                <a:ext cx="1357446" cy="378056"/>
                <a:chOff x="1691372" y="3789341"/>
                <a:chExt cx="5986138" cy="1667170"/>
              </a:xfrm>
              <a:solidFill>
                <a:srgbClr val="C00000"/>
              </a:solidFill>
            </p:grpSpPr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FE2036C9-FEFD-41A9-82AC-63A5B3D798DD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5A8E0C1F-12D2-4541-9C9F-F845C223EA91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34235809-D70B-4DC3-9B06-2908BF744D5A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C1944F2A-54B2-4199-8E9A-6822A922F712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AC1E518C-9204-417B-A6F6-DCDED9170D31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3C0A9698-C939-4347-A832-68D1CA3654AF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99BFE63C-83A0-488E-8ECA-198197ADD115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BD888CB1-9C4E-411A-B2F9-84870E15CC18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1E54C5A3-65FB-4C4E-AEFF-8ACB1F95D924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BFFC469F-B04B-4174-BFC0-29ECD7E2AE9F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6839C4A4-5B26-4B2B-9CDB-36ABC28135BA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4BFB409F-E015-47DC-BD66-90DFE75E968C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DBBB681D-6E7E-4982-BB21-B13B06B8C73C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B8BECBA3-E974-4E54-9AB0-F2EEA68B58FF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C5E7FF5D-B187-44D9-9ACD-6C7532866455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14688A0C-0D08-404C-9C78-DD4F3A4BD2C0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B5BFCEA5-5255-41F6-AADB-6D2CB3368D5F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8E708E52-E4BC-4EDF-9DA2-B7BFB31FE8B4}"/>
                    </a:ext>
                  </a:extLst>
                </p:cNvPr>
                <p:cNvSpPr/>
                <p:nvPr/>
              </p:nvSpPr>
              <p:spPr>
                <a:xfrm>
                  <a:off x="1691372" y="491364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303" name="グループ化 302">
            <a:extLst>
              <a:ext uri="{FF2B5EF4-FFF2-40B4-BE49-F238E27FC236}">
                <a16:creationId xmlns:a16="http://schemas.microsoft.com/office/drawing/2014/main" id="{2DF144F0-6093-4A4E-B69B-2D66444A937B}"/>
              </a:ext>
            </a:extLst>
          </p:cNvPr>
          <p:cNvGrpSpPr/>
          <p:nvPr/>
        </p:nvGrpSpPr>
        <p:grpSpPr>
          <a:xfrm>
            <a:off x="280420" y="1892719"/>
            <a:ext cx="1604962" cy="994283"/>
            <a:chOff x="2534214" y="3733081"/>
            <a:chExt cx="3808354" cy="2359297"/>
          </a:xfrm>
        </p:grpSpPr>
        <p:sp>
          <p:nvSpPr>
            <p:cNvPr id="304" name="楕円 3">
              <a:extLst>
                <a:ext uri="{FF2B5EF4-FFF2-40B4-BE49-F238E27FC236}">
                  <a16:creationId xmlns:a16="http://schemas.microsoft.com/office/drawing/2014/main" id="{DC8639F7-56A0-473D-AE6A-17AA60EC6645}"/>
                </a:ext>
              </a:extLst>
            </p:cNvPr>
            <p:cNvSpPr/>
            <p:nvPr/>
          </p:nvSpPr>
          <p:spPr>
            <a:xfrm flipV="1">
              <a:off x="3681835" y="5617844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/>
                </a:gs>
                <a:gs pos="50000">
                  <a:sysClr val="windowText" lastClr="000000">
                    <a:lumMod val="75000"/>
                    <a:lumOff val="2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9BCB93B2-7109-4BEA-96E2-991108F34463}"/>
                </a:ext>
              </a:extLst>
            </p:cNvPr>
            <p:cNvSpPr/>
            <p:nvPr/>
          </p:nvSpPr>
          <p:spPr>
            <a:xfrm>
              <a:off x="2923673" y="5119170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/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6" name="楕円 305">
              <a:extLst>
                <a:ext uri="{FF2B5EF4-FFF2-40B4-BE49-F238E27FC236}">
                  <a16:creationId xmlns:a16="http://schemas.microsoft.com/office/drawing/2014/main" id="{D7F5F3E3-A41B-43F2-A834-999213266D36}"/>
                </a:ext>
              </a:extLst>
            </p:cNvPr>
            <p:cNvSpPr/>
            <p:nvPr/>
          </p:nvSpPr>
          <p:spPr>
            <a:xfrm>
              <a:off x="2534214" y="3733081"/>
              <a:ext cx="3275258" cy="1905000"/>
            </a:xfrm>
            <a:prstGeom prst="ellipse">
              <a:avLst/>
            </a:prstGeom>
            <a:gradFill>
              <a:gsLst>
                <a:gs pos="0">
                  <a:sysClr val="windowText" lastClr="000000"/>
                </a:gs>
                <a:gs pos="100000">
                  <a:sysClr val="windowText" lastClr="000000"/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7" name="楕円 306">
              <a:extLst>
                <a:ext uri="{FF2B5EF4-FFF2-40B4-BE49-F238E27FC236}">
                  <a16:creationId xmlns:a16="http://schemas.microsoft.com/office/drawing/2014/main" id="{7EB46EA0-5F14-4FB7-A9A0-D26B8C6D80E8}"/>
                </a:ext>
              </a:extLst>
            </p:cNvPr>
            <p:cNvSpPr/>
            <p:nvPr/>
          </p:nvSpPr>
          <p:spPr>
            <a:xfrm>
              <a:off x="2630410" y="3785677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359BA68F-634C-4D4E-A1D8-1508F5A93F47}"/>
                </a:ext>
              </a:extLst>
            </p:cNvPr>
            <p:cNvSpPr/>
            <p:nvPr/>
          </p:nvSpPr>
          <p:spPr>
            <a:xfrm>
              <a:off x="2637712" y="3950777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CC6600">
                <a:alpha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3DE332E7-7B36-45EF-B274-36C7E07B647B}"/>
                </a:ext>
              </a:extLst>
            </p:cNvPr>
            <p:cNvGrpSpPr/>
            <p:nvPr/>
          </p:nvGrpSpPr>
          <p:grpSpPr>
            <a:xfrm>
              <a:off x="2819111" y="4092779"/>
              <a:ext cx="2705464" cy="1310686"/>
              <a:chOff x="5774653" y="1480033"/>
              <a:chExt cx="2748453" cy="1495242"/>
            </a:xfrm>
          </p:grpSpPr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F43D2A6C-765A-4094-BE1E-515EF42FF736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427" name="円: 塗りつぶしなし 426">
                  <a:extLst>
                    <a:ext uri="{FF2B5EF4-FFF2-40B4-BE49-F238E27FC236}">
                      <a16:creationId xmlns:a16="http://schemas.microsoft.com/office/drawing/2014/main" id="{4E280739-20E5-45E4-A7BA-3EE9562F1A36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円: 塗りつぶしなし 427">
                  <a:extLst>
                    <a:ext uri="{FF2B5EF4-FFF2-40B4-BE49-F238E27FC236}">
                      <a16:creationId xmlns:a16="http://schemas.microsoft.com/office/drawing/2014/main" id="{6984F787-437B-443D-B17A-3D37B69F9C52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円: 塗りつぶしなし 428">
                  <a:extLst>
                    <a:ext uri="{FF2B5EF4-FFF2-40B4-BE49-F238E27FC236}">
                      <a16:creationId xmlns:a16="http://schemas.microsoft.com/office/drawing/2014/main" id="{65291BDD-BC2E-4D15-9865-C1C93AECACED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円: 塗りつぶしなし 429">
                  <a:extLst>
                    <a:ext uri="{FF2B5EF4-FFF2-40B4-BE49-F238E27FC236}">
                      <a16:creationId xmlns:a16="http://schemas.microsoft.com/office/drawing/2014/main" id="{96C3BF25-7154-4FD6-8F5E-E23FB4ABB8F2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円: 塗りつぶしなし 430">
                  <a:extLst>
                    <a:ext uri="{FF2B5EF4-FFF2-40B4-BE49-F238E27FC236}">
                      <a16:creationId xmlns:a16="http://schemas.microsoft.com/office/drawing/2014/main" id="{C3502021-B000-4097-B346-1F55B67AB313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円: 塗りつぶしなし 431">
                  <a:extLst>
                    <a:ext uri="{FF2B5EF4-FFF2-40B4-BE49-F238E27FC236}">
                      <a16:creationId xmlns:a16="http://schemas.microsoft.com/office/drawing/2014/main" id="{EC863BA1-569C-4154-A3A4-D8F749FB1DC7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円: 塗りつぶしなし 432">
                  <a:extLst>
                    <a:ext uri="{FF2B5EF4-FFF2-40B4-BE49-F238E27FC236}">
                      <a16:creationId xmlns:a16="http://schemas.microsoft.com/office/drawing/2014/main" id="{C4CEC929-1313-4791-8697-9D67FA77C781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円: 塗りつぶしなし 433">
                  <a:extLst>
                    <a:ext uri="{FF2B5EF4-FFF2-40B4-BE49-F238E27FC236}">
                      <a16:creationId xmlns:a16="http://schemas.microsoft.com/office/drawing/2014/main" id="{8BAC33A0-8C9E-4349-9936-E236CC8B0FA8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円: 塗りつぶしなし 434">
                  <a:extLst>
                    <a:ext uri="{FF2B5EF4-FFF2-40B4-BE49-F238E27FC236}">
                      <a16:creationId xmlns:a16="http://schemas.microsoft.com/office/drawing/2014/main" id="{7CB654CF-BDD8-48A1-874C-D66FDAB30467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円: 塗りつぶしなし 435">
                  <a:extLst>
                    <a:ext uri="{FF2B5EF4-FFF2-40B4-BE49-F238E27FC236}">
                      <a16:creationId xmlns:a16="http://schemas.microsoft.com/office/drawing/2014/main" id="{A9022C57-DC79-4592-B8EE-BFB1914A00F7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円: 塗りつぶしなし 436">
                  <a:extLst>
                    <a:ext uri="{FF2B5EF4-FFF2-40B4-BE49-F238E27FC236}">
                      <a16:creationId xmlns:a16="http://schemas.microsoft.com/office/drawing/2014/main" id="{A941EC64-5455-4E1E-8CB3-C4C74F0817AA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円: 塗りつぶしなし 437">
                  <a:extLst>
                    <a:ext uri="{FF2B5EF4-FFF2-40B4-BE49-F238E27FC236}">
                      <a16:creationId xmlns:a16="http://schemas.microsoft.com/office/drawing/2014/main" id="{1A9F21A5-B126-4662-AC07-B44FFB78CA7F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円: 塗りつぶしなし 438">
                  <a:extLst>
                    <a:ext uri="{FF2B5EF4-FFF2-40B4-BE49-F238E27FC236}">
                      <a16:creationId xmlns:a16="http://schemas.microsoft.com/office/drawing/2014/main" id="{26B35E6F-6A7D-4AD9-AF67-0CF1D67F43AC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円: 塗りつぶしなし 439">
                  <a:extLst>
                    <a:ext uri="{FF2B5EF4-FFF2-40B4-BE49-F238E27FC236}">
                      <a16:creationId xmlns:a16="http://schemas.microsoft.com/office/drawing/2014/main" id="{65C53BEA-64B0-4914-9955-E24167F4A308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円: 塗りつぶしなし 440">
                  <a:extLst>
                    <a:ext uri="{FF2B5EF4-FFF2-40B4-BE49-F238E27FC236}">
                      <a16:creationId xmlns:a16="http://schemas.microsoft.com/office/drawing/2014/main" id="{045D0C38-17E2-4D5A-8DE5-F6AF89945409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円: 塗りつぶしなし 441">
                  <a:extLst>
                    <a:ext uri="{FF2B5EF4-FFF2-40B4-BE49-F238E27FC236}">
                      <a16:creationId xmlns:a16="http://schemas.microsoft.com/office/drawing/2014/main" id="{4A661CEC-2292-4BB6-B0AE-17B0CFEAA0CD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円: 塗りつぶしなし 442">
                  <a:extLst>
                    <a:ext uri="{FF2B5EF4-FFF2-40B4-BE49-F238E27FC236}">
                      <a16:creationId xmlns:a16="http://schemas.microsoft.com/office/drawing/2014/main" id="{847FCEB9-C6B6-4081-938E-FD7BB1DF3FCF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円: 塗りつぶしなし 443">
                  <a:extLst>
                    <a:ext uri="{FF2B5EF4-FFF2-40B4-BE49-F238E27FC236}">
                      <a16:creationId xmlns:a16="http://schemas.microsoft.com/office/drawing/2014/main" id="{2FC70B70-E9BB-4CF1-9339-98F9C3EE2302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円: 塗りつぶしなし 444">
                  <a:extLst>
                    <a:ext uri="{FF2B5EF4-FFF2-40B4-BE49-F238E27FC236}">
                      <a16:creationId xmlns:a16="http://schemas.microsoft.com/office/drawing/2014/main" id="{65E83DBE-41BE-4F16-A8EC-41ADCD5D6A21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円: 塗りつぶしなし 445">
                  <a:extLst>
                    <a:ext uri="{FF2B5EF4-FFF2-40B4-BE49-F238E27FC236}">
                      <a16:creationId xmlns:a16="http://schemas.microsoft.com/office/drawing/2014/main" id="{7B332238-953D-448F-B7BC-5BAAAB9EA6EE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AAAB6F22-C223-4EC2-8169-40D8C1B496A0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407" name="円: 塗りつぶしなし 406">
                  <a:extLst>
                    <a:ext uri="{FF2B5EF4-FFF2-40B4-BE49-F238E27FC236}">
                      <a16:creationId xmlns:a16="http://schemas.microsoft.com/office/drawing/2014/main" id="{92A80B63-1C11-48BE-BDBC-950D80D6CE5E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円: 塗りつぶしなし 407">
                  <a:extLst>
                    <a:ext uri="{FF2B5EF4-FFF2-40B4-BE49-F238E27FC236}">
                      <a16:creationId xmlns:a16="http://schemas.microsoft.com/office/drawing/2014/main" id="{6AA469BA-B869-49BC-A645-C0BECF664996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円: 塗りつぶしなし 408">
                  <a:extLst>
                    <a:ext uri="{FF2B5EF4-FFF2-40B4-BE49-F238E27FC236}">
                      <a16:creationId xmlns:a16="http://schemas.microsoft.com/office/drawing/2014/main" id="{445201DF-FE5D-41AA-95A9-E0649EB9DE06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円: 塗りつぶしなし 409">
                  <a:extLst>
                    <a:ext uri="{FF2B5EF4-FFF2-40B4-BE49-F238E27FC236}">
                      <a16:creationId xmlns:a16="http://schemas.microsoft.com/office/drawing/2014/main" id="{E6031494-AE86-4F15-B0C2-2345A6E57407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円: 塗りつぶしなし 410">
                  <a:extLst>
                    <a:ext uri="{FF2B5EF4-FFF2-40B4-BE49-F238E27FC236}">
                      <a16:creationId xmlns:a16="http://schemas.microsoft.com/office/drawing/2014/main" id="{575574A2-BE1E-4A6F-83B6-4BA3A0C8625F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円: 塗りつぶしなし 411">
                  <a:extLst>
                    <a:ext uri="{FF2B5EF4-FFF2-40B4-BE49-F238E27FC236}">
                      <a16:creationId xmlns:a16="http://schemas.microsoft.com/office/drawing/2014/main" id="{E68E1621-D651-4F59-88AA-35A1B236EDAD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円: 塗りつぶしなし 412">
                  <a:extLst>
                    <a:ext uri="{FF2B5EF4-FFF2-40B4-BE49-F238E27FC236}">
                      <a16:creationId xmlns:a16="http://schemas.microsoft.com/office/drawing/2014/main" id="{71E453DA-2BE2-49CC-93D1-569143825999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4" name="円: 塗りつぶしなし 413">
                  <a:extLst>
                    <a:ext uri="{FF2B5EF4-FFF2-40B4-BE49-F238E27FC236}">
                      <a16:creationId xmlns:a16="http://schemas.microsoft.com/office/drawing/2014/main" id="{DB8242E1-8566-4F95-8427-DB7BAFA64F33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5" name="円: 塗りつぶしなし 414">
                  <a:extLst>
                    <a:ext uri="{FF2B5EF4-FFF2-40B4-BE49-F238E27FC236}">
                      <a16:creationId xmlns:a16="http://schemas.microsoft.com/office/drawing/2014/main" id="{5C72D5E8-FBC6-47A1-AD01-1B5731A1FBC9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円: 塗りつぶしなし 415">
                  <a:extLst>
                    <a:ext uri="{FF2B5EF4-FFF2-40B4-BE49-F238E27FC236}">
                      <a16:creationId xmlns:a16="http://schemas.microsoft.com/office/drawing/2014/main" id="{D48706A3-7ADF-4A8C-8C7C-AD12B33DC3C3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円: 塗りつぶしなし 416">
                  <a:extLst>
                    <a:ext uri="{FF2B5EF4-FFF2-40B4-BE49-F238E27FC236}">
                      <a16:creationId xmlns:a16="http://schemas.microsoft.com/office/drawing/2014/main" id="{7B862BCC-6C73-4C19-8753-BD685F92F309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円: 塗りつぶしなし 417">
                  <a:extLst>
                    <a:ext uri="{FF2B5EF4-FFF2-40B4-BE49-F238E27FC236}">
                      <a16:creationId xmlns:a16="http://schemas.microsoft.com/office/drawing/2014/main" id="{F1C8A2C9-EDD4-4E5D-B57D-2F3CCA166DED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円: 塗りつぶしなし 418">
                  <a:extLst>
                    <a:ext uri="{FF2B5EF4-FFF2-40B4-BE49-F238E27FC236}">
                      <a16:creationId xmlns:a16="http://schemas.microsoft.com/office/drawing/2014/main" id="{8B0A957D-8516-43D1-BCCF-BA19DCC6C59B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円: 塗りつぶしなし 419">
                  <a:extLst>
                    <a:ext uri="{FF2B5EF4-FFF2-40B4-BE49-F238E27FC236}">
                      <a16:creationId xmlns:a16="http://schemas.microsoft.com/office/drawing/2014/main" id="{173F00AB-345F-448F-87C0-3BC73E675D3F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円: 塗りつぶしなし 420">
                  <a:extLst>
                    <a:ext uri="{FF2B5EF4-FFF2-40B4-BE49-F238E27FC236}">
                      <a16:creationId xmlns:a16="http://schemas.microsoft.com/office/drawing/2014/main" id="{CEFE6C79-3E4B-4BD2-B950-B654DE35808C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円: 塗りつぶしなし 421">
                  <a:extLst>
                    <a:ext uri="{FF2B5EF4-FFF2-40B4-BE49-F238E27FC236}">
                      <a16:creationId xmlns:a16="http://schemas.microsoft.com/office/drawing/2014/main" id="{F079637B-403C-42D2-BEC7-2D8B49236DB4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円: 塗りつぶしなし 422">
                  <a:extLst>
                    <a:ext uri="{FF2B5EF4-FFF2-40B4-BE49-F238E27FC236}">
                      <a16:creationId xmlns:a16="http://schemas.microsoft.com/office/drawing/2014/main" id="{F06DA7E5-FA4E-4721-B480-6773433767F1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円: 塗りつぶしなし 423">
                  <a:extLst>
                    <a:ext uri="{FF2B5EF4-FFF2-40B4-BE49-F238E27FC236}">
                      <a16:creationId xmlns:a16="http://schemas.microsoft.com/office/drawing/2014/main" id="{98317974-030C-49B6-A05A-06B02A73840A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円: 塗りつぶしなし 424">
                  <a:extLst>
                    <a:ext uri="{FF2B5EF4-FFF2-40B4-BE49-F238E27FC236}">
                      <a16:creationId xmlns:a16="http://schemas.microsoft.com/office/drawing/2014/main" id="{F8C21225-B380-4F0A-899B-C2117EEA469F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円: 塗りつぶしなし 425">
                  <a:extLst>
                    <a:ext uri="{FF2B5EF4-FFF2-40B4-BE49-F238E27FC236}">
                      <a16:creationId xmlns:a16="http://schemas.microsoft.com/office/drawing/2014/main" id="{6222C462-2FB2-41D4-A786-41CCFE3895E9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864C75CF-7B99-499E-BDBE-5A81F245DD29}"/>
                </a:ext>
              </a:extLst>
            </p:cNvPr>
            <p:cNvGrpSpPr/>
            <p:nvPr/>
          </p:nvGrpSpPr>
          <p:grpSpPr>
            <a:xfrm>
              <a:off x="4417996" y="4327327"/>
              <a:ext cx="1099679" cy="483361"/>
              <a:chOff x="2412996" y="5374747"/>
              <a:chExt cx="1331816" cy="585396"/>
            </a:xfrm>
          </p:grpSpPr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24594867-FAD2-4152-9E1D-76BF0B058F3F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3BAE0772-30DE-4E66-8F5D-0FC539AE4C3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4" name="波線 403">
                  <a:extLst>
                    <a:ext uri="{FF2B5EF4-FFF2-40B4-BE49-F238E27FC236}">
                      <a16:creationId xmlns:a16="http://schemas.microsoft.com/office/drawing/2014/main" id="{30137B8E-5868-4068-A7EB-3DB1EBF4383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2ED4206D-266D-4E5D-96FF-8AE691093DC5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4AA87964-52E4-4C04-B388-64C7668EA1E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2" name="波線 401">
                  <a:extLst>
                    <a:ext uri="{FF2B5EF4-FFF2-40B4-BE49-F238E27FC236}">
                      <a16:creationId xmlns:a16="http://schemas.microsoft.com/office/drawing/2014/main" id="{82A518DD-DDD2-46D1-92FC-FF5CD44DDC3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60430645-EC02-4E75-8F42-A10279E0CCEB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AECDC306-59C2-4EF5-BB08-B7EFDFBB767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波線 399">
                  <a:extLst>
                    <a:ext uri="{FF2B5EF4-FFF2-40B4-BE49-F238E27FC236}">
                      <a16:creationId xmlns:a16="http://schemas.microsoft.com/office/drawing/2014/main" id="{980FB1A9-F602-45BA-9FF2-21DA89A91F9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37E01B5E-37B0-489B-9FA2-A255CA5653E7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8C090BBC-D481-4275-943A-E0331FAEFAC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波線 397">
                  <a:extLst>
                    <a:ext uri="{FF2B5EF4-FFF2-40B4-BE49-F238E27FC236}">
                      <a16:creationId xmlns:a16="http://schemas.microsoft.com/office/drawing/2014/main" id="{4880A26D-7C9A-4496-882D-555564CF8B0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54481D3A-C076-4204-8F26-C55E3DF0FEC8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61EA5E27-ACDE-4257-BB6A-902D372B301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波線 395">
                  <a:extLst>
                    <a:ext uri="{FF2B5EF4-FFF2-40B4-BE49-F238E27FC236}">
                      <a16:creationId xmlns:a16="http://schemas.microsoft.com/office/drawing/2014/main" id="{243CDA6E-4D61-4931-9149-9B0856E2CC2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8237ADA6-691C-42CA-B604-6CEB1E7F4F2D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AA77EADC-78A4-4BCD-9C29-06B96439F6D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波線 393">
                  <a:extLst>
                    <a:ext uri="{FF2B5EF4-FFF2-40B4-BE49-F238E27FC236}">
                      <a16:creationId xmlns:a16="http://schemas.microsoft.com/office/drawing/2014/main" id="{7D591F65-ED88-4C75-ACF0-F90D53453A5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1126F1AA-26CF-4EF0-8AC3-9DB74C6E3E4A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7B46764A-3D95-4349-80A7-F26DF8C7A03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波線 391">
                  <a:extLst>
                    <a:ext uri="{FF2B5EF4-FFF2-40B4-BE49-F238E27FC236}">
                      <a16:creationId xmlns:a16="http://schemas.microsoft.com/office/drawing/2014/main" id="{5A4DC8F8-3AFC-4661-8311-62234005D77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C89A9CBB-C2E6-4885-BB36-E3AF15A94330}"/>
                </a:ext>
              </a:extLst>
            </p:cNvPr>
            <p:cNvGrpSpPr/>
            <p:nvPr/>
          </p:nvGrpSpPr>
          <p:grpSpPr>
            <a:xfrm>
              <a:off x="4694670" y="4205577"/>
              <a:ext cx="1647898" cy="1076716"/>
              <a:chOff x="3704938" y="1322434"/>
              <a:chExt cx="2000423" cy="1307051"/>
            </a:xfrm>
          </p:grpSpPr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1B1755B6-0BCF-404C-A22D-D18DCCFAD027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95212E14-2EBA-470E-AF8F-44646C96BA53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EE4CDF03-EBBD-47B8-8949-93F459131CD0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B4ADF220-50FB-4DC5-9A95-8841DC169D87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0A7AAAB5-E6E4-4456-B4D0-AA0E6F1DC585}"/>
                </a:ext>
              </a:extLst>
            </p:cNvPr>
            <p:cNvGrpSpPr/>
            <p:nvPr/>
          </p:nvGrpSpPr>
          <p:grpSpPr>
            <a:xfrm>
              <a:off x="3207821" y="3937969"/>
              <a:ext cx="698010" cy="494372"/>
              <a:chOff x="1204638" y="3784072"/>
              <a:chExt cx="698010" cy="494372"/>
            </a:xfrm>
          </p:grpSpPr>
          <p:sp>
            <p:nvSpPr>
              <p:cNvPr id="377" name="楕円 908">
                <a:extLst>
                  <a:ext uri="{FF2B5EF4-FFF2-40B4-BE49-F238E27FC236}">
                    <a16:creationId xmlns:a16="http://schemas.microsoft.com/office/drawing/2014/main" id="{86A1E9C6-EAFD-47CA-823D-FF208E7C6CDE}"/>
                  </a:ext>
                </a:extLst>
              </p:cNvPr>
              <p:cNvSpPr/>
              <p:nvPr/>
            </p:nvSpPr>
            <p:spPr>
              <a:xfrm rot="20712607">
                <a:off x="1214436" y="3837435"/>
                <a:ext cx="688212" cy="441009"/>
              </a:xfrm>
              <a:custGeom>
                <a:avLst/>
                <a:gdLst>
                  <a:gd name="connsiteX0" fmla="*/ 0 w 691251"/>
                  <a:gd name="connsiteY0" fmla="*/ 220072 h 440143"/>
                  <a:gd name="connsiteX1" fmla="*/ 345626 w 691251"/>
                  <a:gd name="connsiteY1" fmla="*/ 0 h 440143"/>
                  <a:gd name="connsiteX2" fmla="*/ 691252 w 691251"/>
                  <a:gd name="connsiteY2" fmla="*/ 220072 h 440143"/>
                  <a:gd name="connsiteX3" fmla="*/ 345626 w 691251"/>
                  <a:gd name="connsiteY3" fmla="*/ 440144 h 440143"/>
                  <a:gd name="connsiteX4" fmla="*/ 0 w 691251"/>
                  <a:gd name="connsiteY4" fmla="*/ 220072 h 440143"/>
                  <a:gd name="connsiteX0" fmla="*/ 0 w 681268"/>
                  <a:gd name="connsiteY0" fmla="*/ 164687 h 441804"/>
                  <a:gd name="connsiteX1" fmla="*/ 335642 w 681268"/>
                  <a:gd name="connsiteY1" fmla="*/ 1087 h 441804"/>
                  <a:gd name="connsiteX2" fmla="*/ 681268 w 681268"/>
                  <a:gd name="connsiteY2" fmla="*/ 221159 h 441804"/>
                  <a:gd name="connsiteX3" fmla="*/ 335642 w 681268"/>
                  <a:gd name="connsiteY3" fmla="*/ 441231 h 441804"/>
                  <a:gd name="connsiteX4" fmla="*/ 0 w 681268"/>
                  <a:gd name="connsiteY4" fmla="*/ 164687 h 441804"/>
                  <a:gd name="connsiteX0" fmla="*/ 0 w 688212"/>
                  <a:gd name="connsiteY0" fmla="*/ 163660 h 440222"/>
                  <a:gd name="connsiteX1" fmla="*/ 335642 w 688212"/>
                  <a:gd name="connsiteY1" fmla="*/ 60 h 440222"/>
                  <a:gd name="connsiteX2" fmla="*/ 688212 w 688212"/>
                  <a:gd name="connsiteY2" fmla="*/ 175172 h 440222"/>
                  <a:gd name="connsiteX3" fmla="*/ 335642 w 688212"/>
                  <a:gd name="connsiteY3" fmla="*/ 440204 h 440222"/>
                  <a:gd name="connsiteX4" fmla="*/ 0 w 688212"/>
                  <a:gd name="connsiteY4" fmla="*/ 163660 h 440222"/>
                  <a:gd name="connsiteX0" fmla="*/ 0 w 688212"/>
                  <a:gd name="connsiteY0" fmla="*/ 163660 h 441009"/>
                  <a:gd name="connsiteX1" fmla="*/ 335642 w 688212"/>
                  <a:gd name="connsiteY1" fmla="*/ 60 h 441009"/>
                  <a:gd name="connsiteX2" fmla="*/ 688212 w 688212"/>
                  <a:gd name="connsiteY2" fmla="*/ 175172 h 441009"/>
                  <a:gd name="connsiteX3" fmla="*/ 335642 w 688212"/>
                  <a:gd name="connsiteY3" fmla="*/ 440204 h 441009"/>
                  <a:gd name="connsiteX4" fmla="*/ 0 w 688212"/>
                  <a:gd name="connsiteY4" fmla="*/ 163660 h 44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8212" h="441009">
                    <a:moveTo>
                      <a:pt x="0" y="163660"/>
                    </a:moveTo>
                    <a:cubicBezTo>
                      <a:pt x="0" y="42118"/>
                      <a:pt x="220940" y="-1859"/>
                      <a:pt x="335642" y="60"/>
                    </a:cubicBezTo>
                    <a:cubicBezTo>
                      <a:pt x="450344" y="1979"/>
                      <a:pt x="688212" y="53630"/>
                      <a:pt x="688212" y="175172"/>
                    </a:cubicBezTo>
                    <a:cubicBezTo>
                      <a:pt x="688212" y="296714"/>
                      <a:pt x="577839" y="453619"/>
                      <a:pt x="335642" y="440204"/>
                    </a:cubicBezTo>
                    <a:cubicBezTo>
                      <a:pt x="93445" y="426789"/>
                      <a:pt x="0" y="285202"/>
                      <a:pt x="0" y="16366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583872EF-6D46-4BE1-BF26-FA2113C03B89}"/>
                  </a:ext>
                </a:extLst>
              </p:cNvPr>
              <p:cNvSpPr/>
              <p:nvPr/>
            </p:nvSpPr>
            <p:spPr>
              <a:xfrm rot="20712607">
                <a:off x="1204638" y="3784072"/>
                <a:ext cx="691251" cy="440143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37071C46-FE18-442F-B2AA-501EA074D64D}"/>
                  </a:ext>
                </a:extLst>
              </p:cNvPr>
              <p:cNvSpPr/>
              <p:nvPr/>
            </p:nvSpPr>
            <p:spPr>
              <a:xfrm rot="20712607">
                <a:off x="1386528" y="3822589"/>
                <a:ext cx="386673" cy="299230"/>
              </a:xfrm>
              <a:prstGeom prst="ellipse">
                <a:avLst/>
              </a:prstGeom>
              <a:gradFill flip="none" rotWithShape="1">
                <a:gsLst>
                  <a:gs pos="0">
                    <a:srgbClr val="FF6600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930B2D72-DA27-4BC5-9D5C-B6C48C179C97}"/>
                </a:ext>
              </a:extLst>
            </p:cNvPr>
            <p:cNvGrpSpPr/>
            <p:nvPr/>
          </p:nvGrpSpPr>
          <p:grpSpPr>
            <a:xfrm>
              <a:off x="3777146" y="4393789"/>
              <a:ext cx="659725" cy="357520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355" name="円: 塗りつぶしなし 354">
                <a:extLst>
                  <a:ext uri="{FF2B5EF4-FFF2-40B4-BE49-F238E27FC236}">
                    <a16:creationId xmlns:a16="http://schemas.microsoft.com/office/drawing/2014/main" id="{FA630BAB-4DCC-4A12-9337-3C11E02D7A1C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円: 塗りつぶしなし 355">
                <a:extLst>
                  <a:ext uri="{FF2B5EF4-FFF2-40B4-BE49-F238E27FC236}">
                    <a16:creationId xmlns:a16="http://schemas.microsoft.com/office/drawing/2014/main" id="{55C68BD9-6F0C-4E97-ABD2-A1C4B26FDC30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円: 塗りつぶしなし 356">
                <a:extLst>
                  <a:ext uri="{FF2B5EF4-FFF2-40B4-BE49-F238E27FC236}">
                    <a16:creationId xmlns:a16="http://schemas.microsoft.com/office/drawing/2014/main" id="{AE20DBCD-E22A-4BF4-8765-8791B45FB412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円: 塗りつぶしなし 357">
                <a:extLst>
                  <a:ext uri="{FF2B5EF4-FFF2-40B4-BE49-F238E27FC236}">
                    <a16:creationId xmlns:a16="http://schemas.microsoft.com/office/drawing/2014/main" id="{08578E3E-8146-45C4-A727-449971EAFB7B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円: 塗りつぶしなし 358">
                <a:extLst>
                  <a:ext uri="{FF2B5EF4-FFF2-40B4-BE49-F238E27FC236}">
                    <a16:creationId xmlns:a16="http://schemas.microsoft.com/office/drawing/2014/main" id="{AF5A1C11-37E5-46FC-BAC9-8D73B8D0980A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円: 塗りつぶしなし 359">
                <a:extLst>
                  <a:ext uri="{FF2B5EF4-FFF2-40B4-BE49-F238E27FC236}">
                    <a16:creationId xmlns:a16="http://schemas.microsoft.com/office/drawing/2014/main" id="{B681B459-81EA-493F-A8DB-69FBFE349577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円: 塗りつぶしなし 360">
                <a:extLst>
                  <a:ext uri="{FF2B5EF4-FFF2-40B4-BE49-F238E27FC236}">
                    <a16:creationId xmlns:a16="http://schemas.microsoft.com/office/drawing/2014/main" id="{17156E21-A3E0-4B80-8BA0-669C394F1928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円: 塗りつぶしなし 361">
                <a:extLst>
                  <a:ext uri="{FF2B5EF4-FFF2-40B4-BE49-F238E27FC236}">
                    <a16:creationId xmlns:a16="http://schemas.microsoft.com/office/drawing/2014/main" id="{B230E0B0-FF90-4BA5-9348-618BA8DAA7C9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円: 塗りつぶしなし 362">
                <a:extLst>
                  <a:ext uri="{FF2B5EF4-FFF2-40B4-BE49-F238E27FC236}">
                    <a16:creationId xmlns:a16="http://schemas.microsoft.com/office/drawing/2014/main" id="{CC01A569-B225-45F9-AC25-CA1C4C5FD7AD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円: 塗りつぶしなし 363">
                <a:extLst>
                  <a:ext uri="{FF2B5EF4-FFF2-40B4-BE49-F238E27FC236}">
                    <a16:creationId xmlns:a16="http://schemas.microsoft.com/office/drawing/2014/main" id="{948C02C9-7582-4C9C-AB42-E7E396F27AAD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円: 塗りつぶしなし 364">
                <a:extLst>
                  <a:ext uri="{FF2B5EF4-FFF2-40B4-BE49-F238E27FC236}">
                    <a16:creationId xmlns:a16="http://schemas.microsoft.com/office/drawing/2014/main" id="{EDEE6EE8-F954-4D1C-B894-FBC83A9177F7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円: 塗りつぶしなし 365">
                <a:extLst>
                  <a:ext uri="{FF2B5EF4-FFF2-40B4-BE49-F238E27FC236}">
                    <a16:creationId xmlns:a16="http://schemas.microsoft.com/office/drawing/2014/main" id="{43DF5644-C56D-4D6C-890B-1033503B0374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円: 塗りつぶしなし 366">
                <a:extLst>
                  <a:ext uri="{FF2B5EF4-FFF2-40B4-BE49-F238E27FC236}">
                    <a16:creationId xmlns:a16="http://schemas.microsoft.com/office/drawing/2014/main" id="{BB4B4A53-F068-4E54-9D3B-B1FC382B2B2A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円: 塗りつぶしなし 367">
                <a:extLst>
                  <a:ext uri="{FF2B5EF4-FFF2-40B4-BE49-F238E27FC236}">
                    <a16:creationId xmlns:a16="http://schemas.microsoft.com/office/drawing/2014/main" id="{BF446B6A-D834-40CB-9FFC-D301D793EB14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円: 塗りつぶしなし 368">
                <a:extLst>
                  <a:ext uri="{FF2B5EF4-FFF2-40B4-BE49-F238E27FC236}">
                    <a16:creationId xmlns:a16="http://schemas.microsoft.com/office/drawing/2014/main" id="{2940113D-019E-4C47-B183-722CD9501DB5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円: 塗りつぶしなし 369">
                <a:extLst>
                  <a:ext uri="{FF2B5EF4-FFF2-40B4-BE49-F238E27FC236}">
                    <a16:creationId xmlns:a16="http://schemas.microsoft.com/office/drawing/2014/main" id="{C47ACF4E-9EBE-4724-95EB-59B1F705FB77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円: 塗りつぶしなし 370">
                <a:extLst>
                  <a:ext uri="{FF2B5EF4-FFF2-40B4-BE49-F238E27FC236}">
                    <a16:creationId xmlns:a16="http://schemas.microsoft.com/office/drawing/2014/main" id="{C44F20B2-6053-4295-AFBB-BF401A00046D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2" name="円: 塗りつぶしなし 371">
                <a:extLst>
                  <a:ext uri="{FF2B5EF4-FFF2-40B4-BE49-F238E27FC236}">
                    <a16:creationId xmlns:a16="http://schemas.microsoft.com/office/drawing/2014/main" id="{54BBB645-DF7C-4CD5-9500-378A48E3C1A8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円: 塗りつぶしなし 372">
                <a:extLst>
                  <a:ext uri="{FF2B5EF4-FFF2-40B4-BE49-F238E27FC236}">
                    <a16:creationId xmlns:a16="http://schemas.microsoft.com/office/drawing/2014/main" id="{C1FEFDF0-1704-4D39-ABF8-12D358D7065F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円: 塗りつぶしなし 373">
                <a:extLst>
                  <a:ext uri="{FF2B5EF4-FFF2-40B4-BE49-F238E27FC236}">
                    <a16:creationId xmlns:a16="http://schemas.microsoft.com/office/drawing/2014/main" id="{3A324F2A-6B72-4318-9D43-774879C69EFF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円: 塗りつぶしなし 374">
                <a:extLst>
                  <a:ext uri="{FF2B5EF4-FFF2-40B4-BE49-F238E27FC236}">
                    <a16:creationId xmlns:a16="http://schemas.microsoft.com/office/drawing/2014/main" id="{1AEE3856-C3B9-45E3-8122-C15F9039B733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6" name="円: 塗りつぶしなし 375">
                <a:extLst>
                  <a:ext uri="{FF2B5EF4-FFF2-40B4-BE49-F238E27FC236}">
                    <a16:creationId xmlns:a16="http://schemas.microsoft.com/office/drawing/2014/main" id="{63C22926-F22E-4728-BD0B-6254365FF220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2CF517C1-D9DD-4768-81FE-ED208FD6BA7C}"/>
                </a:ext>
              </a:extLst>
            </p:cNvPr>
            <p:cNvGrpSpPr/>
            <p:nvPr/>
          </p:nvGrpSpPr>
          <p:grpSpPr>
            <a:xfrm>
              <a:off x="2720555" y="4456672"/>
              <a:ext cx="1998240" cy="1047689"/>
              <a:chOff x="2720555" y="4456672"/>
              <a:chExt cx="1998240" cy="1047689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23A34C78-2186-4093-A77D-5361533159E9}"/>
                  </a:ext>
                </a:extLst>
              </p:cNvPr>
              <p:cNvGrpSpPr/>
              <p:nvPr/>
            </p:nvGrpSpPr>
            <p:grpSpPr>
              <a:xfrm>
                <a:off x="3595355" y="4965392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EE25CB8C-0885-46A3-B77E-F2003988541E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4CD3E051-DAE9-4B60-8B35-513AF3C1416C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35FEFC29-C48F-476A-B79A-EB33A0FA1975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CE9D5DEE-0439-41E8-8355-1C24999A53CC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4" name="楕円 353">
                    <a:extLst>
                      <a:ext uri="{FF2B5EF4-FFF2-40B4-BE49-F238E27FC236}">
                        <a16:creationId xmlns:a16="http://schemas.microsoft.com/office/drawing/2014/main" id="{86DC4042-E654-4B20-BDDD-FCB1EA7E109B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8" name="楕円 519">
                  <a:extLst>
                    <a:ext uri="{FF2B5EF4-FFF2-40B4-BE49-F238E27FC236}">
                      <a16:creationId xmlns:a16="http://schemas.microsoft.com/office/drawing/2014/main" id="{B93722BE-4CA3-4600-B697-E6ADFDE305CC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9" name="楕円 10">
                  <a:extLst>
                    <a:ext uri="{FF2B5EF4-FFF2-40B4-BE49-F238E27FC236}">
                      <a16:creationId xmlns:a16="http://schemas.microsoft.com/office/drawing/2014/main" id="{4BEED244-222D-40C6-B4CA-2D28B9600B6E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55CAFF73-4AB2-47AA-8BE2-81708B1AE62C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C12DB236-814F-421F-A6DE-2667E444F93B}"/>
                  </a:ext>
                </a:extLst>
              </p:cNvPr>
              <p:cNvGrpSpPr/>
              <p:nvPr/>
            </p:nvGrpSpPr>
            <p:grpSpPr>
              <a:xfrm>
                <a:off x="3022479" y="4784476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9B246781-6356-4B1F-AF8C-427273D3E972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FF6D4B5E-323D-412D-B456-2C7CAE2FB12A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711B7280-356F-4ED5-9EDE-B30042E1B51C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D52DB163-0CA6-4C0E-8369-AAC2D8CF31E2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0F269A38-7C5A-46AD-AEBB-EF1EF5757492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0" name="楕円 519">
                  <a:extLst>
                    <a:ext uri="{FF2B5EF4-FFF2-40B4-BE49-F238E27FC236}">
                      <a16:creationId xmlns:a16="http://schemas.microsoft.com/office/drawing/2014/main" id="{373DF998-3B55-4C40-BD24-BFD8F59462F1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楕円 10">
                  <a:extLst>
                    <a:ext uri="{FF2B5EF4-FFF2-40B4-BE49-F238E27FC236}">
                      <a16:creationId xmlns:a16="http://schemas.microsoft.com/office/drawing/2014/main" id="{CE1817DA-C14C-4929-8A6D-AE6B3E6C113C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F71E39C8-DA30-4BF5-A5F4-E9B368F59AC8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B9F2F8A5-0FF4-4CA1-B305-8076CE6C1FAB}"/>
                  </a:ext>
                </a:extLst>
              </p:cNvPr>
              <p:cNvGrpSpPr/>
              <p:nvPr/>
            </p:nvGrpSpPr>
            <p:grpSpPr>
              <a:xfrm>
                <a:off x="2720555" y="4456672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E1CDAA4F-7684-46FD-BE3A-6E8B571462AD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083D828E-C673-4FAB-8A80-A1D6111CFCF9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6" name="楕円 335">
                    <a:extLst>
                      <a:ext uri="{FF2B5EF4-FFF2-40B4-BE49-F238E27FC236}">
                        <a16:creationId xmlns:a16="http://schemas.microsoft.com/office/drawing/2014/main" id="{B23AFDE8-E589-4F46-B663-BDD8A77DC3AC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7" name="楕円 336">
                    <a:extLst>
                      <a:ext uri="{FF2B5EF4-FFF2-40B4-BE49-F238E27FC236}">
                        <a16:creationId xmlns:a16="http://schemas.microsoft.com/office/drawing/2014/main" id="{E53F7380-C9A6-4538-BFED-5F7B59A4E459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2044657E-793B-4F2D-A754-62AE5084F25C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32" name="楕円 519">
                  <a:extLst>
                    <a:ext uri="{FF2B5EF4-FFF2-40B4-BE49-F238E27FC236}">
                      <a16:creationId xmlns:a16="http://schemas.microsoft.com/office/drawing/2014/main" id="{04BF3171-8680-4755-AF06-26288BD64F38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楕円 10">
                  <a:extLst>
                    <a:ext uri="{FF2B5EF4-FFF2-40B4-BE49-F238E27FC236}">
                      <a16:creationId xmlns:a16="http://schemas.microsoft.com/office/drawing/2014/main" id="{6673F103-81B1-42A1-9186-23DE0955E664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楕円 333">
                  <a:extLst>
                    <a:ext uri="{FF2B5EF4-FFF2-40B4-BE49-F238E27FC236}">
                      <a16:creationId xmlns:a16="http://schemas.microsoft.com/office/drawing/2014/main" id="{17C0DA0D-A257-417B-939A-06C23ABC589C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69CA4618-D207-4301-9C8D-56E8E48AB32E}"/>
                </a:ext>
              </a:extLst>
            </p:cNvPr>
            <p:cNvGrpSpPr/>
            <p:nvPr/>
          </p:nvGrpSpPr>
          <p:grpSpPr>
            <a:xfrm>
              <a:off x="3848484" y="4088483"/>
              <a:ext cx="1079421" cy="246879"/>
              <a:chOff x="4552516" y="3045234"/>
              <a:chExt cx="1901500" cy="434900"/>
            </a:xfrm>
            <a:solidFill>
              <a:srgbClr val="FF0066"/>
            </a:solidFill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93BC1E47-5935-4035-BFED-764829E09425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37C6A46D-9604-4FC3-8DB0-0F735E85FB90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E28ACDA9-640A-4BDE-9DFC-087B41E0EBD3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814A4FB-6541-455E-9D20-B2C2359385C1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D5CB31F5-65A5-49D6-AE53-94E975D5BE71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8D888338-43CE-411F-A5EE-F38B3090AA16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92FF17E8-3723-4854-94BD-0679A28123FD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2F29DAB-7F13-469D-9C19-DC7163297D51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B4F5849F-120F-4397-A998-6D63A2D27CD2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79E9781B-7C7B-4445-A383-178758E3595F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96D3EB5C-217D-4999-90EF-1431026EFE06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1C31348D-5372-478F-A4E9-53F54046AF54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A68153DB-54CD-438A-8B39-6BEA5C7002E5}"/>
              </a:ext>
            </a:extLst>
          </p:cNvPr>
          <p:cNvGrpSpPr/>
          <p:nvPr/>
        </p:nvGrpSpPr>
        <p:grpSpPr>
          <a:xfrm>
            <a:off x="458674" y="3393172"/>
            <a:ext cx="1596312" cy="957368"/>
            <a:chOff x="2244939" y="988733"/>
            <a:chExt cx="2562286" cy="1536699"/>
          </a:xfrm>
        </p:grpSpPr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29FD3775-BFD9-492C-B4D7-08A4BFF937D8}"/>
                </a:ext>
              </a:extLst>
            </p:cNvPr>
            <p:cNvGrpSpPr/>
            <p:nvPr/>
          </p:nvGrpSpPr>
          <p:grpSpPr>
            <a:xfrm>
              <a:off x="2244939" y="988733"/>
              <a:ext cx="2562286" cy="1536699"/>
              <a:chOff x="746064" y="1894185"/>
              <a:chExt cx="2562286" cy="1536699"/>
            </a:xfrm>
          </p:grpSpPr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E72CE615-E9AD-4A30-86EE-0093AC241B0D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5406074F-8EB8-43F1-ABB4-A1C0C0AFBC8D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50693E26-C54B-4A3F-9299-D20046DCE25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542F1A50-52F4-4D14-B13A-BC93FA827DB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EF904D85-C1BF-4B05-A61D-35CB63C2B2B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201B7E3E-81CF-4F5F-BBAC-835B6EBB3CEF}"/>
                </a:ext>
              </a:extLst>
            </p:cNvPr>
            <p:cNvGrpSpPr/>
            <p:nvPr/>
          </p:nvGrpSpPr>
          <p:grpSpPr>
            <a:xfrm>
              <a:off x="2604110" y="1085194"/>
              <a:ext cx="1843944" cy="1115177"/>
              <a:chOff x="510594" y="2195691"/>
              <a:chExt cx="2767837" cy="1673927"/>
            </a:xfrm>
          </p:grpSpPr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EBDAFE05-183B-4F0B-AD5D-EDE2D0983EA3}"/>
                  </a:ext>
                </a:extLst>
              </p:cNvPr>
              <p:cNvGrpSpPr/>
              <p:nvPr/>
            </p:nvGrpSpPr>
            <p:grpSpPr>
              <a:xfrm rot="2700000">
                <a:off x="1738676" y="214317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31" name="楕円 60">
                  <a:extLst>
                    <a:ext uri="{FF2B5EF4-FFF2-40B4-BE49-F238E27FC236}">
                      <a16:creationId xmlns:a16="http://schemas.microsoft.com/office/drawing/2014/main" id="{C9DFE893-8F27-487E-8F37-7DA8739A1C80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36B3DC9A-BA7A-444A-BE91-750DD3B62BEC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35" name="星: 6 pt 61">
                    <a:extLst>
                      <a:ext uri="{FF2B5EF4-FFF2-40B4-BE49-F238E27FC236}">
                        <a16:creationId xmlns:a16="http://schemas.microsoft.com/office/drawing/2014/main" id="{1FBE096A-A4E1-4693-A5FC-A930E7AFB7AC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6" name="楕円 535">
                    <a:extLst>
                      <a:ext uri="{FF2B5EF4-FFF2-40B4-BE49-F238E27FC236}">
                        <a16:creationId xmlns:a16="http://schemas.microsoft.com/office/drawing/2014/main" id="{BCF655AF-4C21-4396-88BB-0A0314F7EB9C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7" name="楕円 536">
                    <a:extLst>
                      <a:ext uri="{FF2B5EF4-FFF2-40B4-BE49-F238E27FC236}">
                        <a16:creationId xmlns:a16="http://schemas.microsoft.com/office/drawing/2014/main" id="{BF760348-1E95-4BE7-9685-D9D7D44C1783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1876F83B-11CA-47AE-B3CA-0971946BD058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3980D5ED-FE26-4EC5-B4DE-7C39019E2890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C3F4BCA2-15AC-4411-A68D-ECDCB171E9CE}"/>
                  </a:ext>
                </a:extLst>
              </p:cNvPr>
              <p:cNvGrpSpPr/>
              <p:nvPr/>
            </p:nvGrpSpPr>
            <p:grpSpPr>
              <a:xfrm rot="3600000">
                <a:off x="2132377" y="2266650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24" name="楕円 60">
                  <a:extLst>
                    <a:ext uri="{FF2B5EF4-FFF2-40B4-BE49-F238E27FC236}">
                      <a16:creationId xmlns:a16="http://schemas.microsoft.com/office/drawing/2014/main" id="{DB68EF90-374E-4D4C-B11E-0E59C287C17D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52DB71A1-A2A6-49CD-8DC6-D7AE21224E45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28" name="星: 6 pt 61">
                    <a:extLst>
                      <a:ext uri="{FF2B5EF4-FFF2-40B4-BE49-F238E27FC236}">
                        <a16:creationId xmlns:a16="http://schemas.microsoft.com/office/drawing/2014/main" id="{27AE12C1-1863-44B1-8BBA-60E96D5200AD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9" name="楕円 528">
                    <a:extLst>
                      <a:ext uri="{FF2B5EF4-FFF2-40B4-BE49-F238E27FC236}">
                        <a16:creationId xmlns:a16="http://schemas.microsoft.com/office/drawing/2014/main" id="{D3952A44-2366-42B3-9CFB-98BED1E88B44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0" name="楕円 529">
                    <a:extLst>
                      <a:ext uri="{FF2B5EF4-FFF2-40B4-BE49-F238E27FC236}">
                        <a16:creationId xmlns:a16="http://schemas.microsoft.com/office/drawing/2014/main" id="{242B86C9-4D30-4FC9-A6B8-D216F413228A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845E65A4-6AC2-4FE1-A968-DF9158A24D79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A78F8F93-217C-4376-8AF5-9FAB7A942244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257E9B6F-E688-4180-8D96-B84C8B551609}"/>
                  </a:ext>
                </a:extLst>
              </p:cNvPr>
              <p:cNvGrpSpPr/>
              <p:nvPr/>
            </p:nvGrpSpPr>
            <p:grpSpPr>
              <a:xfrm rot="18900000">
                <a:off x="1251431" y="221918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17" name="楕円 60">
                  <a:extLst>
                    <a:ext uri="{FF2B5EF4-FFF2-40B4-BE49-F238E27FC236}">
                      <a16:creationId xmlns:a16="http://schemas.microsoft.com/office/drawing/2014/main" id="{BFB9E67A-6655-497A-AF4A-021D613985B7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14889386-53CD-4892-8D95-A0A34EBC2336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21" name="星: 6 pt 61">
                    <a:extLst>
                      <a:ext uri="{FF2B5EF4-FFF2-40B4-BE49-F238E27FC236}">
                        <a16:creationId xmlns:a16="http://schemas.microsoft.com/office/drawing/2014/main" id="{74660CFB-3CA4-4B41-A8DA-6A300ECD1D63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楕円 521">
                    <a:extLst>
                      <a:ext uri="{FF2B5EF4-FFF2-40B4-BE49-F238E27FC236}">
                        <a16:creationId xmlns:a16="http://schemas.microsoft.com/office/drawing/2014/main" id="{72A45B82-EF35-40BD-9E77-0EB6FED3E8FA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楕円 522">
                    <a:extLst>
                      <a:ext uri="{FF2B5EF4-FFF2-40B4-BE49-F238E27FC236}">
                        <a16:creationId xmlns:a16="http://schemas.microsoft.com/office/drawing/2014/main" id="{AF6F5034-9B4B-4CC2-AA32-A3BFDD440DD6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9856408C-76AF-4986-8F87-A76F7BED929F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0D78C136-A7A8-4FEE-A889-1903886CC5F9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F3ACE9CB-003E-4AD6-98A9-97FD020CB475}"/>
                  </a:ext>
                </a:extLst>
              </p:cNvPr>
              <p:cNvGrpSpPr/>
              <p:nvPr/>
            </p:nvGrpSpPr>
            <p:grpSpPr>
              <a:xfrm rot="18000000">
                <a:off x="791881" y="247542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10" name="楕円 60">
                  <a:extLst>
                    <a:ext uri="{FF2B5EF4-FFF2-40B4-BE49-F238E27FC236}">
                      <a16:creationId xmlns:a16="http://schemas.microsoft.com/office/drawing/2014/main" id="{40947674-E36B-4EBA-97BB-2806B59FA63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1A60DCF1-CE44-42F3-9519-F1E6F0CC5DE0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14" name="星: 6 pt 61">
                    <a:extLst>
                      <a:ext uri="{FF2B5EF4-FFF2-40B4-BE49-F238E27FC236}">
                        <a16:creationId xmlns:a16="http://schemas.microsoft.com/office/drawing/2014/main" id="{CB9D6F0A-AF62-4EE2-B06C-1F25CC06903A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5" name="楕円 514">
                    <a:extLst>
                      <a:ext uri="{FF2B5EF4-FFF2-40B4-BE49-F238E27FC236}">
                        <a16:creationId xmlns:a16="http://schemas.microsoft.com/office/drawing/2014/main" id="{A14C776D-949D-47AB-AE6F-E499C221B020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6" name="楕円 515">
                    <a:extLst>
                      <a:ext uri="{FF2B5EF4-FFF2-40B4-BE49-F238E27FC236}">
                        <a16:creationId xmlns:a16="http://schemas.microsoft.com/office/drawing/2014/main" id="{E0D9AE8D-5A2E-46C2-9198-8FB0F2BFE2FB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B2945A9B-1063-4988-8E00-DF505057B4C8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E06EF0C0-C917-4633-84A7-261602298604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5D1BBB85-5183-44D3-ABBB-9A4D6235BFE8}"/>
                  </a:ext>
                </a:extLst>
              </p:cNvPr>
              <p:cNvGrpSpPr/>
              <p:nvPr/>
            </p:nvGrpSpPr>
            <p:grpSpPr>
              <a:xfrm rot="18000000">
                <a:off x="1487034" y="262763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503" name="楕円 60">
                  <a:extLst>
                    <a:ext uri="{FF2B5EF4-FFF2-40B4-BE49-F238E27FC236}">
                      <a16:creationId xmlns:a16="http://schemas.microsoft.com/office/drawing/2014/main" id="{277623E3-E93A-4F99-B1E6-A770F9BB06C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2D2122F5-441A-4BA8-A909-A27DDA3ADF2F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07" name="星: 6 pt 61">
                    <a:extLst>
                      <a:ext uri="{FF2B5EF4-FFF2-40B4-BE49-F238E27FC236}">
                        <a16:creationId xmlns:a16="http://schemas.microsoft.com/office/drawing/2014/main" id="{C4AE6DE6-F677-4CFE-8B94-BDEC7AF9DD09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10C42866-EC70-40AC-8F9A-F27702A38803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9" name="楕円 508">
                    <a:extLst>
                      <a:ext uri="{FF2B5EF4-FFF2-40B4-BE49-F238E27FC236}">
                        <a16:creationId xmlns:a16="http://schemas.microsoft.com/office/drawing/2014/main" id="{34B98C50-83B2-4872-908A-672A24E35916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F4D20595-245E-401B-9329-0F1C8D4DE0A7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14842562-F52A-4E72-B3E8-73F99066E37B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498C5637-E6C5-436C-AB12-2231141AA41E}"/>
                  </a:ext>
                </a:extLst>
              </p:cNvPr>
              <p:cNvGrpSpPr/>
              <p:nvPr/>
            </p:nvGrpSpPr>
            <p:grpSpPr>
              <a:xfrm rot="4500000">
                <a:off x="2073618" y="260506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96" name="楕円 60">
                  <a:extLst>
                    <a:ext uri="{FF2B5EF4-FFF2-40B4-BE49-F238E27FC236}">
                      <a16:creationId xmlns:a16="http://schemas.microsoft.com/office/drawing/2014/main" id="{1FF7A62A-6BED-4A51-AD00-59BC737C5736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97" name="グループ化 496">
                  <a:extLst>
                    <a:ext uri="{FF2B5EF4-FFF2-40B4-BE49-F238E27FC236}">
                      <a16:creationId xmlns:a16="http://schemas.microsoft.com/office/drawing/2014/main" id="{CFE058F7-7E4E-4C33-9A3A-56B88A7FAEF2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500" name="星: 6 pt 61">
                    <a:extLst>
                      <a:ext uri="{FF2B5EF4-FFF2-40B4-BE49-F238E27FC236}">
                        <a16:creationId xmlns:a16="http://schemas.microsoft.com/office/drawing/2014/main" id="{1EF20480-F255-4A44-A154-EF1638C81BF1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1" name="楕円 500">
                    <a:extLst>
                      <a:ext uri="{FF2B5EF4-FFF2-40B4-BE49-F238E27FC236}">
                        <a16:creationId xmlns:a16="http://schemas.microsoft.com/office/drawing/2014/main" id="{BEF01E2E-6C4A-4A3A-9F3D-8B0736409C69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2" name="楕円 501">
                    <a:extLst>
                      <a:ext uri="{FF2B5EF4-FFF2-40B4-BE49-F238E27FC236}">
                        <a16:creationId xmlns:a16="http://schemas.microsoft.com/office/drawing/2014/main" id="{A732E133-D333-4C8F-A691-925078D1B5F8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E46A6CC2-FDEF-4662-9874-A0DFF01EFE20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E77A9BCD-3442-42FD-904E-09688B07BEF1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3AB874F0-A07B-41D2-A3CB-A22DA775F44D}"/>
                  </a:ext>
                </a:extLst>
              </p:cNvPr>
              <p:cNvGrpSpPr/>
              <p:nvPr/>
            </p:nvGrpSpPr>
            <p:grpSpPr>
              <a:xfrm rot="3600000">
                <a:off x="2546721" y="2759637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89" name="楕円 60">
                  <a:extLst>
                    <a:ext uri="{FF2B5EF4-FFF2-40B4-BE49-F238E27FC236}">
                      <a16:creationId xmlns:a16="http://schemas.microsoft.com/office/drawing/2014/main" id="{0041B47E-D6AB-4713-8536-430B8A0FACA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C12CDED0-64FB-496C-9E64-27425097196F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93" name="星: 6 pt 61">
                    <a:extLst>
                      <a:ext uri="{FF2B5EF4-FFF2-40B4-BE49-F238E27FC236}">
                        <a16:creationId xmlns:a16="http://schemas.microsoft.com/office/drawing/2014/main" id="{7D94E8C5-189E-4C90-ACFE-856E65613CBF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4" name="楕円 493">
                    <a:extLst>
                      <a:ext uri="{FF2B5EF4-FFF2-40B4-BE49-F238E27FC236}">
                        <a16:creationId xmlns:a16="http://schemas.microsoft.com/office/drawing/2014/main" id="{2933807C-1D49-49E7-BDC5-EE883B257615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5" name="楕円 494">
                    <a:extLst>
                      <a:ext uri="{FF2B5EF4-FFF2-40B4-BE49-F238E27FC236}">
                        <a16:creationId xmlns:a16="http://schemas.microsoft.com/office/drawing/2014/main" id="{8057D3D1-4AA5-4C69-82D0-281ED29DA2A7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E21760BE-4104-412D-9A4F-91B7B4A3A90F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4D7A4C59-B95F-4118-84BC-005028A6B2DD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EBCAFE54-022C-420D-842B-1FF92EBF971E}"/>
                  </a:ext>
                </a:extLst>
              </p:cNvPr>
              <p:cNvGrpSpPr/>
              <p:nvPr/>
            </p:nvGrpSpPr>
            <p:grpSpPr>
              <a:xfrm rot="18000000">
                <a:off x="563109" y="2913385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82" name="楕円 60">
                  <a:extLst>
                    <a:ext uri="{FF2B5EF4-FFF2-40B4-BE49-F238E27FC236}">
                      <a16:creationId xmlns:a16="http://schemas.microsoft.com/office/drawing/2014/main" id="{62DB064A-CC33-4EF2-9BEF-A9D6E33E2A7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83" name="グループ化 482">
                  <a:extLst>
                    <a:ext uri="{FF2B5EF4-FFF2-40B4-BE49-F238E27FC236}">
                      <a16:creationId xmlns:a16="http://schemas.microsoft.com/office/drawing/2014/main" id="{CEDEE8C0-C960-4F66-A6BF-34E0DC37D1FA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86" name="星: 6 pt 61">
                    <a:extLst>
                      <a:ext uri="{FF2B5EF4-FFF2-40B4-BE49-F238E27FC236}">
                        <a16:creationId xmlns:a16="http://schemas.microsoft.com/office/drawing/2014/main" id="{9E891251-42D9-46B3-898E-F6652E5BE6F6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8F795B85-AF85-42BE-A297-C7F44FFFF12A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8" name="楕円 487">
                    <a:extLst>
                      <a:ext uri="{FF2B5EF4-FFF2-40B4-BE49-F238E27FC236}">
                        <a16:creationId xmlns:a16="http://schemas.microsoft.com/office/drawing/2014/main" id="{FBE1CF80-BDEC-4424-90AB-B70D62329171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F465714A-A8B9-48DB-8331-96623C3B412A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3AABC847-0C45-4A96-8BF4-F51C05CC1D8F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9A324FAB-CB82-4A4A-8198-DB0A7C744409}"/>
                  </a:ext>
                </a:extLst>
              </p:cNvPr>
              <p:cNvGrpSpPr/>
              <p:nvPr/>
            </p:nvGrpSpPr>
            <p:grpSpPr>
              <a:xfrm rot="18000000">
                <a:off x="1120830" y="296529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75" name="楕円 60">
                  <a:extLst>
                    <a:ext uri="{FF2B5EF4-FFF2-40B4-BE49-F238E27FC236}">
                      <a16:creationId xmlns:a16="http://schemas.microsoft.com/office/drawing/2014/main" id="{6B0C9011-AE1B-4418-A12E-BAFD4BECA672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154BB479-D49B-4FD0-9D7B-4986103F5B19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79" name="星: 6 pt 61">
                    <a:extLst>
                      <a:ext uri="{FF2B5EF4-FFF2-40B4-BE49-F238E27FC236}">
                        <a16:creationId xmlns:a16="http://schemas.microsoft.com/office/drawing/2014/main" id="{2F7D1FA8-88B9-406C-BDAA-8E33594189A1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0" name="楕円 479">
                    <a:extLst>
                      <a:ext uri="{FF2B5EF4-FFF2-40B4-BE49-F238E27FC236}">
                        <a16:creationId xmlns:a16="http://schemas.microsoft.com/office/drawing/2014/main" id="{B207AFA0-0060-4AE8-A605-39F5EA55B355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B6B5DDCC-3854-4B47-A08C-B27BD7D9D4D2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62159F29-2554-4BA6-837C-5BD0C36B78E7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22539CB3-591A-45E9-A0D1-5BFCC0067FDB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AD1C62F2-E2FB-4266-90F5-955B10CC0E5D}"/>
                  </a:ext>
                </a:extLst>
              </p:cNvPr>
              <p:cNvGrpSpPr/>
              <p:nvPr/>
            </p:nvGrpSpPr>
            <p:grpSpPr>
              <a:xfrm rot="18000000">
                <a:off x="1663270" y="313790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68" name="楕円 60">
                  <a:extLst>
                    <a:ext uri="{FF2B5EF4-FFF2-40B4-BE49-F238E27FC236}">
                      <a16:creationId xmlns:a16="http://schemas.microsoft.com/office/drawing/2014/main" id="{D8E23B09-0BD2-4574-BC49-9FA7658308F3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FE77F8FC-5389-4A33-99A0-2A75C3148ABE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72" name="星: 6 pt 61">
                    <a:extLst>
                      <a:ext uri="{FF2B5EF4-FFF2-40B4-BE49-F238E27FC236}">
                        <a16:creationId xmlns:a16="http://schemas.microsoft.com/office/drawing/2014/main" id="{27E7DCA6-8042-485C-9669-F31CACAE85F1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3FD37964-8544-439C-B13D-89DFA857B6E5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4" name="楕円 473">
                    <a:extLst>
                      <a:ext uri="{FF2B5EF4-FFF2-40B4-BE49-F238E27FC236}">
                        <a16:creationId xmlns:a16="http://schemas.microsoft.com/office/drawing/2014/main" id="{176FF063-A11E-415D-A9D9-90769028A1EA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12AC7239-D8E7-4470-8681-26A8459820B8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7A9E9392-B7E2-48DE-8AFE-00065BC69109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EFE1132A-64FF-4F29-8D84-F9085CE17392}"/>
                  </a:ext>
                </a:extLst>
              </p:cNvPr>
              <p:cNvGrpSpPr/>
              <p:nvPr/>
            </p:nvGrpSpPr>
            <p:grpSpPr>
              <a:xfrm rot="4500000">
                <a:off x="2213436" y="3038272"/>
                <a:ext cx="679195" cy="784225"/>
                <a:chOff x="1353434" y="3219451"/>
                <a:chExt cx="1798354" cy="2076449"/>
              </a:xfrm>
            </p:grpSpPr>
            <p:sp>
              <p:nvSpPr>
                <p:cNvPr id="461" name="楕円 60">
                  <a:extLst>
                    <a:ext uri="{FF2B5EF4-FFF2-40B4-BE49-F238E27FC236}">
                      <a16:creationId xmlns:a16="http://schemas.microsoft.com/office/drawing/2014/main" id="{9E9957E2-2031-420C-9FCC-D0540D8D74CE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1EA6DDAE-2284-4703-8021-D3A4E4546C3A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465" name="星: 6 pt 61">
                    <a:extLst>
                      <a:ext uri="{FF2B5EF4-FFF2-40B4-BE49-F238E27FC236}">
                        <a16:creationId xmlns:a16="http://schemas.microsoft.com/office/drawing/2014/main" id="{54424632-C614-4872-9EDE-292316786A28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33840D1D-61D9-4721-A41A-C1673AF97FEA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楕円 466">
                    <a:extLst>
                      <a:ext uri="{FF2B5EF4-FFF2-40B4-BE49-F238E27FC236}">
                        <a16:creationId xmlns:a16="http://schemas.microsoft.com/office/drawing/2014/main" id="{5F5C81A5-45B4-4099-B69A-ACAE8863014A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4DE82C84-C2A9-45C1-B854-26E3CF3DCB8D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5120F7F8-94F9-432D-AEC8-40C5A776C71A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543" name="吹き出し: 円形 542">
            <a:extLst>
              <a:ext uri="{FF2B5EF4-FFF2-40B4-BE49-F238E27FC236}">
                <a16:creationId xmlns:a16="http://schemas.microsoft.com/office/drawing/2014/main" id="{75732411-1AA3-4F43-A93A-E1F7F139D02F}"/>
              </a:ext>
            </a:extLst>
          </p:cNvPr>
          <p:cNvSpPr/>
          <p:nvPr/>
        </p:nvSpPr>
        <p:spPr>
          <a:xfrm>
            <a:off x="319176" y="325804"/>
            <a:ext cx="1463781" cy="1175192"/>
          </a:xfrm>
          <a:prstGeom prst="wedgeEllipseCallout">
            <a:avLst>
              <a:gd name="adj1" fmla="val 17038"/>
              <a:gd name="adj2" fmla="val 6585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食べ物が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いろいろ</a:t>
            </a:r>
            <a:endParaRPr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浮かぶ</a:t>
            </a:r>
          </a:p>
        </p:txBody>
      </p:sp>
      <p:sp>
        <p:nvSpPr>
          <p:cNvPr id="544" name="テキスト ボックス 543">
            <a:extLst>
              <a:ext uri="{FF2B5EF4-FFF2-40B4-BE49-F238E27FC236}">
                <a16:creationId xmlns:a16="http://schemas.microsoft.com/office/drawing/2014/main" id="{9A79BF5E-84A5-43BC-860B-4155E40BF2A3}"/>
              </a:ext>
            </a:extLst>
          </p:cNvPr>
          <p:cNvSpPr txBox="1"/>
          <p:nvPr/>
        </p:nvSpPr>
        <p:spPr>
          <a:xfrm>
            <a:off x="2093611" y="213895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明太子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5" name="テキスト ボックス 544">
            <a:extLst>
              <a:ext uri="{FF2B5EF4-FFF2-40B4-BE49-F238E27FC236}">
                <a16:creationId xmlns:a16="http://schemas.microsoft.com/office/drawing/2014/main" id="{1A26ECFC-9ADD-4758-A3D7-44DF708E0E54}"/>
              </a:ext>
            </a:extLst>
          </p:cNvPr>
          <p:cNvSpPr txBox="1"/>
          <p:nvPr/>
        </p:nvSpPr>
        <p:spPr>
          <a:xfrm>
            <a:off x="748815" y="437319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あまおう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6" name="グループ化 545">
            <a:extLst>
              <a:ext uri="{FF2B5EF4-FFF2-40B4-BE49-F238E27FC236}">
                <a16:creationId xmlns:a16="http://schemas.microsoft.com/office/drawing/2014/main" id="{970ADA02-2092-48E0-AAFB-25DA9074BC1C}"/>
              </a:ext>
            </a:extLst>
          </p:cNvPr>
          <p:cNvGrpSpPr/>
          <p:nvPr/>
        </p:nvGrpSpPr>
        <p:grpSpPr>
          <a:xfrm>
            <a:off x="1746525" y="4774296"/>
            <a:ext cx="1357270" cy="836673"/>
            <a:chOff x="1665304" y="3939993"/>
            <a:chExt cx="3014746" cy="1858405"/>
          </a:xfrm>
        </p:grpSpPr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125D608B-D3A5-4134-8533-E25D949491EA}"/>
                </a:ext>
              </a:extLst>
            </p:cNvPr>
            <p:cNvGrpSpPr/>
            <p:nvPr/>
          </p:nvGrpSpPr>
          <p:grpSpPr>
            <a:xfrm>
              <a:off x="1665304" y="3939993"/>
              <a:ext cx="2703596" cy="1388505"/>
              <a:chOff x="1665304" y="3939993"/>
              <a:chExt cx="2703596" cy="1388505"/>
            </a:xfrm>
          </p:grpSpPr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D73AD851-A2B7-47FF-8D13-B93667D1AD7B}"/>
                  </a:ext>
                </a:extLst>
              </p:cNvPr>
              <p:cNvSpPr/>
              <p:nvPr/>
            </p:nvSpPr>
            <p:spPr>
              <a:xfrm>
                <a:off x="1665304" y="3939993"/>
                <a:ext cx="2703596" cy="1388505"/>
              </a:xfrm>
              <a:custGeom>
                <a:avLst/>
                <a:gdLst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4658 w 2703596"/>
                  <a:gd name="connsiteY6" fmla="*/ 1100137 h 1384481"/>
                  <a:gd name="connsiteX7" fmla="*/ 1308938 w 2703596"/>
                  <a:gd name="connsiteY7" fmla="*/ 1100137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3596" h="1388505">
                    <a:moveTo>
                      <a:pt x="37866" y="0"/>
                    </a:moveTo>
                    <a:lnTo>
                      <a:pt x="2665730" y="0"/>
                    </a:lnTo>
                    <a:cubicBezTo>
                      <a:pt x="2686643" y="0"/>
                      <a:pt x="2703596" y="16953"/>
                      <a:pt x="2703596" y="37866"/>
                    </a:cubicBezTo>
                    <a:lnTo>
                      <a:pt x="2703596" y="1346615"/>
                    </a:lnTo>
                    <a:cubicBezTo>
                      <a:pt x="2703596" y="1367528"/>
                      <a:pt x="2686643" y="1384481"/>
                      <a:pt x="2665730" y="1384481"/>
                    </a:cubicBezTo>
                    <a:cubicBezTo>
                      <a:pt x="2347305" y="1384481"/>
                      <a:pt x="1887159" y="1393537"/>
                      <a:pt x="1710456" y="1384481"/>
                    </a:cubicBezTo>
                    <a:cubicBezTo>
                      <a:pt x="1533753" y="1375425"/>
                      <a:pt x="1499924" y="1194918"/>
                      <a:pt x="1394658" y="1100137"/>
                    </a:cubicBezTo>
                    <a:lnTo>
                      <a:pt x="1308938" y="1100137"/>
                    </a:lnTo>
                    <a:cubicBezTo>
                      <a:pt x="1203672" y="1194918"/>
                      <a:pt x="1122218" y="1375425"/>
                      <a:pt x="993140" y="1384481"/>
                    </a:cubicBezTo>
                    <a:cubicBezTo>
                      <a:pt x="864062" y="1393537"/>
                      <a:pt x="356291" y="1384481"/>
                      <a:pt x="37866" y="1384481"/>
                    </a:cubicBezTo>
                    <a:cubicBezTo>
                      <a:pt x="16953" y="1384481"/>
                      <a:pt x="0" y="1367528"/>
                      <a:pt x="0" y="1346615"/>
                    </a:cubicBezTo>
                    <a:lnTo>
                      <a:pt x="0" y="37866"/>
                    </a:lnTo>
                    <a:cubicBezTo>
                      <a:pt x="0" y="16953"/>
                      <a:pt x="16953" y="0"/>
                      <a:pt x="3786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663300"/>
                  </a:gs>
                  <a:gs pos="80000">
                    <a:srgbClr val="ED7D31">
                      <a:lumMod val="75000"/>
                    </a:srgbClr>
                  </a:gs>
                </a:gsLst>
                <a:path path="rect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5709E5EE-9E73-4D77-B9C1-33B86FE39285}"/>
                  </a:ext>
                </a:extLst>
              </p:cNvPr>
              <p:cNvSpPr/>
              <p:nvPr/>
            </p:nvSpPr>
            <p:spPr>
              <a:xfrm>
                <a:off x="1696566" y="3976688"/>
                <a:ext cx="2642072" cy="1311305"/>
              </a:xfrm>
              <a:custGeom>
                <a:avLst/>
                <a:gdLst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4658 w 2703596"/>
                  <a:gd name="connsiteY6" fmla="*/ 1100137 h 1384481"/>
                  <a:gd name="connsiteX7" fmla="*/ 1308938 w 2703596"/>
                  <a:gd name="connsiteY7" fmla="*/ 1100137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5154"/>
                  <a:gd name="connsiteX1" fmla="*/ 2665730 w 2703596"/>
                  <a:gd name="connsiteY1" fmla="*/ 0 h 1385154"/>
                  <a:gd name="connsiteX2" fmla="*/ 2703596 w 2703596"/>
                  <a:gd name="connsiteY2" fmla="*/ 37866 h 1385154"/>
                  <a:gd name="connsiteX3" fmla="*/ 2703596 w 2703596"/>
                  <a:gd name="connsiteY3" fmla="*/ 1346615 h 1385154"/>
                  <a:gd name="connsiteX4" fmla="*/ 2665730 w 2703596"/>
                  <a:gd name="connsiteY4" fmla="*/ 1384481 h 1385154"/>
                  <a:gd name="connsiteX5" fmla="*/ 1710456 w 2703596"/>
                  <a:gd name="connsiteY5" fmla="*/ 1384481 h 1385154"/>
                  <a:gd name="connsiteX6" fmla="*/ 1394658 w 2703596"/>
                  <a:gd name="connsiteY6" fmla="*/ 1100137 h 1385154"/>
                  <a:gd name="connsiteX7" fmla="*/ 1308938 w 2703596"/>
                  <a:gd name="connsiteY7" fmla="*/ 1100137 h 1385154"/>
                  <a:gd name="connsiteX8" fmla="*/ 993140 w 2703596"/>
                  <a:gd name="connsiteY8" fmla="*/ 1384481 h 1385154"/>
                  <a:gd name="connsiteX9" fmla="*/ 37866 w 2703596"/>
                  <a:gd name="connsiteY9" fmla="*/ 1384481 h 1385154"/>
                  <a:gd name="connsiteX10" fmla="*/ 0 w 2703596"/>
                  <a:gd name="connsiteY10" fmla="*/ 1346615 h 1385154"/>
                  <a:gd name="connsiteX11" fmla="*/ 0 w 2703596"/>
                  <a:gd name="connsiteY11" fmla="*/ 37866 h 1385154"/>
                  <a:gd name="connsiteX12" fmla="*/ 37866 w 2703596"/>
                  <a:gd name="connsiteY12" fmla="*/ 0 h 1385154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4658 w 2703596"/>
                  <a:gd name="connsiteY6" fmla="*/ 1100137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2221 w 2703596"/>
                  <a:gd name="connsiteY6" fmla="*/ 1077510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2221 w 2703596"/>
                  <a:gd name="connsiteY6" fmla="*/ 1077510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3596" h="1384481">
                    <a:moveTo>
                      <a:pt x="37866" y="0"/>
                    </a:moveTo>
                    <a:lnTo>
                      <a:pt x="2665730" y="0"/>
                    </a:lnTo>
                    <a:cubicBezTo>
                      <a:pt x="2686643" y="0"/>
                      <a:pt x="2703596" y="16953"/>
                      <a:pt x="2703596" y="37866"/>
                    </a:cubicBezTo>
                    <a:lnTo>
                      <a:pt x="2703596" y="1346615"/>
                    </a:lnTo>
                    <a:cubicBezTo>
                      <a:pt x="2703596" y="1367528"/>
                      <a:pt x="2686643" y="1384481"/>
                      <a:pt x="2665730" y="1384481"/>
                    </a:cubicBezTo>
                    <a:lnTo>
                      <a:pt x="1710456" y="1384481"/>
                    </a:lnTo>
                    <a:cubicBezTo>
                      <a:pt x="1549375" y="1333319"/>
                      <a:pt x="1497487" y="1172291"/>
                      <a:pt x="1392221" y="1077510"/>
                    </a:cubicBezTo>
                    <a:lnTo>
                      <a:pt x="1306501" y="1077511"/>
                    </a:lnTo>
                    <a:cubicBezTo>
                      <a:pt x="1201235" y="1172292"/>
                      <a:pt x="1109547" y="1366002"/>
                      <a:pt x="993140" y="1384481"/>
                    </a:cubicBezTo>
                    <a:lnTo>
                      <a:pt x="37866" y="1384481"/>
                    </a:lnTo>
                    <a:cubicBezTo>
                      <a:pt x="16953" y="1384481"/>
                      <a:pt x="0" y="1367528"/>
                      <a:pt x="0" y="1346615"/>
                    </a:cubicBezTo>
                    <a:lnTo>
                      <a:pt x="0" y="37866"/>
                    </a:lnTo>
                    <a:cubicBezTo>
                      <a:pt x="0" y="16953"/>
                      <a:pt x="16953" y="0"/>
                      <a:pt x="3786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663300"/>
                  </a:gs>
                  <a:gs pos="80000">
                    <a:srgbClr val="ED7D31">
                      <a:lumMod val="75000"/>
                    </a:srgbClr>
                  </a:gs>
                </a:gsLst>
                <a:path path="rect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9071C1C6-1529-4276-B437-C5927347EC84}"/>
                  </a:ext>
                </a:extLst>
              </p:cNvPr>
              <p:cNvSpPr/>
              <p:nvPr/>
            </p:nvSpPr>
            <p:spPr>
              <a:xfrm>
                <a:off x="1732956" y="4019956"/>
                <a:ext cx="1215032" cy="121503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55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B7B58E99-EC21-4BED-9D6D-05FC235F78AF}"/>
                  </a:ext>
                </a:extLst>
              </p:cNvPr>
              <p:cNvSpPr/>
              <p:nvPr/>
            </p:nvSpPr>
            <p:spPr>
              <a:xfrm>
                <a:off x="3099793" y="4019956"/>
                <a:ext cx="1215032" cy="121503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55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A45F1B3B-69F3-467E-9603-BDF2D4ED8CF3}"/>
                  </a:ext>
                </a:extLst>
              </p:cNvPr>
              <p:cNvGrpSpPr/>
              <p:nvPr/>
            </p:nvGrpSpPr>
            <p:grpSpPr>
              <a:xfrm>
                <a:off x="2246736" y="4603751"/>
                <a:ext cx="537010" cy="270218"/>
                <a:chOff x="1512815" y="5639700"/>
                <a:chExt cx="854456" cy="429956"/>
              </a:xfrm>
              <a:solidFill>
                <a:srgbClr val="663300"/>
              </a:solidFill>
            </p:grpSpPr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A829038F-EE22-49E7-ACEF-C36E78FA788A}"/>
                    </a:ext>
                  </a:extLst>
                </p:cNvPr>
                <p:cNvSpPr/>
                <p:nvPr/>
              </p:nvSpPr>
              <p:spPr>
                <a:xfrm>
                  <a:off x="1905634" y="5713877"/>
                  <a:ext cx="256189" cy="25320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8EA2E6D5-3675-484F-AA0A-F4B6108ADC65}"/>
                    </a:ext>
                  </a:extLst>
                </p:cNvPr>
                <p:cNvSpPr/>
                <p:nvPr/>
              </p:nvSpPr>
              <p:spPr>
                <a:xfrm rot="20700000">
                  <a:off x="1512815" y="5639700"/>
                  <a:ext cx="854456" cy="429956"/>
                </a:xfrm>
                <a:custGeom>
                  <a:avLst/>
                  <a:gdLst>
                    <a:gd name="connsiteX0" fmla="*/ 607373 w 854456"/>
                    <a:gd name="connsiteY0" fmla="*/ 93757 h 429956"/>
                    <a:gd name="connsiteX1" fmla="*/ 500244 w 854456"/>
                    <a:gd name="connsiteY1" fmla="*/ 78852 h 429956"/>
                    <a:gd name="connsiteX2" fmla="*/ 230610 w 854456"/>
                    <a:gd name="connsiteY2" fmla="*/ 230289 h 429956"/>
                    <a:gd name="connsiteX3" fmla="*/ 228136 w 854456"/>
                    <a:gd name="connsiteY3" fmla="*/ 247197 h 429956"/>
                    <a:gd name="connsiteX4" fmla="*/ 239652 w 854456"/>
                    <a:gd name="connsiteY4" fmla="*/ 287163 h 429956"/>
                    <a:gd name="connsiteX5" fmla="*/ 489068 w 854456"/>
                    <a:gd name="connsiteY5" fmla="*/ 402999 h 429956"/>
                    <a:gd name="connsiteX6" fmla="*/ 759756 w 854456"/>
                    <a:gd name="connsiteY6" fmla="*/ 213339 h 429956"/>
                    <a:gd name="connsiteX7" fmla="*/ 757631 w 854456"/>
                    <a:gd name="connsiteY7" fmla="*/ 203494 h 429956"/>
                    <a:gd name="connsiteX8" fmla="*/ 739005 w 854456"/>
                    <a:gd name="connsiteY8" fmla="*/ 174108 h 429956"/>
                    <a:gd name="connsiteX9" fmla="*/ 607373 w 854456"/>
                    <a:gd name="connsiteY9" fmla="*/ 93757 h 429956"/>
                    <a:gd name="connsiteX10" fmla="*/ 594432 w 854456"/>
                    <a:gd name="connsiteY10" fmla="*/ 38583 h 429956"/>
                    <a:gd name="connsiteX11" fmla="*/ 489068 w 854456"/>
                    <a:gd name="connsiteY11" fmla="*/ 23679 h 429956"/>
                    <a:gd name="connsiteX12" fmla="*/ 239652 w 854456"/>
                    <a:gd name="connsiteY12" fmla="*/ 139515 h 429956"/>
                    <a:gd name="connsiteX13" fmla="*/ 226708 w 854456"/>
                    <a:gd name="connsiteY13" fmla="*/ 184434 h 429956"/>
                    <a:gd name="connsiteX14" fmla="*/ 269690 w 854456"/>
                    <a:gd name="connsiteY14" fmla="*/ 133406 h 429956"/>
                    <a:gd name="connsiteX15" fmla="*/ 499994 w 854456"/>
                    <a:gd name="connsiteY15" fmla="*/ 55173 h 429956"/>
                    <a:gd name="connsiteX16" fmla="*/ 616168 w 854456"/>
                    <a:gd name="connsiteY16" fmla="*/ 72068 h 429956"/>
                    <a:gd name="connsiteX17" fmla="*/ 689841 w 854456"/>
                    <a:gd name="connsiteY17" fmla="*/ 104264 h 429956"/>
                    <a:gd name="connsiteX18" fmla="*/ 737209 w 854456"/>
                    <a:gd name="connsiteY18" fmla="*/ 141815 h 429956"/>
                    <a:gd name="connsiteX19" fmla="*/ 713527 w 854456"/>
                    <a:gd name="connsiteY19" fmla="*/ 107298 h 429956"/>
                    <a:gd name="connsiteX20" fmla="*/ 594432 w 854456"/>
                    <a:gd name="connsiteY20" fmla="*/ 38583 h 429956"/>
                    <a:gd name="connsiteX21" fmla="*/ 603081 w 854456"/>
                    <a:gd name="connsiteY21" fmla="*/ 16894 h 429956"/>
                    <a:gd name="connsiteX22" fmla="*/ 769163 w 854456"/>
                    <a:gd name="connsiteY22" fmla="*/ 151050 h 429956"/>
                    <a:gd name="connsiteX23" fmla="*/ 774593 w 854456"/>
                    <a:gd name="connsiteY23" fmla="*/ 177353 h 429956"/>
                    <a:gd name="connsiteX24" fmla="*/ 790154 w 854456"/>
                    <a:gd name="connsiteY24" fmla="*/ 173568 h 429956"/>
                    <a:gd name="connsiteX25" fmla="*/ 846313 w 854456"/>
                    <a:gd name="connsiteY25" fmla="*/ 133619 h 429956"/>
                    <a:gd name="connsiteX26" fmla="*/ 854456 w 854456"/>
                    <a:gd name="connsiteY26" fmla="*/ 121312 h 429956"/>
                    <a:gd name="connsiteX27" fmla="*/ 843638 w 854456"/>
                    <a:gd name="connsiteY27" fmla="*/ 166838 h 429956"/>
                    <a:gd name="connsiteX28" fmla="*/ 830730 w 854456"/>
                    <a:gd name="connsiteY28" fmla="*/ 178346 h 429956"/>
                    <a:gd name="connsiteX29" fmla="*/ 779719 w 854456"/>
                    <a:gd name="connsiteY29" fmla="*/ 202188 h 429956"/>
                    <a:gd name="connsiteX30" fmla="*/ 782360 w 854456"/>
                    <a:gd name="connsiteY30" fmla="*/ 214978 h 429956"/>
                    <a:gd name="connsiteX31" fmla="*/ 488823 w 854456"/>
                    <a:gd name="connsiteY31" fmla="*/ 429956 h 429956"/>
                    <a:gd name="connsiteX32" fmla="*/ 218353 w 854456"/>
                    <a:gd name="connsiteY32" fmla="*/ 298657 h 429956"/>
                    <a:gd name="connsiteX33" fmla="*/ 207321 w 854456"/>
                    <a:gd name="connsiteY33" fmla="*/ 258638 h 429956"/>
                    <a:gd name="connsiteX34" fmla="*/ 189747 w 854456"/>
                    <a:gd name="connsiteY34" fmla="*/ 265991 h 429956"/>
                    <a:gd name="connsiteX35" fmla="*/ 87035 w 854456"/>
                    <a:gd name="connsiteY35" fmla="*/ 282684 h 429956"/>
                    <a:gd name="connsiteX36" fmla="*/ 41725 w 854456"/>
                    <a:gd name="connsiteY36" fmla="*/ 277856 h 429956"/>
                    <a:gd name="connsiteX37" fmla="*/ 28800 w 854456"/>
                    <a:gd name="connsiteY37" fmla="*/ 270084 h 429956"/>
                    <a:gd name="connsiteX38" fmla="*/ 2211 w 854456"/>
                    <a:gd name="connsiteY38" fmla="*/ 242101 h 429956"/>
                    <a:gd name="connsiteX39" fmla="*/ 0 w 854456"/>
                    <a:gd name="connsiteY39" fmla="*/ 237852 h 429956"/>
                    <a:gd name="connsiteX40" fmla="*/ 6797 w 854456"/>
                    <a:gd name="connsiteY40" fmla="*/ 241870 h 429956"/>
                    <a:gd name="connsiteX41" fmla="*/ 135097 w 854456"/>
                    <a:gd name="connsiteY41" fmla="*/ 252833 h 429956"/>
                    <a:gd name="connsiteX42" fmla="*/ 200265 w 854456"/>
                    <a:gd name="connsiteY42" fmla="*/ 233039 h 429956"/>
                    <a:gd name="connsiteX43" fmla="*/ 195286 w 854456"/>
                    <a:gd name="connsiteY43" fmla="*/ 214978 h 429956"/>
                    <a:gd name="connsiteX44" fmla="*/ 488823 w 854456"/>
                    <a:gd name="connsiteY44" fmla="*/ 0 h 429956"/>
                    <a:gd name="connsiteX45" fmla="*/ 603081 w 854456"/>
                    <a:gd name="connsiteY45" fmla="*/ 16894 h 42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54456" h="429956">
                      <a:moveTo>
                        <a:pt x="607373" y="93757"/>
                      </a:moveTo>
                      <a:cubicBezTo>
                        <a:pt x="574445" y="84160"/>
                        <a:pt x="538243" y="78853"/>
                        <a:pt x="500244" y="78852"/>
                      </a:cubicBezTo>
                      <a:cubicBezTo>
                        <a:pt x="367240" y="78852"/>
                        <a:pt x="256273" y="143865"/>
                        <a:pt x="230610" y="230289"/>
                      </a:cubicBezTo>
                      <a:lnTo>
                        <a:pt x="228136" y="247197"/>
                      </a:lnTo>
                      <a:lnTo>
                        <a:pt x="239652" y="287163"/>
                      </a:lnTo>
                      <a:cubicBezTo>
                        <a:pt x="280744" y="355235"/>
                        <a:pt x="376945" y="402998"/>
                        <a:pt x="489068" y="402999"/>
                      </a:cubicBezTo>
                      <a:cubicBezTo>
                        <a:pt x="638565" y="402999"/>
                        <a:pt x="759756" y="318084"/>
                        <a:pt x="759756" y="213339"/>
                      </a:cubicBezTo>
                      <a:lnTo>
                        <a:pt x="757631" y="203494"/>
                      </a:lnTo>
                      <a:lnTo>
                        <a:pt x="739005" y="174108"/>
                      </a:lnTo>
                      <a:cubicBezTo>
                        <a:pt x="709180" y="138365"/>
                        <a:pt x="662938" y="109952"/>
                        <a:pt x="607373" y="93757"/>
                      </a:cubicBezTo>
                      <a:close/>
                      <a:moveTo>
                        <a:pt x="594432" y="38583"/>
                      </a:moveTo>
                      <a:cubicBezTo>
                        <a:pt x="562047" y="28986"/>
                        <a:pt x="526442" y="23679"/>
                        <a:pt x="489068" y="23679"/>
                      </a:cubicBezTo>
                      <a:cubicBezTo>
                        <a:pt x="376945" y="23678"/>
                        <a:pt x="280744" y="71443"/>
                        <a:pt x="239652" y="139515"/>
                      </a:cubicBezTo>
                      <a:lnTo>
                        <a:pt x="226708" y="184434"/>
                      </a:lnTo>
                      <a:lnTo>
                        <a:pt x="269690" y="133406"/>
                      </a:lnTo>
                      <a:cubicBezTo>
                        <a:pt x="324431" y="85627"/>
                        <a:pt x="407275" y="55174"/>
                        <a:pt x="499994" y="55173"/>
                      </a:cubicBezTo>
                      <a:cubicBezTo>
                        <a:pt x="541203" y="55174"/>
                        <a:pt x="580460" y="61190"/>
                        <a:pt x="616168" y="72068"/>
                      </a:cubicBezTo>
                      <a:cubicBezTo>
                        <a:pt x="642948" y="80227"/>
                        <a:pt x="667731" y="91121"/>
                        <a:pt x="689841" y="104264"/>
                      </a:cubicBezTo>
                      <a:lnTo>
                        <a:pt x="737209" y="141815"/>
                      </a:lnTo>
                      <a:lnTo>
                        <a:pt x="713527" y="107298"/>
                      </a:lnTo>
                      <a:cubicBezTo>
                        <a:pt x="684340" y="77028"/>
                        <a:pt x="643009" y="52979"/>
                        <a:pt x="594432" y="38583"/>
                      </a:cubicBezTo>
                      <a:close/>
                      <a:moveTo>
                        <a:pt x="603081" y="16894"/>
                      </a:moveTo>
                      <a:cubicBezTo>
                        <a:pt x="682097" y="41371"/>
                        <a:pt x="743433" y="90466"/>
                        <a:pt x="769163" y="151050"/>
                      </a:cubicBezTo>
                      <a:lnTo>
                        <a:pt x="774593" y="177353"/>
                      </a:lnTo>
                      <a:lnTo>
                        <a:pt x="790154" y="173568"/>
                      </a:lnTo>
                      <a:cubicBezTo>
                        <a:pt x="812261" y="163836"/>
                        <a:pt x="831371" y="150454"/>
                        <a:pt x="846313" y="133619"/>
                      </a:cubicBezTo>
                      <a:lnTo>
                        <a:pt x="854456" y="121312"/>
                      </a:lnTo>
                      <a:lnTo>
                        <a:pt x="843638" y="166838"/>
                      </a:lnTo>
                      <a:lnTo>
                        <a:pt x="830730" y="178346"/>
                      </a:lnTo>
                      <a:lnTo>
                        <a:pt x="779719" y="202188"/>
                      </a:lnTo>
                      <a:lnTo>
                        <a:pt x="782360" y="214978"/>
                      </a:lnTo>
                      <a:cubicBezTo>
                        <a:pt x="782360" y="333707"/>
                        <a:pt x="650939" y="429956"/>
                        <a:pt x="488823" y="429956"/>
                      </a:cubicBezTo>
                      <a:cubicBezTo>
                        <a:pt x="367236" y="429956"/>
                        <a:pt x="262915" y="375816"/>
                        <a:pt x="218353" y="298657"/>
                      </a:cubicBezTo>
                      <a:lnTo>
                        <a:pt x="207321" y="258638"/>
                      </a:lnTo>
                      <a:lnTo>
                        <a:pt x="189747" y="265991"/>
                      </a:lnTo>
                      <a:cubicBezTo>
                        <a:pt x="154841" y="277534"/>
                        <a:pt x="119954" y="283091"/>
                        <a:pt x="87035" y="282684"/>
                      </a:cubicBezTo>
                      <a:lnTo>
                        <a:pt x="41725" y="277856"/>
                      </a:lnTo>
                      <a:lnTo>
                        <a:pt x="28800" y="270084"/>
                      </a:lnTo>
                      <a:cubicBezTo>
                        <a:pt x="18752" y="262088"/>
                        <a:pt x="9816" y="252759"/>
                        <a:pt x="2211" y="242101"/>
                      </a:cubicBezTo>
                      <a:lnTo>
                        <a:pt x="0" y="237852"/>
                      </a:lnTo>
                      <a:lnTo>
                        <a:pt x="6797" y="241870"/>
                      </a:lnTo>
                      <a:cubicBezTo>
                        <a:pt x="43291" y="257643"/>
                        <a:pt x="88052" y="261280"/>
                        <a:pt x="135097" y="252833"/>
                      </a:cubicBezTo>
                      <a:lnTo>
                        <a:pt x="200265" y="233039"/>
                      </a:lnTo>
                      <a:lnTo>
                        <a:pt x="195286" y="214978"/>
                      </a:lnTo>
                      <a:cubicBezTo>
                        <a:pt x="195286" y="96249"/>
                        <a:pt x="326707" y="0"/>
                        <a:pt x="488823" y="0"/>
                      </a:cubicBezTo>
                      <a:cubicBezTo>
                        <a:pt x="529352" y="0"/>
                        <a:pt x="567963" y="6016"/>
                        <a:pt x="603081" y="1689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6" name="楕円 4">
                <a:extLst>
                  <a:ext uri="{FF2B5EF4-FFF2-40B4-BE49-F238E27FC236}">
                    <a16:creationId xmlns:a16="http://schemas.microsoft.com/office/drawing/2014/main" id="{C563BC30-7C5D-446E-A704-0DCD55E1DF57}"/>
                  </a:ext>
                </a:extLst>
              </p:cNvPr>
              <p:cNvSpPr/>
              <p:nvPr/>
            </p:nvSpPr>
            <p:spPr>
              <a:xfrm>
                <a:off x="1914038" y="4232540"/>
                <a:ext cx="667837" cy="449353"/>
              </a:xfrm>
              <a:custGeom>
                <a:avLst/>
                <a:gdLst>
                  <a:gd name="connsiteX0" fmla="*/ 0 w 333375"/>
                  <a:gd name="connsiteY0" fmla="*/ 114300 h 228600"/>
                  <a:gd name="connsiteX1" fmla="*/ 166688 w 333375"/>
                  <a:gd name="connsiteY1" fmla="*/ 0 h 228600"/>
                  <a:gd name="connsiteX2" fmla="*/ 333376 w 333375"/>
                  <a:gd name="connsiteY2" fmla="*/ 114300 h 228600"/>
                  <a:gd name="connsiteX3" fmla="*/ 166688 w 333375"/>
                  <a:gd name="connsiteY3" fmla="*/ 228600 h 228600"/>
                  <a:gd name="connsiteX4" fmla="*/ 0 w 333375"/>
                  <a:gd name="connsiteY4" fmla="*/ 114300 h 228600"/>
                  <a:gd name="connsiteX0" fmla="*/ 0 w 647701"/>
                  <a:gd name="connsiteY0" fmla="*/ 469857 h 608060"/>
                  <a:gd name="connsiteX1" fmla="*/ 166688 w 647701"/>
                  <a:gd name="connsiteY1" fmla="*/ 355557 h 608060"/>
                  <a:gd name="connsiteX2" fmla="*/ 647701 w 647701"/>
                  <a:gd name="connsiteY2" fmla="*/ 7895 h 608060"/>
                  <a:gd name="connsiteX3" fmla="*/ 166688 w 647701"/>
                  <a:gd name="connsiteY3" fmla="*/ 584157 h 608060"/>
                  <a:gd name="connsiteX4" fmla="*/ 0 w 647701"/>
                  <a:gd name="connsiteY4" fmla="*/ 469857 h 608060"/>
                  <a:gd name="connsiteX0" fmla="*/ 0 w 690564"/>
                  <a:gd name="connsiteY0" fmla="*/ 479414 h 609974"/>
                  <a:gd name="connsiteX1" fmla="*/ 209551 w 690564"/>
                  <a:gd name="connsiteY1" fmla="*/ 355589 h 609974"/>
                  <a:gd name="connsiteX2" fmla="*/ 690564 w 690564"/>
                  <a:gd name="connsiteY2" fmla="*/ 7927 h 609974"/>
                  <a:gd name="connsiteX3" fmla="*/ 209551 w 690564"/>
                  <a:gd name="connsiteY3" fmla="*/ 584189 h 609974"/>
                  <a:gd name="connsiteX4" fmla="*/ 0 w 690564"/>
                  <a:gd name="connsiteY4" fmla="*/ 479414 h 609974"/>
                  <a:gd name="connsiteX0" fmla="*/ 0 w 690564"/>
                  <a:gd name="connsiteY0" fmla="*/ 479414 h 615507"/>
                  <a:gd name="connsiteX1" fmla="*/ 209551 w 690564"/>
                  <a:gd name="connsiteY1" fmla="*/ 355589 h 615507"/>
                  <a:gd name="connsiteX2" fmla="*/ 690564 w 690564"/>
                  <a:gd name="connsiteY2" fmla="*/ 7927 h 615507"/>
                  <a:gd name="connsiteX3" fmla="*/ 209551 w 690564"/>
                  <a:gd name="connsiteY3" fmla="*/ 584189 h 615507"/>
                  <a:gd name="connsiteX4" fmla="*/ 0 w 690564"/>
                  <a:gd name="connsiteY4" fmla="*/ 479414 h 615507"/>
                  <a:gd name="connsiteX0" fmla="*/ 0 w 690564"/>
                  <a:gd name="connsiteY0" fmla="*/ 479414 h 587618"/>
                  <a:gd name="connsiteX1" fmla="*/ 209551 w 690564"/>
                  <a:gd name="connsiteY1" fmla="*/ 355589 h 587618"/>
                  <a:gd name="connsiteX2" fmla="*/ 690564 w 690564"/>
                  <a:gd name="connsiteY2" fmla="*/ 7927 h 587618"/>
                  <a:gd name="connsiteX3" fmla="*/ 209551 w 690564"/>
                  <a:gd name="connsiteY3" fmla="*/ 584189 h 587618"/>
                  <a:gd name="connsiteX4" fmla="*/ 0 w 690564"/>
                  <a:gd name="connsiteY4" fmla="*/ 479414 h 587618"/>
                  <a:gd name="connsiteX0" fmla="*/ 0 w 776289"/>
                  <a:gd name="connsiteY0" fmla="*/ 432721 h 565367"/>
                  <a:gd name="connsiteX1" fmla="*/ 209551 w 776289"/>
                  <a:gd name="connsiteY1" fmla="*/ 308896 h 565367"/>
                  <a:gd name="connsiteX2" fmla="*/ 776289 w 776289"/>
                  <a:gd name="connsiteY2" fmla="*/ 8859 h 565367"/>
                  <a:gd name="connsiteX3" fmla="*/ 209551 w 776289"/>
                  <a:gd name="connsiteY3" fmla="*/ 537496 h 565367"/>
                  <a:gd name="connsiteX4" fmla="*/ 0 w 776289"/>
                  <a:gd name="connsiteY4" fmla="*/ 432721 h 565367"/>
                  <a:gd name="connsiteX0" fmla="*/ 0 w 776289"/>
                  <a:gd name="connsiteY0" fmla="*/ 426965 h 559611"/>
                  <a:gd name="connsiteX1" fmla="*/ 209551 w 776289"/>
                  <a:gd name="connsiteY1" fmla="*/ 303140 h 559611"/>
                  <a:gd name="connsiteX2" fmla="*/ 776289 w 776289"/>
                  <a:gd name="connsiteY2" fmla="*/ 3103 h 559611"/>
                  <a:gd name="connsiteX3" fmla="*/ 209551 w 776289"/>
                  <a:gd name="connsiteY3" fmla="*/ 531740 h 559611"/>
                  <a:gd name="connsiteX4" fmla="*/ 0 w 776289"/>
                  <a:gd name="connsiteY4" fmla="*/ 426965 h 559611"/>
                  <a:gd name="connsiteX0" fmla="*/ 0 w 794806"/>
                  <a:gd name="connsiteY0" fmla="*/ 426936 h 549005"/>
                  <a:gd name="connsiteX1" fmla="*/ 209551 w 794806"/>
                  <a:gd name="connsiteY1" fmla="*/ 303111 h 549005"/>
                  <a:gd name="connsiteX2" fmla="*/ 776289 w 794806"/>
                  <a:gd name="connsiteY2" fmla="*/ 3074 h 549005"/>
                  <a:gd name="connsiteX3" fmla="*/ 604838 w 794806"/>
                  <a:gd name="connsiteY3" fmla="*/ 150711 h 549005"/>
                  <a:gd name="connsiteX4" fmla="*/ 209551 w 794806"/>
                  <a:gd name="connsiteY4" fmla="*/ 531711 h 549005"/>
                  <a:gd name="connsiteX5" fmla="*/ 0 w 794806"/>
                  <a:gd name="connsiteY5" fmla="*/ 426936 h 549005"/>
                  <a:gd name="connsiteX0" fmla="*/ 0 w 794806"/>
                  <a:gd name="connsiteY0" fmla="*/ 426936 h 537240"/>
                  <a:gd name="connsiteX1" fmla="*/ 209551 w 794806"/>
                  <a:gd name="connsiteY1" fmla="*/ 303111 h 537240"/>
                  <a:gd name="connsiteX2" fmla="*/ 776289 w 794806"/>
                  <a:gd name="connsiteY2" fmla="*/ 3074 h 537240"/>
                  <a:gd name="connsiteX3" fmla="*/ 604838 w 794806"/>
                  <a:gd name="connsiteY3" fmla="*/ 150711 h 537240"/>
                  <a:gd name="connsiteX4" fmla="*/ 209551 w 794806"/>
                  <a:gd name="connsiteY4" fmla="*/ 531711 h 537240"/>
                  <a:gd name="connsiteX5" fmla="*/ 0 w 794806"/>
                  <a:gd name="connsiteY5" fmla="*/ 426936 h 537240"/>
                  <a:gd name="connsiteX0" fmla="*/ 0 w 776903"/>
                  <a:gd name="connsiteY0" fmla="*/ 439630 h 549934"/>
                  <a:gd name="connsiteX1" fmla="*/ 209551 w 776903"/>
                  <a:gd name="connsiteY1" fmla="*/ 315805 h 549934"/>
                  <a:gd name="connsiteX2" fmla="*/ 776289 w 776903"/>
                  <a:gd name="connsiteY2" fmla="*/ 15768 h 549934"/>
                  <a:gd name="connsiteX3" fmla="*/ 604838 w 776903"/>
                  <a:gd name="connsiteY3" fmla="*/ 163405 h 549934"/>
                  <a:gd name="connsiteX4" fmla="*/ 209551 w 776903"/>
                  <a:gd name="connsiteY4" fmla="*/ 544405 h 549934"/>
                  <a:gd name="connsiteX5" fmla="*/ 0 w 776903"/>
                  <a:gd name="connsiteY5" fmla="*/ 439630 h 549934"/>
                  <a:gd name="connsiteX0" fmla="*/ 0 w 776713"/>
                  <a:gd name="connsiteY0" fmla="*/ 433213 h 543517"/>
                  <a:gd name="connsiteX1" fmla="*/ 209551 w 776713"/>
                  <a:gd name="connsiteY1" fmla="*/ 309388 h 543517"/>
                  <a:gd name="connsiteX2" fmla="*/ 561976 w 776713"/>
                  <a:gd name="connsiteY2" fmla="*/ 47451 h 543517"/>
                  <a:gd name="connsiteX3" fmla="*/ 776289 w 776713"/>
                  <a:gd name="connsiteY3" fmla="*/ 9351 h 543517"/>
                  <a:gd name="connsiteX4" fmla="*/ 604838 w 776713"/>
                  <a:gd name="connsiteY4" fmla="*/ 156988 h 543517"/>
                  <a:gd name="connsiteX5" fmla="*/ 209551 w 776713"/>
                  <a:gd name="connsiteY5" fmla="*/ 537988 h 543517"/>
                  <a:gd name="connsiteX6" fmla="*/ 0 w 776713"/>
                  <a:gd name="connsiteY6" fmla="*/ 433213 h 543517"/>
                  <a:gd name="connsiteX0" fmla="*/ 0 w 776713"/>
                  <a:gd name="connsiteY0" fmla="*/ 414380 h 524684"/>
                  <a:gd name="connsiteX1" fmla="*/ 209551 w 776713"/>
                  <a:gd name="connsiteY1" fmla="*/ 290555 h 524684"/>
                  <a:gd name="connsiteX2" fmla="*/ 561976 w 776713"/>
                  <a:gd name="connsiteY2" fmla="*/ 28618 h 524684"/>
                  <a:gd name="connsiteX3" fmla="*/ 776289 w 776713"/>
                  <a:gd name="connsiteY3" fmla="*/ 23855 h 524684"/>
                  <a:gd name="connsiteX4" fmla="*/ 604838 w 776713"/>
                  <a:gd name="connsiteY4" fmla="*/ 138155 h 524684"/>
                  <a:gd name="connsiteX5" fmla="*/ 209551 w 776713"/>
                  <a:gd name="connsiteY5" fmla="*/ 519155 h 524684"/>
                  <a:gd name="connsiteX6" fmla="*/ 0 w 776713"/>
                  <a:gd name="connsiteY6" fmla="*/ 414380 h 524684"/>
                  <a:gd name="connsiteX0" fmla="*/ 0 w 776323"/>
                  <a:gd name="connsiteY0" fmla="*/ 426356 h 536660"/>
                  <a:gd name="connsiteX1" fmla="*/ 209551 w 776323"/>
                  <a:gd name="connsiteY1" fmla="*/ 302531 h 536660"/>
                  <a:gd name="connsiteX2" fmla="*/ 561976 w 776323"/>
                  <a:gd name="connsiteY2" fmla="*/ 40594 h 536660"/>
                  <a:gd name="connsiteX3" fmla="*/ 776289 w 776323"/>
                  <a:gd name="connsiteY3" fmla="*/ 35831 h 536660"/>
                  <a:gd name="connsiteX4" fmla="*/ 604838 w 776323"/>
                  <a:gd name="connsiteY4" fmla="*/ 150131 h 536660"/>
                  <a:gd name="connsiteX5" fmla="*/ 209551 w 776323"/>
                  <a:gd name="connsiteY5" fmla="*/ 531131 h 536660"/>
                  <a:gd name="connsiteX6" fmla="*/ 0 w 776323"/>
                  <a:gd name="connsiteY6" fmla="*/ 426356 h 536660"/>
                  <a:gd name="connsiteX0" fmla="*/ 0 w 795368"/>
                  <a:gd name="connsiteY0" fmla="*/ 426356 h 536660"/>
                  <a:gd name="connsiteX1" fmla="*/ 209551 w 795368"/>
                  <a:gd name="connsiteY1" fmla="*/ 302531 h 536660"/>
                  <a:gd name="connsiteX2" fmla="*/ 561976 w 795368"/>
                  <a:gd name="connsiteY2" fmla="*/ 40594 h 536660"/>
                  <a:gd name="connsiteX3" fmla="*/ 795339 w 795368"/>
                  <a:gd name="connsiteY3" fmla="*/ 35831 h 536660"/>
                  <a:gd name="connsiteX4" fmla="*/ 604838 w 795368"/>
                  <a:gd name="connsiteY4" fmla="*/ 150131 h 536660"/>
                  <a:gd name="connsiteX5" fmla="*/ 209551 w 795368"/>
                  <a:gd name="connsiteY5" fmla="*/ 531131 h 536660"/>
                  <a:gd name="connsiteX6" fmla="*/ 0 w 795368"/>
                  <a:gd name="connsiteY6" fmla="*/ 426356 h 536660"/>
                  <a:gd name="connsiteX0" fmla="*/ 0 w 795368"/>
                  <a:gd name="connsiteY0" fmla="*/ 426356 h 535162"/>
                  <a:gd name="connsiteX1" fmla="*/ 209551 w 795368"/>
                  <a:gd name="connsiteY1" fmla="*/ 302531 h 535162"/>
                  <a:gd name="connsiteX2" fmla="*/ 561976 w 795368"/>
                  <a:gd name="connsiteY2" fmla="*/ 40594 h 535162"/>
                  <a:gd name="connsiteX3" fmla="*/ 795339 w 795368"/>
                  <a:gd name="connsiteY3" fmla="*/ 35831 h 535162"/>
                  <a:gd name="connsiteX4" fmla="*/ 604838 w 795368"/>
                  <a:gd name="connsiteY4" fmla="*/ 150131 h 535162"/>
                  <a:gd name="connsiteX5" fmla="*/ 209551 w 795368"/>
                  <a:gd name="connsiteY5" fmla="*/ 531131 h 535162"/>
                  <a:gd name="connsiteX6" fmla="*/ 0 w 795368"/>
                  <a:gd name="connsiteY6" fmla="*/ 426356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5368" h="535162">
                    <a:moveTo>
                      <a:pt x="0" y="426356"/>
                    </a:moveTo>
                    <a:cubicBezTo>
                      <a:pt x="0" y="344180"/>
                      <a:pt x="115888" y="366825"/>
                      <a:pt x="209551" y="302531"/>
                    </a:cubicBezTo>
                    <a:cubicBezTo>
                      <a:pt x="303214" y="238237"/>
                      <a:pt x="467520" y="90600"/>
                      <a:pt x="561976" y="40594"/>
                    </a:cubicBezTo>
                    <a:cubicBezTo>
                      <a:pt x="656432" y="-9412"/>
                      <a:pt x="797720" y="-15762"/>
                      <a:pt x="795339" y="35831"/>
                    </a:cubicBezTo>
                    <a:cubicBezTo>
                      <a:pt x="792958" y="87424"/>
                      <a:pt x="699294" y="62025"/>
                      <a:pt x="604838" y="150131"/>
                    </a:cubicBezTo>
                    <a:cubicBezTo>
                      <a:pt x="510382" y="238237"/>
                      <a:pt x="343695" y="513669"/>
                      <a:pt x="209551" y="531131"/>
                    </a:cubicBezTo>
                    <a:cubicBezTo>
                      <a:pt x="75407" y="548593"/>
                      <a:pt x="0" y="508532"/>
                      <a:pt x="0" y="42635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8E46FFE9-D119-4374-A529-313A530E12A6}"/>
                  </a:ext>
                </a:extLst>
              </p:cNvPr>
              <p:cNvGrpSpPr/>
              <p:nvPr/>
            </p:nvGrpSpPr>
            <p:grpSpPr>
              <a:xfrm flipH="1">
                <a:off x="3285368" y="4603751"/>
                <a:ext cx="537008" cy="270218"/>
                <a:chOff x="1512815" y="5639700"/>
                <a:chExt cx="854456" cy="429956"/>
              </a:xfrm>
              <a:solidFill>
                <a:srgbClr val="663300"/>
              </a:solidFill>
            </p:grpSpPr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960E1A97-7CB7-46BB-8215-3D8502389B6C}"/>
                    </a:ext>
                  </a:extLst>
                </p:cNvPr>
                <p:cNvSpPr/>
                <p:nvPr/>
              </p:nvSpPr>
              <p:spPr>
                <a:xfrm>
                  <a:off x="1905634" y="5713877"/>
                  <a:ext cx="256189" cy="25320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A24F6DE0-46EB-4072-B5E5-7C1CB081F7AE}"/>
                    </a:ext>
                  </a:extLst>
                </p:cNvPr>
                <p:cNvSpPr/>
                <p:nvPr/>
              </p:nvSpPr>
              <p:spPr>
                <a:xfrm rot="20700000">
                  <a:off x="1512815" y="5639700"/>
                  <a:ext cx="854456" cy="429956"/>
                </a:xfrm>
                <a:custGeom>
                  <a:avLst/>
                  <a:gdLst>
                    <a:gd name="connsiteX0" fmla="*/ 607373 w 854456"/>
                    <a:gd name="connsiteY0" fmla="*/ 93757 h 429956"/>
                    <a:gd name="connsiteX1" fmla="*/ 500244 w 854456"/>
                    <a:gd name="connsiteY1" fmla="*/ 78852 h 429956"/>
                    <a:gd name="connsiteX2" fmla="*/ 230610 w 854456"/>
                    <a:gd name="connsiteY2" fmla="*/ 230289 h 429956"/>
                    <a:gd name="connsiteX3" fmla="*/ 228136 w 854456"/>
                    <a:gd name="connsiteY3" fmla="*/ 247197 h 429956"/>
                    <a:gd name="connsiteX4" fmla="*/ 239652 w 854456"/>
                    <a:gd name="connsiteY4" fmla="*/ 287163 h 429956"/>
                    <a:gd name="connsiteX5" fmla="*/ 489068 w 854456"/>
                    <a:gd name="connsiteY5" fmla="*/ 402999 h 429956"/>
                    <a:gd name="connsiteX6" fmla="*/ 759756 w 854456"/>
                    <a:gd name="connsiteY6" fmla="*/ 213339 h 429956"/>
                    <a:gd name="connsiteX7" fmla="*/ 757631 w 854456"/>
                    <a:gd name="connsiteY7" fmla="*/ 203494 h 429956"/>
                    <a:gd name="connsiteX8" fmla="*/ 739005 w 854456"/>
                    <a:gd name="connsiteY8" fmla="*/ 174108 h 429956"/>
                    <a:gd name="connsiteX9" fmla="*/ 607373 w 854456"/>
                    <a:gd name="connsiteY9" fmla="*/ 93757 h 429956"/>
                    <a:gd name="connsiteX10" fmla="*/ 594432 w 854456"/>
                    <a:gd name="connsiteY10" fmla="*/ 38583 h 429956"/>
                    <a:gd name="connsiteX11" fmla="*/ 489068 w 854456"/>
                    <a:gd name="connsiteY11" fmla="*/ 23679 h 429956"/>
                    <a:gd name="connsiteX12" fmla="*/ 239652 w 854456"/>
                    <a:gd name="connsiteY12" fmla="*/ 139515 h 429956"/>
                    <a:gd name="connsiteX13" fmla="*/ 226708 w 854456"/>
                    <a:gd name="connsiteY13" fmla="*/ 184434 h 429956"/>
                    <a:gd name="connsiteX14" fmla="*/ 269690 w 854456"/>
                    <a:gd name="connsiteY14" fmla="*/ 133406 h 429956"/>
                    <a:gd name="connsiteX15" fmla="*/ 499994 w 854456"/>
                    <a:gd name="connsiteY15" fmla="*/ 55173 h 429956"/>
                    <a:gd name="connsiteX16" fmla="*/ 616168 w 854456"/>
                    <a:gd name="connsiteY16" fmla="*/ 72068 h 429956"/>
                    <a:gd name="connsiteX17" fmla="*/ 689841 w 854456"/>
                    <a:gd name="connsiteY17" fmla="*/ 104264 h 429956"/>
                    <a:gd name="connsiteX18" fmla="*/ 737209 w 854456"/>
                    <a:gd name="connsiteY18" fmla="*/ 141815 h 429956"/>
                    <a:gd name="connsiteX19" fmla="*/ 713527 w 854456"/>
                    <a:gd name="connsiteY19" fmla="*/ 107298 h 429956"/>
                    <a:gd name="connsiteX20" fmla="*/ 594432 w 854456"/>
                    <a:gd name="connsiteY20" fmla="*/ 38583 h 429956"/>
                    <a:gd name="connsiteX21" fmla="*/ 603081 w 854456"/>
                    <a:gd name="connsiteY21" fmla="*/ 16894 h 429956"/>
                    <a:gd name="connsiteX22" fmla="*/ 769163 w 854456"/>
                    <a:gd name="connsiteY22" fmla="*/ 151050 h 429956"/>
                    <a:gd name="connsiteX23" fmla="*/ 774593 w 854456"/>
                    <a:gd name="connsiteY23" fmla="*/ 177353 h 429956"/>
                    <a:gd name="connsiteX24" fmla="*/ 790154 w 854456"/>
                    <a:gd name="connsiteY24" fmla="*/ 173568 h 429956"/>
                    <a:gd name="connsiteX25" fmla="*/ 846313 w 854456"/>
                    <a:gd name="connsiteY25" fmla="*/ 133619 h 429956"/>
                    <a:gd name="connsiteX26" fmla="*/ 854456 w 854456"/>
                    <a:gd name="connsiteY26" fmla="*/ 121312 h 429956"/>
                    <a:gd name="connsiteX27" fmla="*/ 843638 w 854456"/>
                    <a:gd name="connsiteY27" fmla="*/ 166838 h 429956"/>
                    <a:gd name="connsiteX28" fmla="*/ 830730 w 854456"/>
                    <a:gd name="connsiteY28" fmla="*/ 178346 h 429956"/>
                    <a:gd name="connsiteX29" fmla="*/ 779719 w 854456"/>
                    <a:gd name="connsiteY29" fmla="*/ 202188 h 429956"/>
                    <a:gd name="connsiteX30" fmla="*/ 782360 w 854456"/>
                    <a:gd name="connsiteY30" fmla="*/ 214978 h 429956"/>
                    <a:gd name="connsiteX31" fmla="*/ 488823 w 854456"/>
                    <a:gd name="connsiteY31" fmla="*/ 429956 h 429956"/>
                    <a:gd name="connsiteX32" fmla="*/ 218353 w 854456"/>
                    <a:gd name="connsiteY32" fmla="*/ 298657 h 429956"/>
                    <a:gd name="connsiteX33" fmla="*/ 207321 w 854456"/>
                    <a:gd name="connsiteY33" fmla="*/ 258638 h 429956"/>
                    <a:gd name="connsiteX34" fmla="*/ 189747 w 854456"/>
                    <a:gd name="connsiteY34" fmla="*/ 265991 h 429956"/>
                    <a:gd name="connsiteX35" fmla="*/ 87035 w 854456"/>
                    <a:gd name="connsiteY35" fmla="*/ 282684 h 429956"/>
                    <a:gd name="connsiteX36" fmla="*/ 41725 w 854456"/>
                    <a:gd name="connsiteY36" fmla="*/ 277856 h 429956"/>
                    <a:gd name="connsiteX37" fmla="*/ 28800 w 854456"/>
                    <a:gd name="connsiteY37" fmla="*/ 270084 h 429956"/>
                    <a:gd name="connsiteX38" fmla="*/ 2211 w 854456"/>
                    <a:gd name="connsiteY38" fmla="*/ 242101 h 429956"/>
                    <a:gd name="connsiteX39" fmla="*/ 0 w 854456"/>
                    <a:gd name="connsiteY39" fmla="*/ 237852 h 429956"/>
                    <a:gd name="connsiteX40" fmla="*/ 6797 w 854456"/>
                    <a:gd name="connsiteY40" fmla="*/ 241870 h 429956"/>
                    <a:gd name="connsiteX41" fmla="*/ 135097 w 854456"/>
                    <a:gd name="connsiteY41" fmla="*/ 252833 h 429956"/>
                    <a:gd name="connsiteX42" fmla="*/ 200265 w 854456"/>
                    <a:gd name="connsiteY42" fmla="*/ 233039 h 429956"/>
                    <a:gd name="connsiteX43" fmla="*/ 195286 w 854456"/>
                    <a:gd name="connsiteY43" fmla="*/ 214978 h 429956"/>
                    <a:gd name="connsiteX44" fmla="*/ 488823 w 854456"/>
                    <a:gd name="connsiteY44" fmla="*/ 0 h 429956"/>
                    <a:gd name="connsiteX45" fmla="*/ 603081 w 854456"/>
                    <a:gd name="connsiteY45" fmla="*/ 16894 h 42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54456" h="429956">
                      <a:moveTo>
                        <a:pt x="607373" y="93757"/>
                      </a:moveTo>
                      <a:cubicBezTo>
                        <a:pt x="574445" y="84160"/>
                        <a:pt x="538243" y="78853"/>
                        <a:pt x="500244" y="78852"/>
                      </a:cubicBezTo>
                      <a:cubicBezTo>
                        <a:pt x="367240" y="78852"/>
                        <a:pt x="256273" y="143865"/>
                        <a:pt x="230610" y="230289"/>
                      </a:cubicBezTo>
                      <a:lnTo>
                        <a:pt x="228136" y="247197"/>
                      </a:lnTo>
                      <a:lnTo>
                        <a:pt x="239652" y="287163"/>
                      </a:lnTo>
                      <a:cubicBezTo>
                        <a:pt x="280744" y="355235"/>
                        <a:pt x="376945" y="402998"/>
                        <a:pt x="489068" y="402999"/>
                      </a:cubicBezTo>
                      <a:cubicBezTo>
                        <a:pt x="638565" y="402999"/>
                        <a:pt x="759756" y="318084"/>
                        <a:pt x="759756" y="213339"/>
                      </a:cubicBezTo>
                      <a:lnTo>
                        <a:pt x="757631" y="203494"/>
                      </a:lnTo>
                      <a:lnTo>
                        <a:pt x="739005" y="174108"/>
                      </a:lnTo>
                      <a:cubicBezTo>
                        <a:pt x="709180" y="138365"/>
                        <a:pt x="662938" y="109952"/>
                        <a:pt x="607373" y="93757"/>
                      </a:cubicBezTo>
                      <a:close/>
                      <a:moveTo>
                        <a:pt x="594432" y="38583"/>
                      </a:moveTo>
                      <a:cubicBezTo>
                        <a:pt x="562047" y="28986"/>
                        <a:pt x="526442" y="23679"/>
                        <a:pt x="489068" y="23679"/>
                      </a:cubicBezTo>
                      <a:cubicBezTo>
                        <a:pt x="376945" y="23678"/>
                        <a:pt x="280744" y="71443"/>
                        <a:pt x="239652" y="139515"/>
                      </a:cubicBezTo>
                      <a:lnTo>
                        <a:pt x="226708" y="184434"/>
                      </a:lnTo>
                      <a:lnTo>
                        <a:pt x="269690" y="133406"/>
                      </a:lnTo>
                      <a:cubicBezTo>
                        <a:pt x="324431" y="85627"/>
                        <a:pt x="407275" y="55174"/>
                        <a:pt x="499994" y="55173"/>
                      </a:cubicBezTo>
                      <a:cubicBezTo>
                        <a:pt x="541203" y="55174"/>
                        <a:pt x="580460" y="61190"/>
                        <a:pt x="616168" y="72068"/>
                      </a:cubicBezTo>
                      <a:cubicBezTo>
                        <a:pt x="642948" y="80227"/>
                        <a:pt x="667731" y="91121"/>
                        <a:pt x="689841" y="104264"/>
                      </a:cubicBezTo>
                      <a:lnTo>
                        <a:pt x="737209" y="141815"/>
                      </a:lnTo>
                      <a:lnTo>
                        <a:pt x="713527" y="107298"/>
                      </a:lnTo>
                      <a:cubicBezTo>
                        <a:pt x="684340" y="77028"/>
                        <a:pt x="643009" y="52979"/>
                        <a:pt x="594432" y="38583"/>
                      </a:cubicBezTo>
                      <a:close/>
                      <a:moveTo>
                        <a:pt x="603081" y="16894"/>
                      </a:moveTo>
                      <a:cubicBezTo>
                        <a:pt x="682097" y="41371"/>
                        <a:pt x="743433" y="90466"/>
                        <a:pt x="769163" y="151050"/>
                      </a:cubicBezTo>
                      <a:lnTo>
                        <a:pt x="774593" y="177353"/>
                      </a:lnTo>
                      <a:lnTo>
                        <a:pt x="790154" y="173568"/>
                      </a:lnTo>
                      <a:cubicBezTo>
                        <a:pt x="812261" y="163836"/>
                        <a:pt x="831371" y="150454"/>
                        <a:pt x="846313" y="133619"/>
                      </a:cubicBezTo>
                      <a:lnTo>
                        <a:pt x="854456" y="121312"/>
                      </a:lnTo>
                      <a:lnTo>
                        <a:pt x="843638" y="166838"/>
                      </a:lnTo>
                      <a:lnTo>
                        <a:pt x="830730" y="178346"/>
                      </a:lnTo>
                      <a:lnTo>
                        <a:pt x="779719" y="202188"/>
                      </a:lnTo>
                      <a:lnTo>
                        <a:pt x="782360" y="214978"/>
                      </a:lnTo>
                      <a:cubicBezTo>
                        <a:pt x="782360" y="333707"/>
                        <a:pt x="650939" y="429956"/>
                        <a:pt x="488823" y="429956"/>
                      </a:cubicBezTo>
                      <a:cubicBezTo>
                        <a:pt x="367236" y="429956"/>
                        <a:pt x="262915" y="375816"/>
                        <a:pt x="218353" y="298657"/>
                      </a:cubicBezTo>
                      <a:lnTo>
                        <a:pt x="207321" y="258638"/>
                      </a:lnTo>
                      <a:lnTo>
                        <a:pt x="189747" y="265991"/>
                      </a:lnTo>
                      <a:cubicBezTo>
                        <a:pt x="154841" y="277534"/>
                        <a:pt x="119954" y="283091"/>
                        <a:pt x="87035" y="282684"/>
                      </a:cubicBezTo>
                      <a:lnTo>
                        <a:pt x="41725" y="277856"/>
                      </a:lnTo>
                      <a:lnTo>
                        <a:pt x="28800" y="270084"/>
                      </a:lnTo>
                      <a:cubicBezTo>
                        <a:pt x="18752" y="262088"/>
                        <a:pt x="9816" y="252759"/>
                        <a:pt x="2211" y="242101"/>
                      </a:cubicBezTo>
                      <a:lnTo>
                        <a:pt x="0" y="237852"/>
                      </a:lnTo>
                      <a:lnTo>
                        <a:pt x="6797" y="241870"/>
                      </a:lnTo>
                      <a:cubicBezTo>
                        <a:pt x="43291" y="257643"/>
                        <a:pt x="88052" y="261280"/>
                        <a:pt x="135097" y="252833"/>
                      </a:cubicBezTo>
                      <a:lnTo>
                        <a:pt x="200265" y="233039"/>
                      </a:lnTo>
                      <a:lnTo>
                        <a:pt x="195286" y="214978"/>
                      </a:lnTo>
                      <a:cubicBezTo>
                        <a:pt x="195286" y="96249"/>
                        <a:pt x="326707" y="0"/>
                        <a:pt x="488823" y="0"/>
                      </a:cubicBezTo>
                      <a:cubicBezTo>
                        <a:pt x="529352" y="0"/>
                        <a:pt x="567963" y="6016"/>
                        <a:pt x="603081" y="1689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8" name="楕円 4">
                <a:extLst>
                  <a:ext uri="{FF2B5EF4-FFF2-40B4-BE49-F238E27FC236}">
                    <a16:creationId xmlns:a16="http://schemas.microsoft.com/office/drawing/2014/main" id="{21A63041-EF73-46F6-80FF-B14DF62CE12D}"/>
                  </a:ext>
                </a:extLst>
              </p:cNvPr>
              <p:cNvSpPr/>
              <p:nvPr/>
            </p:nvSpPr>
            <p:spPr>
              <a:xfrm flipH="1">
                <a:off x="3465560" y="4232540"/>
                <a:ext cx="667837" cy="449353"/>
              </a:xfrm>
              <a:custGeom>
                <a:avLst/>
                <a:gdLst>
                  <a:gd name="connsiteX0" fmla="*/ 0 w 333375"/>
                  <a:gd name="connsiteY0" fmla="*/ 114300 h 228600"/>
                  <a:gd name="connsiteX1" fmla="*/ 166688 w 333375"/>
                  <a:gd name="connsiteY1" fmla="*/ 0 h 228600"/>
                  <a:gd name="connsiteX2" fmla="*/ 333376 w 333375"/>
                  <a:gd name="connsiteY2" fmla="*/ 114300 h 228600"/>
                  <a:gd name="connsiteX3" fmla="*/ 166688 w 333375"/>
                  <a:gd name="connsiteY3" fmla="*/ 228600 h 228600"/>
                  <a:gd name="connsiteX4" fmla="*/ 0 w 333375"/>
                  <a:gd name="connsiteY4" fmla="*/ 114300 h 228600"/>
                  <a:gd name="connsiteX0" fmla="*/ 0 w 647701"/>
                  <a:gd name="connsiteY0" fmla="*/ 469857 h 608060"/>
                  <a:gd name="connsiteX1" fmla="*/ 166688 w 647701"/>
                  <a:gd name="connsiteY1" fmla="*/ 355557 h 608060"/>
                  <a:gd name="connsiteX2" fmla="*/ 647701 w 647701"/>
                  <a:gd name="connsiteY2" fmla="*/ 7895 h 608060"/>
                  <a:gd name="connsiteX3" fmla="*/ 166688 w 647701"/>
                  <a:gd name="connsiteY3" fmla="*/ 584157 h 608060"/>
                  <a:gd name="connsiteX4" fmla="*/ 0 w 647701"/>
                  <a:gd name="connsiteY4" fmla="*/ 469857 h 608060"/>
                  <a:gd name="connsiteX0" fmla="*/ 0 w 690564"/>
                  <a:gd name="connsiteY0" fmla="*/ 479414 h 609974"/>
                  <a:gd name="connsiteX1" fmla="*/ 209551 w 690564"/>
                  <a:gd name="connsiteY1" fmla="*/ 355589 h 609974"/>
                  <a:gd name="connsiteX2" fmla="*/ 690564 w 690564"/>
                  <a:gd name="connsiteY2" fmla="*/ 7927 h 609974"/>
                  <a:gd name="connsiteX3" fmla="*/ 209551 w 690564"/>
                  <a:gd name="connsiteY3" fmla="*/ 584189 h 609974"/>
                  <a:gd name="connsiteX4" fmla="*/ 0 w 690564"/>
                  <a:gd name="connsiteY4" fmla="*/ 479414 h 609974"/>
                  <a:gd name="connsiteX0" fmla="*/ 0 w 690564"/>
                  <a:gd name="connsiteY0" fmla="*/ 479414 h 615507"/>
                  <a:gd name="connsiteX1" fmla="*/ 209551 w 690564"/>
                  <a:gd name="connsiteY1" fmla="*/ 355589 h 615507"/>
                  <a:gd name="connsiteX2" fmla="*/ 690564 w 690564"/>
                  <a:gd name="connsiteY2" fmla="*/ 7927 h 615507"/>
                  <a:gd name="connsiteX3" fmla="*/ 209551 w 690564"/>
                  <a:gd name="connsiteY3" fmla="*/ 584189 h 615507"/>
                  <a:gd name="connsiteX4" fmla="*/ 0 w 690564"/>
                  <a:gd name="connsiteY4" fmla="*/ 479414 h 615507"/>
                  <a:gd name="connsiteX0" fmla="*/ 0 w 690564"/>
                  <a:gd name="connsiteY0" fmla="*/ 479414 h 587618"/>
                  <a:gd name="connsiteX1" fmla="*/ 209551 w 690564"/>
                  <a:gd name="connsiteY1" fmla="*/ 355589 h 587618"/>
                  <a:gd name="connsiteX2" fmla="*/ 690564 w 690564"/>
                  <a:gd name="connsiteY2" fmla="*/ 7927 h 587618"/>
                  <a:gd name="connsiteX3" fmla="*/ 209551 w 690564"/>
                  <a:gd name="connsiteY3" fmla="*/ 584189 h 587618"/>
                  <a:gd name="connsiteX4" fmla="*/ 0 w 690564"/>
                  <a:gd name="connsiteY4" fmla="*/ 479414 h 587618"/>
                  <a:gd name="connsiteX0" fmla="*/ 0 w 776289"/>
                  <a:gd name="connsiteY0" fmla="*/ 432721 h 565367"/>
                  <a:gd name="connsiteX1" fmla="*/ 209551 w 776289"/>
                  <a:gd name="connsiteY1" fmla="*/ 308896 h 565367"/>
                  <a:gd name="connsiteX2" fmla="*/ 776289 w 776289"/>
                  <a:gd name="connsiteY2" fmla="*/ 8859 h 565367"/>
                  <a:gd name="connsiteX3" fmla="*/ 209551 w 776289"/>
                  <a:gd name="connsiteY3" fmla="*/ 537496 h 565367"/>
                  <a:gd name="connsiteX4" fmla="*/ 0 w 776289"/>
                  <a:gd name="connsiteY4" fmla="*/ 432721 h 565367"/>
                  <a:gd name="connsiteX0" fmla="*/ 0 w 776289"/>
                  <a:gd name="connsiteY0" fmla="*/ 426965 h 559611"/>
                  <a:gd name="connsiteX1" fmla="*/ 209551 w 776289"/>
                  <a:gd name="connsiteY1" fmla="*/ 303140 h 559611"/>
                  <a:gd name="connsiteX2" fmla="*/ 776289 w 776289"/>
                  <a:gd name="connsiteY2" fmla="*/ 3103 h 559611"/>
                  <a:gd name="connsiteX3" fmla="*/ 209551 w 776289"/>
                  <a:gd name="connsiteY3" fmla="*/ 531740 h 559611"/>
                  <a:gd name="connsiteX4" fmla="*/ 0 w 776289"/>
                  <a:gd name="connsiteY4" fmla="*/ 426965 h 559611"/>
                  <a:gd name="connsiteX0" fmla="*/ 0 w 794806"/>
                  <a:gd name="connsiteY0" fmla="*/ 426936 h 549005"/>
                  <a:gd name="connsiteX1" fmla="*/ 209551 w 794806"/>
                  <a:gd name="connsiteY1" fmla="*/ 303111 h 549005"/>
                  <a:gd name="connsiteX2" fmla="*/ 776289 w 794806"/>
                  <a:gd name="connsiteY2" fmla="*/ 3074 h 549005"/>
                  <a:gd name="connsiteX3" fmla="*/ 604838 w 794806"/>
                  <a:gd name="connsiteY3" fmla="*/ 150711 h 549005"/>
                  <a:gd name="connsiteX4" fmla="*/ 209551 w 794806"/>
                  <a:gd name="connsiteY4" fmla="*/ 531711 h 549005"/>
                  <a:gd name="connsiteX5" fmla="*/ 0 w 794806"/>
                  <a:gd name="connsiteY5" fmla="*/ 426936 h 549005"/>
                  <a:gd name="connsiteX0" fmla="*/ 0 w 794806"/>
                  <a:gd name="connsiteY0" fmla="*/ 426936 h 537240"/>
                  <a:gd name="connsiteX1" fmla="*/ 209551 w 794806"/>
                  <a:gd name="connsiteY1" fmla="*/ 303111 h 537240"/>
                  <a:gd name="connsiteX2" fmla="*/ 776289 w 794806"/>
                  <a:gd name="connsiteY2" fmla="*/ 3074 h 537240"/>
                  <a:gd name="connsiteX3" fmla="*/ 604838 w 794806"/>
                  <a:gd name="connsiteY3" fmla="*/ 150711 h 537240"/>
                  <a:gd name="connsiteX4" fmla="*/ 209551 w 794806"/>
                  <a:gd name="connsiteY4" fmla="*/ 531711 h 537240"/>
                  <a:gd name="connsiteX5" fmla="*/ 0 w 794806"/>
                  <a:gd name="connsiteY5" fmla="*/ 426936 h 537240"/>
                  <a:gd name="connsiteX0" fmla="*/ 0 w 776903"/>
                  <a:gd name="connsiteY0" fmla="*/ 439630 h 549934"/>
                  <a:gd name="connsiteX1" fmla="*/ 209551 w 776903"/>
                  <a:gd name="connsiteY1" fmla="*/ 315805 h 549934"/>
                  <a:gd name="connsiteX2" fmla="*/ 776289 w 776903"/>
                  <a:gd name="connsiteY2" fmla="*/ 15768 h 549934"/>
                  <a:gd name="connsiteX3" fmla="*/ 604838 w 776903"/>
                  <a:gd name="connsiteY3" fmla="*/ 163405 h 549934"/>
                  <a:gd name="connsiteX4" fmla="*/ 209551 w 776903"/>
                  <a:gd name="connsiteY4" fmla="*/ 544405 h 549934"/>
                  <a:gd name="connsiteX5" fmla="*/ 0 w 776903"/>
                  <a:gd name="connsiteY5" fmla="*/ 439630 h 549934"/>
                  <a:gd name="connsiteX0" fmla="*/ 0 w 776713"/>
                  <a:gd name="connsiteY0" fmla="*/ 433213 h 543517"/>
                  <a:gd name="connsiteX1" fmla="*/ 209551 w 776713"/>
                  <a:gd name="connsiteY1" fmla="*/ 309388 h 543517"/>
                  <a:gd name="connsiteX2" fmla="*/ 561976 w 776713"/>
                  <a:gd name="connsiteY2" fmla="*/ 47451 h 543517"/>
                  <a:gd name="connsiteX3" fmla="*/ 776289 w 776713"/>
                  <a:gd name="connsiteY3" fmla="*/ 9351 h 543517"/>
                  <a:gd name="connsiteX4" fmla="*/ 604838 w 776713"/>
                  <a:gd name="connsiteY4" fmla="*/ 156988 h 543517"/>
                  <a:gd name="connsiteX5" fmla="*/ 209551 w 776713"/>
                  <a:gd name="connsiteY5" fmla="*/ 537988 h 543517"/>
                  <a:gd name="connsiteX6" fmla="*/ 0 w 776713"/>
                  <a:gd name="connsiteY6" fmla="*/ 433213 h 543517"/>
                  <a:gd name="connsiteX0" fmla="*/ 0 w 776713"/>
                  <a:gd name="connsiteY0" fmla="*/ 414380 h 524684"/>
                  <a:gd name="connsiteX1" fmla="*/ 209551 w 776713"/>
                  <a:gd name="connsiteY1" fmla="*/ 290555 h 524684"/>
                  <a:gd name="connsiteX2" fmla="*/ 561976 w 776713"/>
                  <a:gd name="connsiteY2" fmla="*/ 28618 h 524684"/>
                  <a:gd name="connsiteX3" fmla="*/ 776289 w 776713"/>
                  <a:gd name="connsiteY3" fmla="*/ 23855 h 524684"/>
                  <a:gd name="connsiteX4" fmla="*/ 604838 w 776713"/>
                  <a:gd name="connsiteY4" fmla="*/ 138155 h 524684"/>
                  <a:gd name="connsiteX5" fmla="*/ 209551 w 776713"/>
                  <a:gd name="connsiteY5" fmla="*/ 519155 h 524684"/>
                  <a:gd name="connsiteX6" fmla="*/ 0 w 776713"/>
                  <a:gd name="connsiteY6" fmla="*/ 414380 h 524684"/>
                  <a:gd name="connsiteX0" fmla="*/ 0 w 776323"/>
                  <a:gd name="connsiteY0" fmla="*/ 426356 h 536660"/>
                  <a:gd name="connsiteX1" fmla="*/ 209551 w 776323"/>
                  <a:gd name="connsiteY1" fmla="*/ 302531 h 536660"/>
                  <a:gd name="connsiteX2" fmla="*/ 561976 w 776323"/>
                  <a:gd name="connsiteY2" fmla="*/ 40594 h 536660"/>
                  <a:gd name="connsiteX3" fmla="*/ 776289 w 776323"/>
                  <a:gd name="connsiteY3" fmla="*/ 35831 h 536660"/>
                  <a:gd name="connsiteX4" fmla="*/ 604838 w 776323"/>
                  <a:gd name="connsiteY4" fmla="*/ 150131 h 536660"/>
                  <a:gd name="connsiteX5" fmla="*/ 209551 w 776323"/>
                  <a:gd name="connsiteY5" fmla="*/ 531131 h 536660"/>
                  <a:gd name="connsiteX6" fmla="*/ 0 w 776323"/>
                  <a:gd name="connsiteY6" fmla="*/ 426356 h 536660"/>
                  <a:gd name="connsiteX0" fmla="*/ 0 w 795368"/>
                  <a:gd name="connsiteY0" fmla="*/ 426356 h 536660"/>
                  <a:gd name="connsiteX1" fmla="*/ 209551 w 795368"/>
                  <a:gd name="connsiteY1" fmla="*/ 302531 h 536660"/>
                  <a:gd name="connsiteX2" fmla="*/ 561976 w 795368"/>
                  <a:gd name="connsiteY2" fmla="*/ 40594 h 536660"/>
                  <a:gd name="connsiteX3" fmla="*/ 795339 w 795368"/>
                  <a:gd name="connsiteY3" fmla="*/ 35831 h 536660"/>
                  <a:gd name="connsiteX4" fmla="*/ 604838 w 795368"/>
                  <a:gd name="connsiteY4" fmla="*/ 150131 h 536660"/>
                  <a:gd name="connsiteX5" fmla="*/ 209551 w 795368"/>
                  <a:gd name="connsiteY5" fmla="*/ 531131 h 536660"/>
                  <a:gd name="connsiteX6" fmla="*/ 0 w 795368"/>
                  <a:gd name="connsiteY6" fmla="*/ 426356 h 536660"/>
                  <a:gd name="connsiteX0" fmla="*/ 0 w 795368"/>
                  <a:gd name="connsiteY0" fmla="*/ 426356 h 535162"/>
                  <a:gd name="connsiteX1" fmla="*/ 209551 w 795368"/>
                  <a:gd name="connsiteY1" fmla="*/ 302531 h 535162"/>
                  <a:gd name="connsiteX2" fmla="*/ 561976 w 795368"/>
                  <a:gd name="connsiteY2" fmla="*/ 40594 h 535162"/>
                  <a:gd name="connsiteX3" fmla="*/ 795339 w 795368"/>
                  <a:gd name="connsiteY3" fmla="*/ 35831 h 535162"/>
                  <a:gd name="connsiteX4" fmla="*/ 604838 w 795368"/>
                  <a:gd name="connsiteY4" fmla="*/ 150131 h 535162"/>
                  <a:gd name="connsiteX5" fmla="*/ 209551 w 795368"/>
                  <a:gd name="connsiteY5" fmla="*/ 531131 h 535162"/>
                  <a:gd name="connsiteX6" fmla="*/ 0 w 795368"/>
                  <a:gd name="connsiteY6" fmla="*/ 426356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5368" h="535162">
                    <a:moveTo>
                      <a:pt x="0" y="426356"/>
                    </a:moveTo>
                    <a:cubicBezTo>
                      <a:pt x="0" y="344180"/>
                      <a:pt x="115888" y="366825"/>
                      <a:pt x="209551" y="302531"/>
                    </a:cubicBezTo>
                    <a:cubicBezTo>
                      <a:pt x="303214" y="238237"/>
                      <a:pt x="467520" y="90600"/>
                      <a:pt x="561976" y="40594"/>
                    </a:cubicBezTo>
                    <a:cubicBezTo>
                      <a:pt x="656432" y="-9412"/>
                      <a:pt x="797720" y="-15762"/>
                      <a:pt x="795339" y="35831"/>
                    </a:cubicBezTo>
                    <a:cubicBezTo>
                      <a:pt x="792958" y="87424"/>
                      <a:pt x="699294" y="62025"/>
                      <a:pt x="604838" y="150131"/>
                    </a:cubicBezTo>
                    <a:cubicBezTo>
                      <a:pt x="510382" y="238237"/>
                      <a:pt x="343695" y="513669"/>
                      <a:pt x="209551" y="531131"/>
                    </a:cubicBezTo>
                    <a:cubicBezTo>
                      <a:pt x="75407" y="548593"/>
                      <a:pt x="0" y="508532"/>
                      <a:pt x="0" y="42635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EF8E87F9-E6E1-4313-BF5F-74573D3EE073}"/>
                </a:ext>
              </a:extLst>
            </p:cNvPr>
            <p:cNvGrpSpPr/>
            <p:nvPr/>
          </p:nvGrpSpPr>
          <p:grpSpPr>
            <a:xfrm>
              <a:off x="1976454" y="4409893"/>
              <a:ext cx="2703596" cy="1388505"/>
              <a:chOff x="1665304" y="3939993"/>
              <a:chExt cx="2703596" cy="1388505"/>
            </a:xfrm>
          </p:grpSpPr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282B8930-791A-460B-9A27-9C01024182FA}"/>
                  </a:ext>
                </a:extLst>
              </p:cNvPr>
              <p:cNvSpPr/>
              <p:nvPr/>
            </p:nvSpPr>
            <p:spPr>
              <a:xfrm>
                <a:off x="1665304" y="3939993"/>
                <a:ext cx="2703596" cy="1388505"/>
              </a:xfrm>
              <a:custGeom>
                <a:avLst/>
                <a:gdLst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4658 w 2703596"/>
                  <a:gd name="connsiteY6" fmla="*/ 1100137 h 1384481"/>
                  <a:gd name="connsiteX7" fmla="*/ 1308938 w 2703596"/>
                  <a:gd name="connsiteY7" fmla="*/ 1100137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3596" h="1388505">
                    <a:moveTo>
                      <a:pt x="37866" y="0"/>
                    </a:moveTo>
                    <a:lnTo>
                      <a:pt x="2665730" y="0"/>
                    </a:lnTo>
                    <a:cubicBezTo>
                      <a:pt x="2686643" y="0"/>
                      <a:pt x="2703596" y="16953"/>
                      <a:pt x="2703596" y="37866"/>
                    </a:cubicBezTo>
                    <a:lnTo>
                      <a:pt x="2703596" y="1346615"/>
                    </a:lnTo>
                    <a:cubicBezTo>
                      <a:pt x="2703596" y="1367528"/>
                      <a:pt x="2686643" y="1384481"/>
                      <a:pt x="2665730" y="1384481"/>
                    </a:cubicBezTo>
                    <a:cubicBezTo>
                      <a:pt x="2347305" y="1384481"/>
                      <a:pt x="1887159" y="1393537"/>
                      <a:pt x="1710456" y="1384481"/>
                    </a:cubicBezTo>
                    <a:cubicBezTo>
                      <a:pt x="1533753" y="1375425"/>
                      <a:pt x="1499924" y="1194918"/>
                      <a:pt x="1394658" y="1100137"/>
                    </a:cubicBezTo>
                    <a:lnTo>
                      <a:pt x="1308938" y="1100137"/>
                    </a:lnTo>
                    <a:cubicBezTo>
                      <a:pt x="1203672" y="1194918"/>
                      <a:pt x="1122218" y="1375425"/>
                      <a:pt x="993140" y="1384481"/>
                    </a:cubicBezTo>
                    <a:cubicBezTo>
                      <a:pt x="864062" y="1393537"/>
                      <a:pt x="356291" y="1384481"/>
                      <a:pt x="37866" y="1384481"/>
                    </a:cubicBezTo>
                    <a:cubicBezTo>
                      <a:pt x="16953" y="1384481"/>
                      <a:pt x="0" y="1367528"/>
                      <a:pt x="0" y="1346615"/>
                    </a:cubicBezTo>
                    <a:lnTo>
                      <a:pt x="0" y="37866"/>
                    </a:lnTo>
                    <a:cubicBezTo>
                      <a:pt x="0" y="16953"/>
                      <a:pt x="16953" y="0"/>
                      <a:pt x="3786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663300"/>
                  </a:gs>
                  <a:gs pos="80000">
                    <a:srgbClr val="ED7D31">
                      <a:lumMod val="75000"/>
                    </a:srgbClr>
                  </a:gs>
                </a:gsLst>
                <a:path path="rect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A7F413FA-630C-4F58-B08B-B940443D8744}"/>
                  </a:ext>
                </a:extLst>
              </p:cNvPr>
              <p:cNvSpPr/>
              <p:nvPr/>
            </p:nvSpPr>
            <p:spPr>
              <a:xfrm>
                <a:off x="1696566" y="3976688"/>
                <a:ext cx="2642072" cy="1311305"/>
              </a:xfrm>
              <a:custGeom>
                <a:avLst/>
                <a:gdLst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4658 w 2703596"/>
                  <a:gd name="connsiteY6" fmla="*/ 1100137 h 1384481"/>
                  <a:gd name="connsiteX7" fmla="*/ 1308938 w 2703596"/>
                  <a:gd name="connsiteY7" fmla="*/ 1100137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5154"/>
                  <a:gd name="connsiteX1" fmla="*/ 2665730 w 2703596"/>
                  <a:gd name="connsiteY1" fmla="*/ 0 h 1385154"/>
                  <a:gd name="connsiteX2" fmla="*/ 2703596 w 2703596"/>
                  <a:gd name="connsiteY2" fmla="*/ 37866 h 1385154"/>
                  <a:gd name="connsiteX3" fmla="*/ 2703596 w 2703596"/>
                  <a:gd name="connsiteY3" fmla="*/ 1346615 h 1385154"/>
                  <a:gd name="connsiteX4" fmla="*/ 2665730 w 2703596"/>
                  <a:gd name="connsiteY4" fmla="*/ 1384481 h 1385154"/>
                  <a:gd name="connsiteX5" fmla="*/ 1710456 w 2703596"/>
                  <a:gd name="connsiteY5" fmla="*/ 1384481 h 1385154"/>
                  <a:gd name="connsiteX6" fmla="*/ 1394658 w 2703596"/>
                  <a:gd name="connsiteY6" fmla="*/ 1100137 h 1385154"/>
                  <a:gd name="connsiteX7" fmla="*/ 1308938 w 2703596"/>
                  <a:gd name="connsiteY7" fmla="*/ 1100137 h 1385154"/>
                  <a:gd name="connsiteX8" fmla="*/ 993140 w 2703596"/>
                  <a:gd name="connsiteY8" fmla="*/ 1384481 h 1385154"/>
                  <a:gd name="connsiteX9" fmla="*/ 37866 w 2703596"/>
                  <a:gd name="connsiteY9" fmla="*/ 1384481 h 1385154"/>
                  <a:gd name="connsiteX10" fmla="*/ 0 w 2703596"/>
                  <a:gd name="connsiteY10" fmla="*/ 1346615 h 1385154"/>
                  <a:gd name="connsiteX11" fmla="*/ 0 w 2703596"/>
                  <a:gd name="connsiteY11" fmla="*/ 37866 h 1385154"/>
                  <a:gd name="connsiteX12" fmla="*/ 37866 w 2703596"/>
                  <a:gd name="connsiteY12" fmla="*/ 0 h 1385154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4658 w 2703596"/>
                  <a:gd name="connsiteY6" fmla="*/ 1100137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2221 w 2703596"/>
                  <a:gd name="connsiteY6" fmla="*/ 1077510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2221 w 2703596"/>
                  <a:gd name="connsiteY6" fmla="*/ 1077510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3596" h="1384481">
                    <a:moveTo>
                      <a:pt x="37866" y="0"/>
                    </a:moveTo>
                    <a:lnTo>
                      <a:pt x="2665730" y="0"/>
                    </a:lnTo>
                    <a:cubicBezTo>
                      <a:pt x="2686643" y="0"/>
                      <a:pt x="2703596" y="16953"/>
                      <a:pt x="2703596" y="37866"/>
                    </a:cubicBezTo>
                    <a:lnTo>
                      <a:pt x="2703596" y="1346615"/>
                    </a:lnTo>
                    <a:cubicBezTo>
                      <a:pt x="2703596" y="1367528"/>
                      <a:pt x="2686643" y="1384481"/>
                      <a:pt x="2665730" y="1384481"/>
                    </a:cubicBezTo>
                    <a:lnTo>
                      <a:pt x="1710456" y="1384481"/>
                    </a:lnTo>
                    <a:cubicBezTo>
                      <a:pt x="1549375" y="1333319"/>
                      <a:pt x="1497487" y="1172291"/>
                      <a:pt x="1392221" y="1077510"/>
                    </a:cubicBezTo>
                    <a:lnTo>
                      <a:pt x="1306501" y="1077511"/>
                    </a:lnTo>
                    <a:cubicBezTo>
                      <a:pt x="1201235" y="1172292"/>
                      <a:pt x="1109547" y="1366002"/>
                      <a:pt x="993140" y="1384481"/>
                    </a:cubicBezTo>
                    <a:lnTo>
                      <a:pt x="37866" y="1384481"/>
                    </a:lnTo>
                    <a:cubicBezTo>
                      <a:pt x="16953" y="1384481"/>
                      <a:pt x="0" y="1367528"/>
                      <a:pt x="0" y="1346615"/>
                    </a:cubicBezTo>
                    <a:lnTo>
                      <a:pt x="0" y="37866"/>
                    </a:lnTo>
                    <a:cubicBezTo>
                      <a:pt x="0" y="16953"/>
                      <a:pt x="16953" y="0"/>
                      <a:pt x="3786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663300"/>
                  </a:gs>
                  <a:gs pos="80000">
                    <a:srgbClr val="ED7D31">
                      <a:lumMod val="75000"/>
                    </a:srgbClr>
                  </a:gs>
                </a:gsLst>
                <a:path path="rect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A14ADF8F-7644-412F-8255-8E251EF2A53B}"/>
                  </a:ext>
                </a:extLst>
              </p:cNvPr>
              <p:cNvSpPr/>
              <p:nvPr/>
            </p:nvSpPr>
            <p:spPr>
              <a:xfrm>
                <a:off x="1732956" y="4019956"/>
                <a:ext cx="1215032" cy="121503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55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C24E5029-4641-442F-9BBF-8F7B8255D130}"/>
                  </a:ext>
                </a:extLst>
              </p:cNvPr>
              <p:cNvSpPr/>
              <p:nvPr/>
            </p:nvSpPr>
            <p:spPr>
              <a:xfrm>
                <a:off x="3099793" y="4019956"/>
                <a:ext cx="1215032" cy="121503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55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9542668A-DCD8-45A6-B53F-E51A3CC6477E}"/>
                  </a:ext>
                </a:extLst>
              </p:cNvPr>
              <p:cNvGrpSpPr/>
              <p:nvPr/>
            </p:nvGrpSpPr>
            <p:grpSpPr>
              <a:xfrm>
                <a:off x="2246736" y="4603751"/>
                <a:ext cx="537010" cy="270218"/>
                <a:chOff x="1512815" y="5639700"/>
                <a:chExt cx="854456" cy="429956"/>
              </a:xfrm>
              <a:solidFill>
                <a:srgbClr val="663300"/>
              </a:solidFill>
            </p:grpSpPr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8FF00BCD-47E1-4E30-80BF-1E2543A5A732}"/>
                    </a:ext>
                  </a:extLst>
                </p:cNvPr>
                <p:cNvSpPr/>
                <p:nvPr/>
              </p:nvSpPr>
              <p:spPr>
                <a:xfrm>
                  <a:off x="1905634" y="5713877"/>
                  <a:ext cx="256189" cy="25320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4706E985-795F-48CE-93C0-59551E377FDE}"/>
                    </a:ext>
                  </a:extLst>
                </p:cNvPr>
                <p:cNvSpPr/>
                <p:nvPr/>
              </p:nvSpPr>
              <p:spPr>
                <a:xfrm rot="20700000">
                  <a:off x="1512815" y="5639700"/>
                  <a:ext cx="854456" cy="429956"/>
                </a:xfrm>
                <a:custGeom>
                  <a:avLst/>
                  <a:gdLst>
                    <a:gd name="connsiteX0" fmla="*/ 607373 w 854456"/>
                    <a:gd name="connsiteY0" fmla="*/ 93757 h 429956"/>
                    <a:gd name="connsiteX1" fmla="*/ 500244 w 854456"/>
                    <a:gd name="connsiteY1" fmla="*/ 78852 h 429956"/>
                    <a:gd name="connsiteX2" fmla="*/ 230610 w 854456"/>
                    <a:gd name="connsiteY2" fmla="*/ 230289 h 429956"/>
                    <a:gd name="connsiteX3" fmla="*/ 228136 w 854456"/>
                    <a:gd name="connsiteY3" fmla="*/ 247197 h 429956"/>
                    <a:gd name="connsiteX4" fmla="*/ 239652 w 854456"/>
                    <a:gd name="connsiteY4" fmla="*/ 287163 h 429956"/>
                    <a:gd name="connsiteX5" fmla="*/ 489068 w 854456"/>
                    <a:gd name="connsiteY5" fmla="*/ 402999 h 429956"/>
                    <a:gd name="connsiteX6" fmla="*/ 759756 w 854456"/>
                    <a:gd name="connsiteY6" fmla="*/ 213339 h 429956"/>
                    <a:gd name="connsiteX7" fmla="*/ 757631 w 854456"/>
                    <a:gd name="connsiteY7" fmla="*/ 203494 h 429956"/>
                    <a:gd name="connsiteX8" fmla="*/ 739005 w 854456"/>
                    <a:gd name="connsiteY8" fmla="*/ 174108 h 429956"/>
                    <a:gd name="connsiteX9" fmla="*/ 607373 w 854456"/>
                    <a:gd name="connsiteY9" fmla="*/ 93757 h 429956"/>
                    <a:gd name="connsiteX10" fmla="*/ 594432 w 854456"/>
                    <a:gd name="connsiteY10" fmla="*/ 38583 h 429956"/>
                    <a:gd name="connsiteX11" fmla="*/ 489068 w 854456"/>
                    <a:gd name="connsiteY11" fmla="*/ 23679 h 429956"/>
                    <a:gd name="connsiteX12" fmla="*/ 239652 w 854456"/>
                    <a:gd name="connsiteY12" fmla="*/ 139515 h 429956"/>
                    <a:gd name="connsiteX13" fmla="*/ 226708 w 854456"/>
                    <a:gd name="connsiteY13" fmla="*/ 184434 h 429956"/>
                    <a:gd name="connsiteX14" fmla="*/ 269690 w 854456"/>
                    <a:gd name="connsiteY14" fmla="*/ 133406 h 429956"/>
                    <a:gd name="connsiteX15" fmla="*/ 499994 w 854456"/>
                    <a:gd name="connsiteY15" fmla="*/ 55173 h 429956"/>
                    <a:gd name="connsiteX16" fmla="*/ 616168 w 854456"/>
                    <a:gd name="connsiteY16" fmla="*/ 72068 h 429956"/>
                    <a:gd name="connsiteX17" fmla="*/ 689841 w 854456"/>
                    <a:gd name="connsiteY17" fmla="*/ 104264 h 429956"/>
                    <a:gd name="connsiteX18" fmla="*/ 737209 w 854456"/>
                    <a:gd name="connsiteY18" fmla="*/ 141815 h 429956"/>
                    <a:gd name="connsiteX19" fmla="*/ 713527 w 854456"/>
                    <a:gd name="connsiteY19" fmla="*/ 107298 h 429956"/>
                    <a:gd name="connsiteX20" fmla="*/ 594432 w 854456"/>
                    <a:gd name="connsiteY20" fmla="*/ 38583 h 429956"/>
                    <a:gd name="connsiteX21" fmla="*/ 603081 w 854456"/>
                    <a:gd name="connsiteY21" fmla="*/ 16894 h 429956"/>
                    <a:gd name="connsiteX22" fmla="*/ 769163 w 854456"/>
                    <a:gd name="connsiteY22" fmla="*/ 151050 h 429956"/>
                    <a:gd name="connsiteX23" fmla="*/ 774593 w 854456"/>
                    <a:gd name="connsiteY23" fmla="*/ 177353 h 429956"/>
                    <a:gd name="connsiteX24" fmla="*/ 790154 w 854456"/>
                    <a:gd name="connsiteY24" fmla="*/ 173568 h 429956"/>
                    <a:gd name="connsiteX25" fmla="*/ 846313 w 854456"/>
                    <a:gd name="connsiteY25" fmla="*/ 133619 h 429956"/>
                    <a:gd name="connsiteX26" fmla="*/ 854456 w 854456"/>
                    <a:gd name="connsiteY26" fmla="*/ 121312 h 429956"/>
                    <a:gd name="connsiteX27" fmla="*/ 843638 w 854456"/>
                    <a:gd name="connsiteY27" fmla="*/ 166838 h 429956"/>
                    <a:gd name="connsiteX28" fmla="*/ 830730 w 854456"/>
                    <a:gd name="connsiteY28" fmla="*/ 178346 h 429956"/>
                    <a:gd name="connsiteX29" fmla="*/ 779719 w 854456"/>
                    <a:gd name="connsiteY29" fmla="*/ 202188 h 429956"/>
                    <a:gd name="connsiteX30" fmla="*/ 782360 w 854456"/>
                    <a:gd name="connsiteY30" fmla="*/ 214978 h 429956"/>
                    <a:gd name="connsiteX31" fmla="*/ 488823 w 854456"/>
                    <a:gd name="connsiteY31" fmla="*/ 429956 h 429956"/>
                    <a:gd name="connsiteX32" fmla="*/ 218353 w 854456"/>
                    <a:gd name="connsiteY32" fmla="*/ 298657 h 429956"/>
                    <a:gd name="connsiteX33" fmla="*/ 207321 w 854456"/>
                    <a:gd name="connsiteY33" fmla="*/ 258638 h 429956"/>
                    <a:gd name="connsiteX34" fmla="*/ 189747 w 854456"/>
                    <a:gd name="connsiteY34" fmla="*/ 265991 h 429956"/>
                    <a:gd name="connsiteX35" fmla="*/ 87035 w 854456"/>
                    <a:gd name="connsiteY35" fmla="*/ 282684 h 429956"/>
                    <a:gd name="connsiteX36" fmla="*/ 41725 w 854456"/>
                    <a:gd name="connsiteY36" fmla="*/ 277856 h 429956"/>
                    <a:gd name="connsiteX37" fmla="*/ 28800 w 854456"/>
                    <a:gd name="connsiteY37" fmla="*/ 270084 h 429956"/>
                    <a:gd name="connsiteX38" fmla="*/ 2211 w 854456"/>
                    <a:gd name="connsiteY38" fmla="*/ 242101 h 429956"/>
                    <a:gd name="connsiteX39" fmla="*/ 0 w 854456"/>
                    <a:gd name="connsiteY39" fmla="*/ 237852 h 429956"/>
                    <a:gd name="connsiteX40" fmla="*/ 6797 w 854456"/>
                    <a:gd name="connsiteY40" fmla="*/ 241870 h 429956"/>
                    <a:gd name="connsiteX41" fmla="*/ 135097 w 854456"/>
                    <a:gd name="connsiteY41" fmla="*/ 252833 h 429956"/>
                    <a:gd name="connsiteX42" fmla="*/ 200265 w 854456"/>
                    <a:gd name="connsiteY42" fmla="*/ 233039 h 429956"/>
                    <a:gd name="connsiteX43" fmla="*/ 195286 w 854456"/>
                    <a:gd name="connsiteY43" fmla="*/ 214978 h 429956"/>
                    <a:gd name="connsiteX44" fmla="*/ 488823 w 854456"/>
                    <a:gd name="connsiteY44" fmla="*/ 0 h 429956"/>
                    <a:gd name="connsiteX45" fmla="*/ 603081 w 854456"/>
                    <a:gd name="connsiteY45" fmla="*/ 16894 h 42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54456" h="429956">
                      <a:moveTo>
                        <a:pt x="607373" y="93757"/>
                      </a:moveTo>
                      <a:cubicBezTo>
                        <a:pt x="574445" y="84160"/>
                        <a:pt x="538243" y="78853"/>
                        <a:pt x="500244" y="78852"/>
                      </a:cubicBezTo>
                      <a:cubicBezTo>
                        <a:pt x="367240" y="78852"/>
                        <a:pt x="256273" y="143865"/>
                        <a:pt x="230610" y="230289"/>
                      </a:cubicBezTo>
                      <a:lnTo>
                        <a:pt x="228136" y="247197"/>
                      </a:lnTo>
                      <a:lnTo>
                        <a:pt x="239652" y="287163"/>
                      </a:lnTo>
                      <a:cubicBezTo>
                        <a:pt x="280744" y="355235"/>
                        <a:pt x="376945" y="402998"/>
                        <a:pt x="489068" y="402999"/>
                      </a:cubicBezTo>
                      <a:cubicBezTo>
                        <a:pt x="638565" y="402999"/>
                        <a:pt x="759756" y="318084"/>
                        <a:pt x="759756" y="213339"/>
                      </a:cubicBezTo>
                      <a:lnTo>
                        <a:pt x="757631" y="203494"/>
                      </a:lnTo>
                      <a:lnTo>
                        <a:pt x="739005" y="174108"/>
                      </a:lnTo>
                      <a:cubicBezTo>
                        <a:pt x="709180" y="138365"/>
                        <a:pt x="662938" y="109952"/>
                        <a:pt x="607373" y="93757"/>
                      </a:cubicBezTo>
                      <a:close/>
                      <a:moveTo>
                        <a:pt x="594432" y="38583"/>
                      </a:moveTo>
                      <a:cubicBezTo>
                        <a:pt x="562047" y="28986"/>
                        <a:pt x="526442" y="23679"/>
                        <a:pt x="489068" y="23679"/>
                      </a:cubicBezTo>
                      <a:cubicBezTo>
                        <a:pt x="376945" y="23678"/>
                        <a:pt x="280744" y="71443"/>
                        <a:pt x="239652" y="139515"/>
                      </a:cubicBezTo>
                      <a:lnTo>
                        <a:pt x="226708" y="184434"/>
                      </a:lnTo>
                      <a:lnTo>
                        <a:pt x="269690" y="133406"/>
                      </a:lnTo>
                      <a:cubicBezTo>
                        <a:pt x="324431" y="85627"/>
                        <a:pt x="407275" y="55174"/>
                        <a:pt x="499994" y="55173"/>
                      </a:cubicBezTo>
                      <a:cubicBezTo>
                        <a:pt x="541203" y="55174"/>
                        <a:pt x="580460" y="61190"/>
                        <a:pt x="616168" y="72068"/>
                      </a:cubicBezTo>
                      <a:cubicBezTo>
                        <a:pt x="642948" y="80227"/>
                        <a:pt x="667731" y="91121"/>
                        <a:pt x="689841" y="104264"/>
                      </a:cubicBezTo>
                      <a:lnTo>
                        <a:pt x="737209" y="141815"/>
                      </a:lnTo>
                      <a:lnTo>
                        <a:pt x="713527" y="107298"/>
                      </a:lnTo>
                      <a:cubicBezTo>
                        <a:pt x="684340" y="77028"/>
                        <a:pt x="643009" y="52979"/>
                        <a:pt x="594432" y="38583"/>
                      </a:cubicBezTo>
                      <a:close/>
                      <a:moveTo>
                        <a:pt x="603081" y="16894"/>
                      </a:moveTo>
                      <a:cubicBezTo>
                        <a:pt x="682097" y="41371"/>
                        <a:pt x="743433" y="90466"/>
                        <a:pt x="769163" y="151050"/>
                      </a:cubicBezTo>
                      <a:lnTo>
                        <a:pt x="774593" y="177353"/>
                      </a:lnTo>
                      <a:lnTo>
                        <a:pt x="790154" y="173568"/>
                      </a:lnTo>
                      <a:cubicBezTo>
                        <a:pt x="812261" y="163836"/>
                        <a:pt x="831371" y="150454"/>
                        <a:pt x="846313" y="133619"/>
                      </a:cubicBezTo>
                      <a:lnTo>
                        <a:pt x="854456" y="121312"/>
                      </a:lnTo>
                      <a:lnTo>
                        <a:pt x="843638" y="166838"/>
                      </a:lnTo>
                      <a:lnTo>
                        <a:pt x="830730" y="178346"/>
                      </a:lnTo>
                      <a:lnTo>
                        <a:pt x="779719" y="202188"/>
                      </a:lnTo>
                      <a:lnTo>
                        <a:pt x="782360" y="214978"/>
                      </a:lnTo>
                      <a:cubicBezTo>
                        <a:pt x="782360" y="333707"/>
                        <a:pt x="650939" y="429956"/>
                        <a:pt x="488823" y="429956"/>
                      </a:cubicBezTo>
                      <a:cubicBezTo>
                        <a:pt x="367236" y="429956"/>
                        <a:pt x="262915" y="375816"/>
                        <a:pt x="218353" y="298657"/>
                      </a:cubicBezTo>
                      <a:lnTo>
                        <a:pt x="207321" y="258638"/>
                      </a:lnTo>
                      <a:lnTo>
                        <a:pt x="189747" y="265991"/>
                      </a:lnTo>
                      <a:cubicBezTo>
                        <a:pt x="154841" y="277534"/>
                        <a:pt x="119954" y="283091"/>
                        <a:pt x="87035" y="282684"/>
                      </a:cubicBezTo>
                      <a:lnTo>
                        <a:pt x="41725" y="277856"/>
                      </a:lnTo>
                      <a:lnTo>
                        <a:pt x="28800" y="270084"/>
                      </a:lnTo>
                      <a:cubicBezTo>
                        <a:pt x="18752" y="262088"/>
                        <a:pt x="9816" y="252759"/>
                        <a:pt x="2211" y="242101"/>
                      </a:cubicBezTo>
                      <a:lnTo>
                        <a:pt x="0" y="237852"/>
                      </a:lnTo>
                      <a:lnTo>
                        <a:pt x="6797" y="241870"/>
                      </a:lnTo>
                      <a:cubicBezTo>
                        <a:pt x="43291" y="257643"/>
                        <a:pt x="88052" y="261280"/>
                        <a:pt x="135097" y="252833"/>
                      </a:cubicBezTo>
                      <a:lnTo>
                        <a:pt x="200265" y="233039"/>
                      </a:lnTo>
                      <a:lnTo>
                        <a:pt x="195286" y="214978"/>
                      </a:lnTo>
                      <a:cubicBezTo>
                        <a:pt x="195286" y="96249"/>
                        <a:pt x="326707" y="0"/>
                        <a:pt x="488823" y="0"/>
                      </a:cubicBezTo>
                      <a:cubicBezTo>
                        <a:pt x="529352" y="0"/>
                        <a:pt x="567963" y="6016"/>
                        <a:pt x="603081" y="1689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4" name="楕円 4">
                <a:extLst>
                  <a:ext uri="{FF2B5EF4-FFF2-40B4-BE49-F238E27FC236}">
                    <a16:creationId xmlns:a16="http://schemas.microsoft.com/office/drawing/2014/main" id="{20BCDB5D-7957-494D-989D-C5EE7EBD7C14}"/>
                  </a:ext>
                </a:extLst>
              </p:cNvPr>
              <p:cNvSpPr/>
              <p:nvPr/>
            </p:nvSpPr>
            <p:spPr>
              <a:xfrm>
                <a:off x="1914038" y="4232540"/>
                <a:ext cx="667837" cy="449353"/>
              </a:xfrm>
              <a:custGeom>
                <a:avLst/>
                <a:gdLst>
                  <a:gd name="connsiteX0" fmla="*/ 0 w 333375"/>
                  <a:gd name="connsiteY0" fmla="*/ 114300 h 228600"/>
                  <a:gd name="connsiteX1" fmla="*/ 166688 w 333375"/>
                  <a:gd name="connsiteY1" fmla="*/ 0 h 228600"/>
                  <a:gd name="connsiteX2" fmla="*/ 333376 w 333375"/>
                  <a:gd name="connsiteY2" fmla="*/ 114300 h 228600"/>
                  <a:gd name="connsiteX3" fmla="*/ 166688 w 333375"/>
                  <a:gd name="connsiteY3" fmla="*/ 228600 h 228600"/>
                  <a:gd name="connsiteX4" fmla="*/ 0 w 333375"/>
                  <a:gd name="connsiteY4" fmla="*/ 114300 h 228600"/>
                  <a:gd name="connsiteX0" fmla="*/ 0 w 647701"/>
                  <a:gd name="connsiteY0" fmla="*/ 469857 h 608060"/>
                  <a:gd name="connsiteX1" fmla="*/ 166688 w 647701"/>
                  <a:gd name="connsiteY1" fmla="*/ 355557 h 608060"/>
                  <a:gd name="connsiteX2" fmla="*/ 647701 w 647701"/>
                  <a:gd name="connsiteY2" fmla="*/ 7895 h 608060"/>
                  <a:gd name="connsiteX3" fmla="*/ 166688 w 647701"/>
                  <a:gd name="connsiteY3" fmla="*/ 584157 h 608060"/>
                  <a:gd name="connsiteX4" fmla="*/ 0 w 647701"/>
                  <a:gd name="connsiteY4" fmla="*/ 469857 h 608060"/>
                  <a:gd name="connsiteX0" fmla="*/ 0 w 690564"/>
                  <a:gd name="connsiteY0" fmla="*/ 479414 h 609974"/>
                  <a:gd name="connsiteX1" fmla="*/ 209551 w 690564"/>
                  <a:gd name="connsiteY1" fmla="*/ 355589 h 609974"/>
                  <a:gd name="connsiteX2" fmla="*/ 690564 w 690564"/>
                  <a:gd name="connsiteY2" fmla="*/ 7927 h 609974"/>
                  <a:gd name="connsiteX3" fmla="*/ 209551 w 690564"/>
                  <a:gd name="connsiteY3" fmla="*/ 584189 h 609974"/>
                  <a:gd name="connsiteX4" fmla="*/ 0 w 690564"/>
                  <a:gd name="connsiteY4" fmla="*/ 479414 h 609974"/>
                  <a:gd name="connsiteX0" fmla="*/ 0 w 690564"/>
                  <a:gd name="connsiteY0" fmla="*/ 479414 h 615507"/>
                  <a:gd name="connsiteX1" fmla="*/ 209551 w 690564"/>
                  <a:gd name="connsiteY1" fmla="*/ 355589 h 615507"/>
                  <a:gd name="connsiteX2" fmla="*/ 690564 w 690564"/>
                  <a:gd name="connsiteY2" fmla="*/ 7927 h 615507"/>
                  <a:gd name="connsiteX3" fmla="*/ 209551 w 690564"/>
                  <a:gd name="connsiteY3" fmla="*/ 584189 h 615507"/>
                  <a:gd name="connsiteX4" fmla="*/ 0 w 690564"/>
                  <a:gd name="connsiteY4" fmla="*/ 479414 h 615507"/>
                  <a:gd name="connsiteX0" fmla="*/ 0 w 690564"/>
                  <a:gd name="connsiteY0" fmla="*/ 479414 h 587618"/>
                  <a:gd name="connsiteX1" fmla="*/ 209551 w 690564"/>
                  <a:gd name="connsiteY1" fmla="*/ 355589 h 587618"/>
                  <a:gd name="connsiteX2" fmla="*/ 690564 w 690564"/>
                  <a:gd name="connsiteY2" fmla="*/ 7927 h 587618"/>
                  <a:gd name="connsiteX3" fmla="*/ 209551 w 690564"/>
                  <a:gd name="connsiteY3" fmla="*/ 584189 h 587618"/>
                  <a:gd name="connsiteX4" fmla="*/ 0 w 690564"/>
                  <a:gd name="connsiteY4" fmla="*/ 479414 h 587618"/>
                  <a:gd name="connsiteX0" fmla="*/ 0 w 776289"/>
                  <a:gd name="connsiteY0" fmla="*/ 432721 h 565367"/>
                  <a:gd name="connsiteX1" fmla="*/ 209551 w 776289"/>
                  <a:gd name="connsiteY1" fmla="*/ 308896 h 565367"/>
                  <a:gd name="connsiteX2" fmla="*/ 776289 w 776289"/>
                  <a:gd name="connsiteY2" fmla="*/ 8859 h 565367"/>
                  <a:gd name="connsiteX3" fmla="*/ 209551 w 776289"/>
                  <a:gd name="connsiteY3" fmla="*/ 537496 h 565367"/>
                  <a:gd name="connsiteX4" fmla="*/ 0 w 776289"/>
                  <a:gd name="connsiteY4" fmla="*/ 432721 h 565367"/>
                  <a:gd name="connsiteX0" fmla="*/ 0 w 776289"/>
                  <a:gd name="connsiteY0" fmla="*/ 426965 h 559611"/>
                  <a:gd name="connsiteX1" fmla="*/ 209551 w 776289"/>
                  <a:gd name="connsiteY1" fmla="*/ 303140 h 559611"/>
                  <a:gd name="connsiteX2" fmla="*/ 776289 w 776289"/>
                  <a:gd name="connsiteY2" fmla="*/ 3103 h 559611"/>
                  <a:gd name="connsiteX3" fmla="*/ 209551 w 776289"/>
                  <a:gd name="connsiteY3" fmla="*/ 531740 h 559611"/>
                  <a:gd name="connsiteX4" fmla="*/ 0 w 776289"/>
                  <a:gd name="connsiteY4" fmla="*/ 426965 h 559611"/>
                  <a:gd name="connsiteX0" fmla="*/ 0 w 794806"/>
                  <a:gd name="connsiteY0" fmla="*/ 426936 h 549005"/>
                  <a:gd name="connsiteX1" fmla="*/ 209551 w 794806"/>
                  <a:gd name="connsiteY1" fmla="*/ 303111 h 549005"/>
                  <a:gd name="connsiteX2" fmla="*/ 776289 w 794806"/>
                  <a:gd name="connsiteY2" fmla="*/ 3074 h 549005"/>
                  <a:gd name="connsiteX3" fmla="*/ 604838 w 794806"/>
                  <a:gd name="connsiteY3" fmla="*/ 150711 h 549005"/>
                  <a:gd name="connsiteX4" fmla="*/ 209551 w 794806"/>
                  <a:gd name="connsiteY4" fmla="*/ 531711 h 549005"/>
                  <a:gd name="connsiteX5" fmla="*/ 0 w 794806"/>
                  <a:gd name="connsiteY5" fmla="*/ 426936 h 549005"/>
                  <a:gd name="connsiteX0" fmla="*/ 0 w 794806"/>
                  <a:gd name="connsiteY0" fmla="*/ 426936 h 537240"/>
                  <a:gd name="connsiteX1" fmla="*/ 209551 w 794806"/>
                  <a:gd name="connsiteY1" fmla="*/ 303111 h 537240"/>
                  <a:gd name="connsiteX2" fmla="*/ 776289 w 794806"/>
                  <a:gd name="connsiteY2" fmla="*/ 3074 h 537240"/>
                  <a:gd name="connsiteX3" fmla="*/ 604838 w 794806"/>
                  <a:gd name="connsiteY3" fmla="*/ 150711 h 537240"/>
                  <a:gd name="connsiteX4" fmla="*/ 209551 w 794806"/>
                  <a:gd name="connsiteY4" fmla="*/ 531711 h 537240"/>
                  <a:gd name="connsiteX5" fmla="*/ 0 w 794806"/>
                  <a:gd name="connsiteY5" fmla="*/ 426936 h 537240"/>
                  <a:gd name="connsiteX0" fmla="*/ 0 w 776903"/>
                  <a:gd name="connsiteY0" fmla="*/ 439630 h 549934"/>
                  <a:gd name="connsiteX1" fmla="*/ 209551 w 776903"/>
                  <a:gd name="connsiteY1" fmla="*/ 315805 h 549934"/>
                  <a:gd name="connsiteX2" fmla="*/ 776289 w 776903"/>
                  <a:gd name="connsiteY2" fmla="*/ 15768 h 549934"/>
                  <a:gd name="connsiteX3" fmla="*/ 604838 w 776903"/>
                  <a:gd name="connsiteY3" fmla="*/ 163405 h 549934"/>
                  <a:gd name="connsiteX4" fmla="*/ 209551 w 776903"/>
                  <a:gd name="connsiteY4" fmla="*/ 544405 h 549934"/>
                  <a:gd name="connsiteX5" fmla="*/ 0 w 776903"/>
                  <a:gd name="connsiteY5" fmla="*/ 439630 h 549934"/>
                  <a:gd name="connsiteX0" fmla="*/ 0 w 776713"/>
                  <a:gd name="connsiteY0" fmla="*/ 433213 h 543517"/>
                  <a:gd name="connsiteX1" fmla="*/ 209551 w 776713"/>
                  <a:gd name="connsiteY1" fmla="*/ 309388 h 543517"/>
                  <a:gd name="connsiteX2" fmla="*/ 561976 w 776713"/>
                  <a:gd name="connsiteY2" fmla="*/ 47451 h 543517"/>
                  <a:gd name="connsiteX3" fmla="*/ 776289 w 776713"/>
                  <a:gd name="connsiteY3" fmla="*/ 9351 h 543517"/>
                  <a:gd name="connsiteX4" fmla="*/ 604838 w 776713"/>
                  <a:gd name="connsiteY4" fmla="*/ 156988 h 543517"/>
                  <a:gd name="connsiteX5" fmla="*/ 209551 w 776713"/>
                  <a:gd name="connsiteY5" fmla="*/ 537988 h 543517"/>
                  <a:gd name="connsiteX6" fmla="*/ 0 w 776713"/>
                  <a:gd name="connsiteY6" fmla="*/ 433213 h 543517"/>
                  <a:gd name="connsiteX0" fmla="*/ 0 w 776713"/>
                  <a:gd name="connsiteY0" fmla="*/ 414380 h 524684"/>
                  <a:gd name="connsiteX1" fmla="*/ 209551 w 776713"/>
                  <a:gd name="connsiteY1" fmla="*/ 290555 h 524684"/>
                  <a:gd name="connsiteX2" fmla="*/ 561976 w 776713"/>
                  <a:gd name="connsiteY2" fmla="*/ 28618 h 524684"/>
                  <a:gd name="connsiteX3" fmla="*/ 776289 w 776713"/>
                  <a:gd name="connsiteY3" fmla="*/ 23855 h 524684"/>
                  <a:gd name="connsiteX4" fmla="*/ 604838 w 776713"/>
                  <a:gd name="connsiteY4" fmla="*/ 138155 h 524684"/>
                  <a:gd name="connsiteX5" fmla="*/ 209551 w 776713"/>
                  <a:gd name="connsiteY5" fmla="*/ 519155 h 524684"/>
                  <a:gd name="connsiteX6" fmla="*/ 0 w 776713"/>
                  <a:gd name="connsiteY6" fmla="*/ 414380 h 524684"/>
                  <a:gd name="connsiteX0" fmla="*/ 0 w 776323"/>
                  <a:gd name="connsiteY0" fmla="*/ 426356 h 536660"/>
                  <a:gd name="connsiteX1" fmla="*/ 209551 w 776323"/>
                  <a:gd name="connsiteY1" fmla="*/ 302531 h 536660"/>
                  <a:gd name="connsiteX2" fmla="*/ 561976 w 776323"/>
                  <a:gd name="connsiteY2" fmla="*/ 40594 h 536660"/>
                  <a:gd name="connsiteX3" fmla="*/ 776289 w 776323"/>
                  <a:gd name="connsiteY3" fmla="*/ 35831 h 536660"/>
                  <a:gd name="connsiteX4" fmla="*/ 604838 w 776323"/>
                  <a:gd name="connsiteY4" fmla="*/ 150131 h 536660"/>
                  <a:gd name="connsiteX5" fmla="*/ 209551 w 776323"/>
                  <a:gd name="connsiteY5" fmla="*/ 531131 h 536660"/>
                  <a:gd name="connsiteX6" fmla="*/ 0 w 776323"/>
                  <a:gd name="connsiteY6" fmla="*/ 426356 h 536660"/>
                  <a:gd name="connsiteX0" fmla="*/ 0 w 795368"/>
                  <a:gd name="connsiteY0" fmla="*/ 426356 h 536660"/>
                  <a:gd name="connsiteX1" fmla="*/ 209551 w 795368"/>
                  <a:gd name="connsiteY1" fmla="*/ 302531 h 536660"/>
                  <a:gd name="connsiteX2" fmla="*/ 561976 w 795368"/>
                  <a:gd name="connsiteY2" fmla="*/ 40594 h 536660"/>
                  <a:gd name="connsiteX3" fmla="*/ 795339 w 795368"/>
                  <a:gd name="connsiteY3" fmla="*/ 35831 h 536660"/>
                  <a:gd name="connsiteX4" fmla="*/ 604838 w 795368"/>
                  <a:gd name="connsiteY4" fmla="*/ 150131 h 536660"/>
                  <a:gd name="connsiteX5" fmla="*/ 209551 w 795368"/>
                  <a:gd name="connsiteY5" fmla="*/ 531131 h 536660"/>
                  <a:gd name="connsiteX6" fmla="*/ 0 w 795368"/>
                  <a:gd name="connsiteY6" fmla="*/ 426356 h 536660"/>
                  <a:gd name="connsiteX0" fmla="*/ 0 w 795368"/>
                  <a:gd name="connsiteY0" fmla="*/ 426356 h 535162"/>
                  <a:gd name="connsiteX1" fmla="*/ 209551 w 795368"/>
                  <a:gd name="connsiteY1" fmla="*/ 302531 h 535162"/>
                  <a:gd name="connsiteX2" fmla="*/ 561976 w 795368"/>
                  <a:gd name="connsiteY2" fmla="*/ 40594 h 535162"/>
                  <a:gd name="connsiteX3" fmla="*/ 795339 w 795368"/>
                  <a:gd name="connsiteY3" fmla="*/ 35831 h 535162"/>
                  <a:gd name="connsiteX4" fmla="*/ 604838 w 795368"/>
                  <a:gd name="connsiteY4" fmla="*/ 150131 h 535162"/>
                  <a:gd name="connsiteX5" fmla="*/ 209551 w 795368"/>
                  <a:gd name="connsiteY5" fmla="*/ 531131 h 535162"/>
                  <a:gd name="connsiteX6" fmla="*/ 0 w 795368"/>
                  <a:gd name="connsiteY6" fmla="*/ 426356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5368" h="535162">
                    <a:moveTo>
                      <a:pt x="0" y="426356"/>
                    </a:moveTo>
                    <a:cubicBezTo>
                      <a:pt x="0" y="344180"/>
                      <a:pt x="115888" y="366825"/>
                      <a:pt x="209551" y="302531"/>
                    </a:cubicBezTo>
                    <a:cubicBezTo>
                      <a:pt x="303214" y="238237"/>
                      <a:pt x="467520" y="90600"/>
                      <a:pt x="561976" y="40594"/>
                    </a:cubicBezTo>
                    <a:cubicBezTo>
                      <a:pt x="656432" y="-9412"/>
                      <a:pt x="797720" y="-15762"/>
                      <a:pt x="795339" y="35831"/>
                    </a:cubicBezTo>
                    <a:cubicBezTo>
                      <a:pt x="792958" y="87424"/>
                      <a:pt x="699294" y="62025"/>
                      <a:pt x="604838" y="150131"/>
                    </a:cubicBezTo>
                    <a:cubicBezTo>
                      <a:pt x="510382" y="238237"/>
                      <a:pt x="343695" y="513669"/>
                      <a:pt x="209551" y="531131"/>
                    </a:cubicBezTo>
                    <a:cubicBezTo>
                      <a:pt x="75407" y="548593"/>
                      <a:pt x="0" y="508532"/>
                      <a:pt x="0" y="42635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32E5033C-D077-4211-BF05-5E124AF1BDE4}"/>
                  </a:ext>
                </a:extLst>
              </p:cNvPr>
              <p:cNvGrpSpPr/>
              <p:nvPr/>
            </p:nvGrpSpPr>
            <p:grpSpPr>
              <a:xfrm flipH="1">
                <a:off x="3285368" y="4603751"/>
                <a:ext cx="537008" cy="270218"/>
                <a:chOff x="1512815" y="5639700"/>
                <a:chExt cx="854456" cy="429956"/>
              </a:xfrm>
              <a:solidFill>
                <a:srgbClr val="663300"/>
              </a:solidFill>
            </p:grpSpPr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359D4737-FE96-4B39-A95C-851142B9825E}"/>
                    </a:ext>
                  </a:extLst>
                </p:cNvPr>
                <p:cNvSpPr/>
                <p:nvPr/>
              </p:nvSpPr>
              <p:spPr>
                <a:xfrm>
                  <a:off x="1905634" y="5713877"/>
                  <a:ext cx="256189" cy="25320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A6E23F41-F087-4956-82A4-8B1300248A28}"/>
                    </a:ext>
                  </a:extLst>
                </p:cNvPr>
                <p:cNvSpPr/>
                <p:nvPr/>
              </p:nvSpPr>
              <p:spPr>
                <a:xfrm rot="20700000">
                  <a:off x="1512815" y="5639700"/>
                  <a:ext cx="854456" cy="429956"/>
                </a:xfrm>
                <a:custGeom>
                  <a:avLst/>
                  <a:gdLst>
                    <a:gd name="connsiteX0" fmla="*/ 607373 w 854456"/>
                    <a:gd name="connsiteY0" fmla="*/ 93757 h 429956"/>
                    <a:gd name="connsiteX1" fmla="*/ 500244 w 854456"/>
                    <a:gd name="connsiteY1" fmla="*/ 78852 h 429956"/>
                    <a:gd name="connsiteX2" fmla="*/ 230610 w 854456"/>
                    <a:gd name="connsiteY2" fmla="*/ 230289 h 429956"/>
                    <a:gd name="connsiteX3" fmla="*/ 228136 w 854456"/>
                    <a:gd name="connsiteY3" fmla="*/ 247197 h 429956"/>
                    <a:gd name="connsiteX4" fmla="*/ 239652 w 854456"/>
                    <a:gd name="connsiteY4" fmla="*/ 287163 h 429956"/>
                    <a:gd name="connsiteX5" fmla="*/ 489068 w 854456"/>
                    <a:gd name="connsiteY5" fmla="*/ 402999 h 429956"/>
                    <a:gd name="connsiteX6" fmla="*/ 759756 w 854456"/>
                    <a:gd name="connsiteY6" fmla="*/ 213339 h 429956"/>
                    <a:gd name="connsiteX7" fmla="*/ 757631 w 854456"/>
                    <a:gd name="connsiteY7" fmla="*/ 203494 h 429956"/>
                    <a:gd name="connsiteX8" fmla="*/ 739005 w 854456"/>
                    <a:gd name="connsiteY8" fmla="*/ 174108 h 429956"/>
                    <a:gd name="connsiteX9" fmla="*/ 607373 w 854456"/>
                    <a:gd name="connsiteY9" fmla="*/ 93757 h 429956"/>
                    <a:gd name="connsiteX10" fmla="*/ 594432 w 854456"/>
                    <a:gd name="connsiteY10" fmla="*/ 38583 h 429956"/>
                    <a:gd name="connsiteX11" fmla="*/ 489068 w 854456"/>
                    <a:gd name="connsiteY11" fmla="*/ 23679 h 429956"/>
                    <a:gd name="connsiteX12" fmla="*/ 239652 w 854456"/>
                    <a:gd name="connsiteY12" fmla="*/ 139515 h 429956"/>
                    <a:gd name="connsiteX13" fmla="*/ 226708 w 854456"/>
                    <a:gd name="connsiteY13" fmla="*/ 184434 h 429956"/>
                    <a:gd name="connsiteX14" fmla="*/ 269690 w 854456"/>
                    <a:gd name="connsiteY14" fmla="*/ 133406 h 429956"/>
                    <a:gd name="connsiteX15" fmla="*/ 499994 w 854456"/>
                    <a:gd name="connsiteY15" fmla="*/ 55173 h 429956"/>
                    <a:gd name="connsiteX16" fmla="*/ 616168 w 854456"/>
                    <a:gd name="connsiteY16" fmla="*/ 72068 h 429956"/>
                    <a:gd name="connsiteX17" fmla="*/ 689841 w 854456"/>
                    <a:gd name="connsiteY17" fmla="*/ 104264 h 429956"/>
                    <a:gd name="connsiteX18" fmla="*/ 737209 w 854456"/>
                    <a:gd name="connsiteY18" fmla="*/ 141815 h 429956"/>
                    <a:gd name="connsiteX19" fmla="*/ 713527 w 854456"/>
                    <a:gd name="connsiteY19" fmla="*/ 107298 h 429956"/>
                    <a:gd name="connsiteX20" fmla="*/ 594432 w 854456"/>
                    <a:gd name="connsiteY20" fmla="*/ 38583 h 429956"/>
                    <a:gd name="connsiteX21" fmla="*/ 603081 w 854456"/>
                    <a:gd name="connsiteY21" fmla="*/ 16894 h 429956"/>
                    <a:gd name="connsiteX22" fmla="*/ 769163 w 854456"/>
                    <a:gd name="connsiteY22" fmla="*/ 151050 h 429956"/>
                    <a:gd name="connsiteX23" fmla="*/ 774593 w 854456"/>
                    <a:gd name="connsiteY23" fmla="*/ 177353 h 429956"/>
                    <a:gd name="connsiteX24" fmla="*/ 790154 w 854456"/>
                    <a:gd name="connsiteY24" fmla="*/ 173568 h 429956"/>
                    <a:gd name="connsiteX25" fmla="*/ 846313 w 854456"/>
                    <a:gd name="connsiteY25" fmla="*/ 133619 h 429956"/>
                    <a:gd name="connsiteX26" fmla="*/ 854456 w 854456"/>
                    <a:gd name="connsiteY26" fmla="*/ 121312 h 429956"/>
                    <a:gd name="connsiteX27" fmla="*/ 843638 w 854456"/>
                    <a:gd name="connsiteY27" fmla="*/ 166838 h 429956"/>
                    <a:gd name="connsiteX28" fmla="*/ 830730 w 854456"/>
                    <a:gd name="connsiteY28" fmla="*/ 178346 h 429956"/>
                    <a:gd name="connsiteX29" fmla="*/ 779719 w 854456"/>
                    <a:gd name="connsiteY29" fmla="*/ 202188 h 429956"/>
                    <a:gd name="connsiteX30" fmla="*/ 782360 w 854456"/>
                    <a:gd name="connsiteY30" fmla="*/ 214978 h 429956"/>
                    <a:gd name="connsiteX31" fmla="*/ 488823 w 854456"/>
                    <a:gd name="connsiteY31" fmla="*/ 429956 h 429956"/>
                    <a:gd name="connsiteX32" fmla="*/ 218353 w 854456"/>
                    <a:gd name="connsiteY32" fmla="*/ 298657 h 429956"/>
                    <a:gd name="connsiteX33" fmla="*/ 207321 w 854456"/>
                    <a:gd name="connsiteY33" fmla="*/ 258638 h 429956"/>
                    <a:gd name="connsiteX34" fmla="*/ 189747 w 854456"/>
                    <a:gd name="connsiteY34" fmla="*/ 265991 h 429956"/>
                    <a:gd name="connsiteX35" fmla="*/ 87035 w 854456"/>
                    <a:gd name="connsiteY35" fmla="*/ 282684 h 429956"/>
                    <a:gd name="connsiteX36" fmla="*/ 41725 w 854456"/>
                    <a:gd name="connsiteY36" fmla="*/ 277856 h 429956"/>
                    <a:gd name="connsiteX37" fmla="*/ 28800 w 854456"/>
                    <a:gd name="connsiteY37" fmla="*/ 270084 h 429956"/>
                    <a:gd name="connsiteX38" fmla="*/ 2211 w 854456"/>
                    <a:gd name="connsiteY38" fmla="*/ 242101 h 429956"/>
                    <a:gd name="connsiteX39" fmla="*/ 0 w 854456"/>
                    <a:gd name="connsiteY39" fmla="*/ 237852 h 429956"/>
                    <a:gd name="connsiteX40" fmla="*/ 6797 w 854456"/>
                    <a:gd name="connsiteY40" fmla="*/ 241870 h 429956"/>
                    <a:gd name="connsiteX41" fmla="*/ 135097 w 854456"/>
                    <a:gd name="connsiteY41" fmla="*/ 252833 h 429956"/>
                    <a:gd name="connsiteX42" fmla="*/ 200265 w 854456"/>
                    <a:gd name="connsiteY42" fmla="*/ 233039 h 429956"/>
                    <a:gd name="connsiteX43" fmla="*/ 195286 w 854456"/>
                    <a:gd name="connsiteY43" fmla="*/ 214978 h 429956"/>
                    <a:gd name="connsiteX44" fmla="*/ 488823 w 854456"/>
                    <a:gd name="connsiteY44" fmla="*/ 0 h 429956"/>
                    <a:gd name="connsiteX45" fmla="*/ 603081 w 854456"/>
                    <a:gd name="connsiteY45" fmla="*/ 16894 h 42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54456" h="429956">
                      <a:moveTo>
                        <a:pt x="607373" y="93757"/>
                      </a:moveTo>
                      <a:cubicBezTo>
                        <a:pt x="574445" y="84160"/>
                        <a:pt x="538243" y="78853"/>
                        <a:pt x="500244" y="78852"/>
                      </a:cubicBezTo>
                      <a:cubicBezTo>
                        <a:pt x="367240" y="78852"/>
                        <a:pt x="256273" y="143865"/>
                        <a:pt x="230610" y="230289"/>
                      </a:cubicBezTo>
                      <a:lnTo>
                        <a:pt x="228136" y="247197"/>
                      </a:lnTo>
                      <a:lnTo>
                        <a:pt x="239652" y="287163"/>
                      </a:lnTo>
                      <a:cubicBezTo>
                        <a:pt x="280744" y="355235"/>
                        <a:pt x="376945" y="402998"/>
                        <a:pt x="489068" y="402999"/>
                      </a:cubicBezTo>
                      <a:cubicBezTo>
                        <a:pt x="638565" y="402999"/>
                        <a:pt x="759756" y="318084"/>
                        <a:pt x="759756" y="213339"/>
                      </a:cubicBezTo>
                      <a:lnTo>
                        <a:pt x="757631" y="203494"/>
                      </a:lnTo>
                      <a:lnTo>
                        <a:pt x="739005" y="174108"/>
                      </a:lnTo>
                      <a:cubicBezTo>
                        <a:pt x="709180" y="138365"/>
                        <a:pt x="662938" y="109952"/>
                        <a:pt x="607373" y="93757"/>
                      </a:cubicBezTo>
                      <a:close/>
                      <a:moveTo>
                        <a:pt x="594432" y="38583"/>
                      </a:moveTo>
                      <a:cubicBezTo>
                        <a:pt x="562047" y="28986"/>
                        <a:pt x="526442" y="23679"/>
                        <a:pt x="489068" y="23679"/>
                      </a:cubicBezTo>
                      <a:cubicBezTo>
                        <a:pt x="376945" y="23678"/>
                        <a:pt x="280744" y="71443"/>
                        <a:pt x="239652" y="139515"/>
                      </a:cubicBezTo>
                      <a:lnTo>
                        <a:pt x="226708" y="184434"/>
                      </a:lnTo>
                      <a:lnTo>
                        <a:pt x="269690" y="133406"/>
                      </a:lnTo>
                      <a:cubicBezTo>
                        <a:pt x="324431" y="85627"/>
                        <a:pt x="407275" y="55174"/>
                        <a:pt x="499994" y="55173"/>
                      </a:cubicBezTo>
                      <a:cubicBezTo>
                        <a:pt x="541203" y="55174"/>
                        <a:pt x="580460" y="61190"/>
                        <a:pt x="616168" y="72068"/>
                      </a:cubicBezTo>
                      <a:cubicBezTo>
                        <a:pt x="642948" y="80227"/>
                        <a:pt x="667731" y="91121"/>
                        <a:pt x="689841" y="104264"/>
                      </a:cubicBezTo>
                      <a:lnTo>
                        <a:pt x="737209" y="141815"/>
                      </a:lnTo>
                      <a:lnTo>
                        <a:pt x="713527" y="107298"/>
                      </a:lnTo>
                      <a:cubicBezTo>
                        <a:pt x="684340" y="77028"/>
                        <a:pt x="643009" y="52979"/>
                        <a:pt x="594432" y="38583"/>
                      </a:cubicBezTo>
                      <a:close/>
                      <a:moveTo>
                        <a:pt x="603081" y="16894"/>
                      </a:moveTo>
                      <a:cubicBezTo>
                        <a:pt x="682097" y="41371"/>
                        <a:pt x="743433" y="90466"/>
                        <a:pt x="769163" y="151050"/>
                      </a:cubicBezTo>
                      <a:lnTo>
                        <a:pt x="774593" y="177353"/>
                      </a:lnTo>
                      <a:lnTo>
                        <a:pt x="790154" y="173568"/>
                      </a:lnTo>
                      <a:cubicBezTo>
                        <a:pt x="812261" y="163836"/>
                        <a:pt x="831371" y="150454"/>
                        <a:pt x="846313" y="133619"/>
                      </a:cubicBezTo>
                      <a:lnTo>
                        <a:pt x="854456" y="121312"/>
                      </a:lnTo>
                      <a:lnTo>
                        <a:pt x="843638" y="166838"/>
                      </a:lnTo>
                      <a:lnTo>
                        <a:pt x="830730" y="178346"/>
                      </a:lnTo>
                      <a:lnTo>
                        <a:pt x="779719" y="202188"/>
                      </a:lnTo>
                      <a:lnTo>
                        <a:pt x="782360" y="214978"/>
                      </a:lnTo>
                      <a:cubicBezTo>
                        <a:pt x="782360" y="333707"/>
                        <a:pt x="650939" y="429956"/>
                        <a:pt x="488823" y="429956"/>
                      </a:cubicBezTo>
                      <a:cubicBezTo>
                        <a:pt x="367236" y="429956"/>
                        <a:pt x="262915" y="375816"/>
                        <a:pt x="218353" y="298657"/>
                      </a:cubicBezTo>
                      <a:lnTo>
                        <a:pt x="207321" y="258638"/>
                      </a:lnTo>
                      <a:lnTo>
                        <a:pt x="189747" y="265991"/>
                      </a:lnTo>
                      <a:cubicBezTo>
                        <a:pt x="154841" y="277534"/>
                        <a:pt x="119954" y="283091"/>
                        <a:pt x="87035" y="282684"/>
                      </a:cubicBezTo>
                      <a:lnTo>
                        <a:pt x="41725" y="277856"/>
                      </a:lnTo>
                      <a:lnTo>
                        <a:pt x="28800" y="270084"/>
                      </a:lnTo>
                      <a:cubicBezTo>
                        <a:pt x="18752" y="262088"/>
                        <a:pt x="9816" y="252759"/>
                        <a:pt x="2211" y="242101"/>
                      </a:cubicBezTo>
                      <a:lnTo>
                        <a:pt x="0" y="237852"/>
                      </a:lnTo>
                      <a:lnTo>
                        <a:pt x="6797" y="241870"/>
                      </a:lnTo>
                      <a:cubicBezTo>
                        <a:pt x="43291" y="257643"/>
                        <a:pt x="88052" y="261280"/>
                        <a:pt x="135097" y="252833"/>
                      </a:cubicBezTo>
                      <a:lnTo>
                        <a:pt x="200265" y="233039"/>
                      </a:lnTo>
                      <a:lnTo>
                        <a:pt x="195286" y="214978"/>
                      </a:lnTo>
                      <a:cubicBezTo>
                        <a:pt x="195286" y="96249"/>
                        <a:pt x="326707" y="0"/>
                        <a:pt x="488823" y="0"/>
                      </a:cubicBezTo>
                      <a:cubicBezTo>
                        <a:pt x="529352" y="0"/>
                        <a:pt x="567963" y="6016"/>
                        <a:pt x="603081" y="1689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6" name="楕円 4">
                <a:extLst>
                  <a:ext uri="{FF2B5EF4-FFF2-40B4-BE49-F238E27FC236}">
                    <a16:creationId xmlns:a16="http://schemas.microsoft.com/office/drawing/2014/main" id="{FC9B5413-B4C4-4810-B523-A3EE8ED198F7}"/>
                  </a:ext>
                </a:extLst>
              </p:cNvPr>
              <p:cNvSpPr/>
              <p:nvPr/>
            </p:nvSpPr>
            <p:spPr>
              <a:xfrm flipH="1">
                <a:off x="3465560" y="4232540"/>
                <a:ext cx="667837" cy="449353"/>
              </a:xfrm>
              <a:custGeom>
                <a:avLst/>
                <a:gdLst>
                  <a:gd name="connsiteX0" fmla="*/ 0 w 333375"/>
                  <a:gd name="connsiteY0" fmla="*/ 114300 h 228600"/>
                  <a:gd name="connsiteX1" fmla="*/ 166688 w 333375"/>
                  <a:gd name="connsiteY1" fmla="*/ 0 h 228600"/>
                  <a:gd name="connsiteX2" fmla="*/ 333376 w 333375"/>
                  <a:gd name="connsiteY2" fmla="*/ 114300 h 228600"/>
                  <a:gd name="connsiteX3" fmla="*/ 166688 w 333375"/>
                  <a:gd name="connsiteY3" fmla="*/ 228600 h 228600"/>
                  <a:gd name="connsiteX4" fmla="*/ 0 w 333375"/>
                  <a:gd name="connsiteY4" fmla="*/ 114300 h 228600"/>
                  <a:gd name="connsiteX0" fmla="*/ 0 w 647701"/>
                  <a:gd name="connsiteY0" fmla="*/ 469857 h 608060"/>
                  <a:gd name="connsiteX1" fmla="*/ 166688 w 647701"/>
                  <a:gd name="connsiteY1" fmla="*/ 355557 h 608060"/>
                  <a:gd name="connsiteX2" fmla="*/ 647701 w 647701"/>
                  <a:gd name="connsiteY2" fmla="*/ 7895 h 608060"/>
                  <a:gd name="connsiteX3" fmla="*/ 166688 w 647701"/>
                  <a:gd name="connsiteY3" fmla="*/ 584157 h 608060"/>
                  <a:gd name="connsiteX4" fmla="*/ 0 w 647701"/>
                  <a:gd name="connsiteY4" fmla="*/ 469857 h 608060"/>
                  <a:gd name="connsiteX0" fmla="*/ 0 w 690564"/>
                  <a:gd name="connsiteY0" fmla="*/ 479414 h 609974"/>
                  <a:gd name="connsiteX1" fmla="*/ 209551 w 690564"/>
                  <a:gd name="connsiteY1" fmla="*/ 355589 h 609974"/>
                  <a:gd name="connsiteX2" fmla="*/ 690564 w 690564"/>
                  <a:gd name="connsiteY2" fmla="*/ 7927 h 609974"/>
                  <a:gd name="connsiteX3" fmla="*/ 209551 w 690564"/>
                  <a:gd name="connsiteY3" fmla="*/ 584189 h 609974"/>
                  <a:gd name="connsiteX4" fmla="*/ 0 w 690564"/>
                  <a:gd name="connsiteY4" fmla="*/ 479414 h 609974"/>
                  <a:gd name="connsiteX0" fmla="*/ 0 w 690564"/>
                  <a:gd name="connsiteY0" fmla="*/ 479414 h 615507"/>
                  <a:gd name="connsiteX1" fmla="*/ 209551 w 690564"/>
                  <a:gd name="connsiteY1" fmla="*/ 355589 h 615507"/>
                  <a:gd name="connsiteX2" fmla="*/ 690564 w 690564"/>
                  <a:gd name="connsiteY2" fmla="*/ 7927 h 615507"/>
                  <a:gd name="connsiteX3" fmla="*/ 209551 w 690564"/>
                  <a:gd name="connsiteY3" fmla="*/ 584189 h 615507"/>
                  <a:gd name="connsiteX4" fmla="*/ 0 w 690564"/>
                  <a:gd name="connsiteY4" fmla="*/ 479414 h 615507"/>
                  <a:gd name="connsiteX0" fmla="*/ 0 w 690564"/>
                  <a:gd name="connsiteY0" fmla="*/ 479414 h 587618"/>
                  <a:gd name="connsiteX1" fmla="*/ 209551 w 690564"/>
                  <a:gd name="connsiteY1" fmla="*/ 355589 h 587618"/>
                  <a:gd name="connsiteX2" fmla="*/ 690564 w 690564"/>
                  <a:gd name="connsiteY2" fmla="*/ 7927 h 587618"/>
                  <a:gd name="connsiteX3" fmla="*/ 209551 w 690564"/>
                  <a:gd name="connsiteY3" fmla="*/ 584189 h 587618"/>
                  <a:gd name="connsiteX4" fmla="*/ 0 w 690564"/>
                  <a:gd name="connsiteY4" fmla="*/ 479414 h 587618"/>
                  <a:gd name="connsiteX0" fmla="*/ 0 w 776289"/>
                  <a:gd name="connsiteY0" fmla="*/ 432721 h 565367"/>
                  <a:gd name="connsiteX1" fmla="*/ 209551 w 776289"/>
                  <a:gd name="connsiteY1" fmla="*/ 308896 h 565367"/>
                  <a:gd name="connsiteX2" fmla="*/ 776289 w 776289"/>
                  <a:gd name="connsiteY2" fmla="*/ 8859 h 565367"/>
                  <a:gd name="connsiteX3" fmla="*/ 209551 w 776289"/>
                  <a:gd name="connsiteY3" fmla="*/ 537496 h 565367"/>
                  <a:gd name="connsiteX4" fmla="*/ 0 w 776289"/>
                  <a:gd name="connsiteY4" fmla="*/ 432721 h 565367"/>
                  <a:gd name="connsiteX0" fmla="*/ 0 w 776289"/>
                  <a:gd name="connsiteY0" fmla="*/ 426965 h 559611"/>
                  <a:gd name="connsiteX1" fmla="*/ 209551 w 776289"/>
                  <a:gd name="connsiteY1" fmla="*/ 303140 h 559611"/>
                  <a:gd name="connsiteX2" fmla="*/ 776289 w 776289"/>
                  <a:gd name="connsiteY2" fmla="*/ 3103 h 559611"/>
                  <a:gd name="connsiteX3" fmla="*/ 209551 w 776289"/>
                  <a:gd name="connsiteY3" fmla="*/ 531740 h 559611"/>
                  <a:gd name="connsiteX4" fmla="*/ 0 w 776289"/>
                  <a:gd name="connsiteY4" fmla="*/ 426965 h 559611"/>
                  <a:gd name="connsiteX0" fmla="*/ 0 w 794806"/>
                  <a:gd name="connsiteY0" fmla="*/ 426936 h 549005"/>
                  <a:gd name="connsiteX1" fmla="*/ 209551 w 794806"/>
                  <a:gd name="connsiteY1" fmla="*/ 303111 h 549005"/>
                  <a:gd name="connsiteX2" fmla="*/ 776289 w 794806"/>
                  <a:gd name="connsiteY2" fmla="*/ 3074 h 549005"/>
                  <a:gd name="connsiteX3" fmla="*/ 604838 w 794806"/>
                  <a:gd name="connsiteY3" fmla="*/ 150711 h 549005"/>
                  <a:gd name="connsiteX4" fmla="*/ 209551 w 794806"/>
                  <a:gd name="connsiteY4" fmla="*/ 531711 h 549005"/>
                  <a:gd name="connsiteX5" fmla="*/ 0 w 794806"/>
                  <a:gd name="connsiteY5" fmla="*/ 426936 h 549005"/>
                  <a:gd name="connsiteX0" fmla="*/ 0 w 794806"/>
                  <a:gd name="connsiteY0" fmla="*/ 426936 h 537240"/>
                  <a:gd name="connsiteX1" fmla="*/ 209551 w 794806"/>
                  <a:gd name="connsiteY1" fmla="*/ 303111 h 537240"/>
                  <a:gd name="connsiteX2" fmla="*/ 776289 w 794806"/>
                  <a:gd name="connsiteY2" fmla="*/ 3074 h 537240"/>
                  <a:gd name="connsiteX3" fmla="*/ 604838 w 794806"/>
                  <a:gd name="connsiteY3" fmla="*/ 150711 h 537240"/>
                  <a:gd name="connsiteX4" fmla="*/ 209551 w 794806"/>
                  <a:gd name="connsiteY4" fmla="*/ 531711 h 537240"/>
                  <a:gd name="connsiteX5" fmla="*/ 0 w 794806"/>
                  <a:gd name="connsiteY5" fmla="*/ 426936 h 537240"/>
                  <a:gd name="connsiteX0" fmla="*/ 0 w 776903"/>
                  <a:gd name="connsiteY0" fmla="*/ 439630 h 549934"/>
                  <a:gd name="connsiteX1" fmla="*/ 209551 w 776903"/>
                  <a:gd name="connsiteY1" fmla="*/ 315805 h 549934"/>
                  <a:gd name="connsiteX2" fmla="*/ 776289 w 776903"/>
                  <a:gd name="connsiteY2" fmla="*/ 15768 h 549934"/>
                  <a:gd name="connsiteX3" fmla="*/ 604838 w 776903"/>
                  <a:gd name="connsiteY3" fmla="*/ 163405 h 549934"/>
                  <a:gd name="connsiteX4" fmla="*/ 209551 w 776903"/>
                  <a:gd name="connsiteY4" fmla="*/ 544405 h 549934"/>
                  <a:gd name="connsiteX5" fmla="*/ 0 w 776903"/>
                  <a:gd name="connsiteY5" fmla="*/ 439630 h 549934"/>
                  <a:gd name="connsiteX0" fmla="*/ 0 w 776713"/>
                  <a:gd name="connsiteY0" fmla="*/ 433213 h 543517"/>
                  <a:gd name="connsiteX1" fmla="*/ 209551 w 776713"/>
                  <a:gd name="connsiteY1" fmla="*/ 309388 h 543517"/>
                  <a:gd name="connsiteX2" fmla="*/ 561976 w 776713"/>
                  <a:gd name="connsiteY2" fmla="*/ 47451 h 543517"/>
                  <a:gd name="connsiteX3" fmla="*/ 776289 w 776713"/>
                  <a:gd name="connsiteY3" fmla="*/ 9351 h 543517"/>
                  <a:gd name="connsiteX4" fmla="*/ 604838 w 776713"/>
                  <a:gd name="connsiteY4" fmla="*/ 156988 h 543517"/>
                  <a:gd name="connsiteX5" fmla="*/ 209551 w 776713"/>
                  <a:gd name="connsiteY5" fmla="*/ 537988 h 543517"/>
                  <a:gd name="connsiteX6" fmla="*/ 0 w 776713"/>
                  <a:gd name="connsiteY6" fmla="*/ 433213 h 543517"/>
                  <a:gd name="connsiteX0" fmla="*/ 0 w 776713"/>
                  <a:gd name="connsiteY0" fmla="*/ 414380 h 524684"/>
                  <a:gd name="connsiteX1" fmla="*/ 209551 w 776713"/>
                  <a:gd name="connsiteY1" fmla="*/ 290555 h 524684"/>
                  <a:gd name="connsiteX2" fmla="*/ 561976 w 776713"/>
                  <a:gd name="connsiteY2" fmla="*/ 28618 h 524684"/>
                  <a:gd name="connsiteX3" fmla="*/ 776289 w 776713"/>
                  <a:gd name="connsiteY3" fmla="*/ 23855 h 524684"/>
                  <a:gd name="connsiteX4" fmla="*/ 604838 w 776713"/>
                  <a:gd name="connsiteY4" fmla="*/ 138155 h 524684"/>
                  <a:gd name="connsiteX5" fmla="*/ 209551 w 776713"/>
                  <a:gd name="connsiteY5" fmla="*/ 519155 h 524684"/>
                  <a:gd name="connsiteX6" fmla="*/ 0 w 776713"/>
                  <a:gd name="connsiteY6" fmla="*/ 414380 h 524684"/>
                  <a:gd name="connsiteX0" fmla="*/ 0 w 776323"/>
                  <a:gd name="connsiteY0" fmla="*/ 426356 h 536660"/>
                  <a:gd name="connsiteX1" fmla="*/ 209551 w 776323"/>
                  <a:gd name="connsiteY1" fmla="*/ 302531 h 536660"/>
                  <a:gd name="connsiteX2" fmla="*/ 561976 w 776323"/>
                  <a:gd name="connsiteY2" fmla="*/ 40594 h 536660"/>
                  <a:gd name="connsiteX3" fmla="*/ 776289 w 776323"/>
                  <a:gd name="connsiteY3" fmla="*/ 35831 h 536660"/>
                  <a:gd name="connsiteX4" fmla="*/ 604838 w 776323"/>
                  <a:gd name="connsiteY4" fmla="*/ 150131 h 536660"/>
                  <a:gd name="connsiteX5" fmla="*/ 209551 w 776323"/>
                  <a:gd name="connsiteY5" fmla="*/ 531131 h 536660"/>
                  <a:gd name="connsiteX6" fmla="*/ 0 w 776323"/>
                  <a:gd name="connsiteY6" fmla="*/ 426356 h 536660"/>
                  <a:gd name="connsiteX0" fmla="*/ 0 w 795368"/>
                  <a:gd name="connsiteY0" fmla="*/ 426356 h 536660"/>
                  <a:gd name="connsiteX1" fmla="*/ 209551 w 795368"/>
                  <a:gd name="connsiteY1" fmla="*/ 302531 h 536660"/>
                  <a:gd name="connsiteX2" fmla="*/ 561976 w 795368"/>
                  <a:gd name="connsiteY2" fmla="*/ 40594 h 536660"/>
                  <a:gd name="connsiteX3" fmla="*/ 795339 w 795368"/>
                  <a:gd name="connsiteY3" fmla="*/ 35831 h 536660"/>
                  <a:gd name="connsiteX4" fmla="*/ 604838 w 795368"/>
                  <a:gd name="connsiteY4" fmla="*/ 150131 h 536660"/>
                  <a:gd name="connsiteX5" fmla="*/ 209551 w 795368"/>
                  <a:gd name="connsiteY5" fmla="*/ 531131 h 536660"/>
                  <a:gd name="connsiteX6" fmla="*/ 0 w 795368"/>
                  <a:gd name="connsiteY6" fmla="*/ 426356 h 536660"/>
                  <a:gd name="connsiteX0" fmla="*/ 0 w 795368"/>
                  <a:gd name="connsiteY0" fmla="*/ 426356 h 535162"/>
                  <a:gd name="connsiteX1" fmla="*/ 209551 w 795368"/>
                  <a:gd name="connsiteY1" fmla="*/ 302531 h 535162"/>
                  <a:gd name="connsiteX2" fmla="*/ 561976 w 795368"/>
                  <a:gd name="connsiteY2" fmla="*/ 40594 h 535162"/>
                  <a:gd name="connsiteX3" fmla="*/ 795339 w 795368"/>
                  <a:gd name="connsiteY3" fmla="*/ 35831 h 535162"/>
                  <a:gd name="connsiteX4" fmla="*/ 604838 w 795368"/>
                  <a:gd name="connsiteY4" fmla="*/ 150131 h 535162"/>
                  <a:gd name="connsiteX5" fmla="*/ 209551 w 795368"/>
                  <a:gd name="connsiteY5" fmla="*/ 531131 h 535162"/>
                  <a:gd name="connsiteX6" fmla="*/ 0 w 795368"/>
                  <a:gd name="connsiteY6" fmla="*/ 426356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5368" h="535162">
                    <a:moveTo>
                      <a:pt x="0" y="426356"/>
                    </a:moveTo>
                    <a:cubicBezTo>
                      <a:pt x="0" y="344180"/>
                      <a:pt x="115888" y="366825"/>
                      <a:pt x="209551" y="302531"/>
                    </a:cubicBezTo>
                    <a:cubicBezTo>
                      <a:pt x="303214" y="238237"/>
                      <a:pt x="467520" y="90600"/>
                      <a:pt x="561976" y="40594"/>
                    </a:cubicBezTo>
                    <a:cubicBezTo>
                      <a:pt x="656432" y="-9412"/>
                      <a:pt x="797720" y="-15762"/>
                      <a:pt x="795339" y="35831"/>
                    </a:cubicBezTo>
                    <a:cubicBezTo>
                      <a:pt x="792958" y="87424"/>
                      <a:pt x="699294" y="62025"/>
                      <a:pt x="604838" y="150131"/>
                    </a:cubicBezTo>
                    <a:cubicBezTo>
                      <a:pt x="510382" y="238237"/>
                      <a:pt x="343695" y="513669"/>
                      <a:pt x="209551" y="531131"/>
                    </a:cubicBezTo>
                    <a:cubicBezTo>
                      <a:pt x="75407" y="548593"/>
                      <a:pt x="0" y="508532"/>
                      <a:pt x="0" y="42635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73" name="グループ化 572">
            <a:extLst>
              <a:ext uri="{FF2B5EF4-FFF2-40B4-BE49-F238E27FC236}">
                <a16:creationId xmlns:a16="http://schemas.microsoft.com/office/drawing/2014/main" id="{7FCCE6C3-050A-4E34-96DA-5DB93B660F69}"/>
              </a:ext>
            </a:extLst>
          </p:cNvPr>
          <p:cNvGrpSpPr/>
          <p:nvPr/>
        </p:nvGrpSpPr>
        <p:grpSpPr>
          <a:xfrm>
            <a:off x="317995" y="5129937"/>
            <a:ext cx="1229527" cy="944256"/>
            <a:chOff x="793874" y="4606903"/>
            <a:chExt cx="2475389" cy="1901057"/>
          </a:xfrm>
        </p:grpSpPr>
        <p:grpSp>
          <p:nvGrpSpPr>
            <p:cNvPr id="574" name="グループ化 573">
              <a:extLst>
                <a:ext uri="{FF2B5EF4-FFF2-40B4-BE49-F238E27FC236}">
                  <a16:creationId xmlns:a16="http://schemas.microsoft.com/office/drawing/2014/main" id="{CEF24662-579B-4636-8D96-C888F656D7D8}"/>
                </a:ext>
              </a:extLst>
            </p:cNvPr>
            <p:cNvGrpSpPr/>
            <p:nvPr/>
          </p:nvGrpSpPr>
          <p:grpSpPr>
            <a:xfrm>
              <a:off x="793874" y="4606903"/>
              <a:ext cx="1707568" cy="1613197"/>
              <a:chOff x="1040994" y="4064729"/>
              <a:chExt cx="2288889" cy="2162390"/>
            </a:xfrm>
          </p:grpSpPr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5E727B66-D9E6-4E41-B004-DCF67B229963}"/>
                  </a:ext>
                </a:extLst>
              </p:cNvPr>
              <p:cNvSpPr/>
              <p:nvPr/>
            </p:nvSpPr>
            <p:spPr>
              <a:xfrm>
                <a:off x="1040994" y="4064729"/>
                <a:ext cx="2288889" cy="2162390"/>
              </a:xfrm>
              <a:custGeom>
                <a:avLst/>
                <a:gdLst>
                  <a:gd name="connsiteX0" fmla="*/ 561145 w 2288889"/>
                  <a:gd name="connsiteY0" fmla="*/ 1181 h 2162390"/>
                  <a:gd name="connsiteX1" fmla="*/ 649606 w 2288889"/>
                  <a:gd name="connsiteY1" fmla="*/ 52733 h 2162390"/>
                  <a:gd name="connsiteX2" fmla="*/ 666983 w 2288889"/>
                  <a:gd name="connsiteY2" fmla="*/ 75546 h 2162390"/>
                  <a:gd name="connsiteX3" fmla="*/ 684628 w 2288889"/>
                  <a:gd name="connsiteY3" fmla="*/ 70211 h 2162390"/>
                  <a:gd name="connsiteX4" fmla="*/ 816977 w 2288889"/>
                  <a:gd name="connsiteY4" fmla="*/ 63485 h 2162390"/>
                  <a:gd name="connsiteX5" fmla="*/ 1223386 w 2288889"/>
                  <a:gd name="connsiteY5" fmla="*/ 260807 h 2162390"/>
                  <a:gd name="connsiteX6" fmla="*/ 1286497 w 2288889"/>
                  <a:gd name="connsiteY6" fmla="*/ 343954 h 2162390"/>
                  <a:gd name="connsiteX7" fmla="*/ 1402806 w 2288889"/>
                  <a:gd name="connsiteY7" fmla="*/ 712262 h 2162390"/>
                  <a:gd name="connsiteX8" fmla="*/ 1585891 w 2288889"/>
                  <a:gd name="connsiteY8" fmla="*/ 965111 h 2162390"/>
                  <a:gd name="connsiteX9" fmla="*/ 2058095 w 2288889"/>
                  <a:gd name="connsiteY9" fmla="*/ 1249049 h 2162390"/>
                  <a:gd name="connsiteX10" fmla="*/ 2286777 w 2288889"/>
                  <a:gd name="connsiteY10" fmla="*/ 1833681 h 2162390"/>
                  <a:gd name="connsiteX11" fmla="*/ 2240023 w 2288889"/>
                  <a:gd name="connsiteY11" fmla="*/ 1990078 h 2162390"/>
                  <a:gd name="connsiteX12" fmla="*/ 2183739 w 2288889"/>
                  <a:gd name="connsiteY12" fmla="*/ 2023680 h 2162390"/>
                  <a:gd name="connsiteX13" fmla="*/ 1179555 w 2288889"/>
                  <a:gd name="connsiteY13" fmla="*/ 2162390 h 2162390"/>
                  <a:gd name="connsiteX14" fmla="*/ 95353 w 2288889"/>
                  <a:gd name="connsiteY14" fmla="*/ 1958500 h 2162390"/>
                  <a:gd name="connsiteX15" fmla="*/ 66150 w 2288889"/>
                  <a:gd name="connsiteY15" fmla="*/ 1911510 h 2162390"/>
                  <a:gd name="connsiteX16" fmla="*/ 82163 w 2288889"/>
                  <a:gd name="connsiteY16" fmla="*/ 967542 h 2162390"/>
                  <a:gd name="connsiteX17" fmla="*/ 349178 w 2288889"/>
                  <a:gd name="connsiteY17" fmla="*/ 347124 h 2162390"/>
                  <a:gd name="connsiteX18" fmla="*/ 467247 w 2288889"/>
                  <a:gd name="connsiteY18" fmla="*/ 193650 h 2162390"/>
                  <a:gd name="connsiteX19" fmla="*/ 501468 w 2288889"/>
                  <a:gd name="connsiteY19" fmla="*/ 165163 h 2162390"/>
                  <a:gd name="connsiteX20" fmla="*/ 501285 w 2288889"/>
                  <a:gd name="connsiteY20" fmla="*/ 163760 h 2162390"/>
                  <a:gd name="connsiteX21" fmla="*/ 561145 w 2288889"/>
                  <a:gd name="connsiteY21" fmla="*/ 1181 h 216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88889" h="2162390">
                    <a:moveTo>
                      <a:pt x="561145" y="1181"/>
                    </a:moveTo>
                    <a:cubicBezTo>
                      <a:pt x="588344" y="-6107"/>
                      <a:pt x="622121" y="21452"/>
                      <a:pt x="649606" y="52733"/>
                    </a:cubicBezTo>
                    <a:lnTo>
                      <a:pt x="666983" y="75546"/>
                    </a:lnTo>
                    <a:lnTo>
                      <a:pt x="684628" y="70211"/>
                    </a:lnTo>
                    <a:cubicBezTo>
                      <a:pt x="731561" y="59813"/>
                      <a:pt x="766224" y="63485"/>
                      <a:pt x="816977" y="63485"/>
                    </a:cubicBezTo>
                    <a:cubicBezTo>
                      <a:pt x="986154" y="63485"/>
                      <a:pt x="1135310" y="141757"/>
                      <a:pt x="1223386" y="260807"/>
                    </a:cubicBezTo>
                    <a:lnTo>
                      <a:pt x="1286497" y="343954"/>
                    </a:lnTo>
                    <a:cubicBezTo>
                      <a:pt x="1358495" y="448504"/>
                      <a:pt x="1384658" y="583336"/>
                      <a:pt x="1402806" y="712262"/>
                    </a:cubicBezTo>
                    <a:cubicBezTo>
                      <a:pt x="1420955" y="841188"/>
                      <a:pt x="1476675" y="875647"/>
                      <a:pt x="1585891" y="965111"/>
                    </a:cubicBezTo>
                    <a:cubicBezTo>
                      <a:pt x="1695106" y="1054575"/>
                      <a:pt x="1941281" y="1104287"/>
                      <a:pt x="2058095" y="1249049"/>
                    </a:cubicBezTo>
                    <a:cubicBezTo>
                      <a:pt x="2174908" y="1393810"/>
                      <a:pt x="2307257" y="1678427"/>
                      <a:pt x="2286777" y="1833681"/>
                    </a:cubicBezTo>
                    <a:cubicBezTo>
                      <a:pt x="2266298" y="1988936"/>
                      <a:pt x="2263300" y="1975390"/>
                      <a:pt x="2240023" y="1990078"/>
                    </a:cubicBezTo>
                    <a:lnTo>
                      <a:pt x="2183739" y="2023680"/>
                    </a:lnTo>
                    <a:cubicBezTo>
                      <a:pt x="2018293" y="2105195"/>
                      <a:pt x="1630976" y="2162390"/>
                      <a:pt x="1179555" y="2162390"/>
                    </a:cubicBezTo>
                    <a:cubicBezTo>
                      <a:pt x="615279" y="2162390"/>
                      <a:pt x="151164" y="2073022"/>
                      <a:pt x="95353" y="1958500"/>
                    </a:cubicBezTo>
                    <a:lnTo>
                      <a:pt x="66150" y="1911510"/>
                    </a:lnTo>
                    <a:cubicBezTo>
                      <a:pt x="-24694" y="1730937"/>
                      <a:pt x="-24407" y="1365266"/>
                      <a:pt x="82163" y="967542"/>
                    </a:cubicBezTo>
                    <a:cubicBezTo>
                      <a:pt x="148770" y="718965"/>
                      <a:pt x="245070" y="501989"/>
                      <a:pt x="349178" y="347124"/>
                    </a:cubicBezTo>
                    <a:cubicBezTo>
                      <a:pt x="388535" y="295966"/>
                      <a:pt x="420018" y="237178"/>
                      <a:pt x="467247" y="193650"/>
                    </a:cubicBezTo>
                    <a:lnTo>
                      <a:pt x="501468" y="165163"/>
                    </a:lnTo>
                    <a:lnTo>
                      <a:pt x="501285" y="163760"/>
                    </a:lnTo>
                    <a:cubicBezTo>
                      <a:pt x="498849" y="117934"/>
                      <a:pt x="513547" y="13935"/>
                      <a:pt x="561145" y="118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64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22D070F6-5A44-4299-AB4B-4CA5994A3CF4}"/>
                  </a:ext>
                </a:extLst>
              </p:cNvPr>
              <p:cNvSpPr/>
              <p:nvPr/>
            </p:nvSpPr>
            <p:spPr>
              <a:xfrm>
                <a:off x="1818426" y="4243218"/>
                <a:ext cx="109121" cy="109121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5" name="グループ化 574">
              <a:extLst>
                <a:ext uri="{FF2B5EF4-FFF2-40B4-BE49-F238E27FC236}">
                  <a16:creationId xmlns:a16="http://schemas.microsoft.com/office/drawing/2014/main" id="{6789A3E7-6515-4D43-B8E9-C1D2A766BA92}"/>
                </a:ext>
              </a:extLst>
            </p:cNvPr>
            <p:cNvGrpSpPr/>
            <p:nvPr/>
          </p:nvGrpSpPr>
          <p:grpSpPr>
            <a:xfrm>
              <a:off x="1561695" y="4894763"/>
              <a:ext cx="1707568" cy="1613197"/>
              <a:chOff x="1040994" y="4064729"/>
              <a:chExt cx="2288889" cy="2162390"/>
            </a:xfrm>
          </p:grpSpPr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855D6FE7-FA2F-4465-A5FB-CCB56AB9A98B}"/>
                  </a:ext>
                </a:extLst>
              </p:cNvPr>
              <p:cNvSpPr/>
              <p:nvPr/>
            </p:nvSpPr>
            <p:spPr>
              <a:xfrm>
                <a:off x="1040994" y="4064729"/>
                <a:ext cx="2288889" cy="2162390"/>
              </a:xfrm>
              <a:custGeom>
                <a:avLst/>
                <a:gdLst>
                  <a:gd name="connsiteX0" fmla="*/ 561145 w 2288889"/>
                  <a:gd name="connsiteY0" fmla="*/ 1181 h 2162390"/>
                  <a:gd name="connsiteX1" fmla="*/ 649606 w 2288889"/>
                  <a:gd name="connsiteY1" fmla="*/ 52733 h 2162390"/>
                  <a:gd name="connsiteX2" fmla="*/ 666983 w 2288889"/>
                  <a:gd name="connsiteY2" fmla="*/ 75546 h 2162390"/>
                  <a:gd name="connsiteX3" fmla="*/ 684628 w 2288889"/>
                  <a:gd name="connsiteY3" fmla="*/ 70211 h 2162390"/>
                  <a:gd name="connsiteX4" fmla="*/ 816977 w 2288889"/>
                  <a:gd name="connsiteY4" fmla="*/ 63485 h 2162390"/>
                  <a:gd name="connsiteX5" fmla="*/ 1223386 w 2288889"/>
                  <a:gd name="connsiteY5" fmla="*/ 260807 h 2162390"/>
                  <a:gd name="connsiteX6" fmla="*/ 1286497 w 2288889"/>
                  <a:gd name="connsiteY6" fmla="*/ 343954 h 2162390"/>
                  <a:gd name="connsiteX7" fmla="*/ 1402806 w 2288889"/>
                  <a:gd name="connsiteY7" fmla="*/ 712262 h 2162390"/>
                  <a:gd name="connsiteX8" fmla="*/ 1585891 w 2288889"/>
                  <a:gd name="connsiteY8" fmla="*/ 965111 h 2162390"/>
                  <a:gd name="connsiteX9" fmla="*/ 2058095 w 2288889"/>
                  <a:gd name="connsiteY9" fmla="*/ 1249049 h 2162390"/>
                  <a:gd name="connsiteX10" fmla="*/ 2286777 w 2288889"/>
                  <a:gd name="connsiteY10" fmla="*/ 1833681 h 2162390"/>
                  <a:gd name="connsiteX11" fmla="*/ 2240023 w 2288889"/>
                  <a:gd name="connsiteY11" fmla="*/ 1990078 h 2162390"/>
                  <a:gd name="connsiteX12" fmla="*/ 2183739 w 2288889"/>
                  <a:gd name="connsiteY12" fmla="*/ 2023680 h 2162390"/>
                  <a:gd name="connsiteX13" fmla="*/ 1179555 w 2288889"/>
                  <a:gd name="connsiteY13" fmla="*/ 2162390 h 2162390"/>
                  <a:gd name="connsiteX14" fmla="*/ 95353 w 2288889"/>
                  <a:gd name="connsiteY14" fmla="*/ 1958500 h 2162390"/>
                  <a:gd name="connsiteX15" fmla="*/ 66150 w 2288889"/>
                  <a:gd name="connsiteY15" fmla="*/ 1911510 h 2162390"/>
                  <a:gd name="connsiteX16" fmla="*/ 82163 w 2288889"/>
                  <a:gd name="connsiteY16" fmla="*/ 967542 h 2162390"/>
                  <a:gd name="connsiteX17" fmla="*/ 349178 w 2288889"/>
                  <a:gd name="connsiteY17" fmla="*/ 347124 h 2162390"/>
                  <a:gd name="connsiteX18" fmla="*/ 467247 w 2288889"/>
                  <a:gd name="connsiteY18" fmla="*/ 193650 h 2162390"/>
                  <a:gd name="connsiteX19" fmla="*/ 501468 w 2288889"/>
                  <a:gd name="connsiteY19" fmla="*/ 165163 h 2162390"/>
                  <a:gd name="connsiteX20" fmla="*/ 501285 w 2288889"/>
                  <a:gd name="connsiteY20" fmla="*/ 163760 h 2162390"/>
                  <a:gd name="connsiteX21" fmla="*/ 561145 w 2288889"/>
                  <a:gd name="connsiteY21" fmla="*/ 1181 h 216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88889" h="2162390">
                    <a:moveTo>
                      <a:pt x="561145" y="1181"/>
                    </a:moveTo>
                    <a:cubicBezTo>
                      <a:pt x="588344" y="-6107"/>
                      <a:pt x="622121" y="21452"/>
                      <a:pt x="649606" y="52733"/>
                    </a:cubicBezTo>
                    <a:lnTo>
                      <a:pt x="666983" y="75546"/>
                    </a:lnTo>
                    <a:lnTo>
                      <a:pt x="684628" y="70211"/>
                    </a:lnTo>
                    <a:cubicBezTo>
                      <a:pt x="731561" y="59813"/>
                      <a:pt x="766224" y="63485"/>
                      <a:pt x="816977" y="63485"/>
                    </a:cubicBezTo>
                    <a:cubicBezTo>
                      <a:pt x="986154" y="63485"/>
                      <a:pt x="1135310" y="141757"/>
                      <a:pt x="1223386" y="260807"/>
                    </a:cubicBezTo>
                    <a:lnTo>
                      <a:pt x="1286497" y="343954"/>
                    </a:lnTo>
                    <a:cubicBezTo>
                      <a:pt x="1358495" y="448504"/>
                      <a:pt x="1384658" y="583336"/>
                      <a:pt x="1402806" y="712262"/>
                    </a:cubicBezTo>
                    <a:cubicBezTo>
                      <a:pt x="1420955" y="841188"/>
                      <a:pt x="1476675" y="875647"/>
                      <a:pt x="1585891" y="965111"/>
                    </a:cubicBezTo>
                    <a:cubicBezTo>
                      <a:pt x="1695106" y="1054575"/>
                      <a:pt x="1941281" y="1104287"/>
                      <a:pt x="2058095" y="1249049"/>
                    </a:cubicBezTo>
                    <a:cubicBezTo>
                      <a:pt x="2174908" y="1393810"/>
                      <a:pt x="2307257" y="1678427"/>
                      <a:pt x="2286777" y="1833681"/>
                    </a:cubicBezTo>
                    <a:cubicBezTo>
                      <a:pt x="2266298" y="1988936"/>
                      <a:pt x="2263300" y="1975390"/>
                      <a:pt x="2240023" y="1990078"/>
                    </a:cubicBezTo>
                    <a:lnTo>
                      <a:pt x="2183739" y="2023680"/>
                    </a:lnTo>
                    <a:cubicBezTo>
                      <a:pt x="2018293" y="2105195"/>
                      <a:pt x="1630976" y="2162390"/>
                      <a:pt x="1179555" y="2162390"/>
                    </a:cubicBezTo>
                    <a:cubicBezTo>
                      <a:pt x="615279" y="2162390"/>
                      <a:pt x="151164" y="2073022"/>
                      <a:pt x="95353" y="1958500"/>
                    </a:cubicBezTo>
                    <a:lnTo>
                      <a:pt x="66150" y="1911510"/>
                    </a:lnTo>
                    <a:cubicBezTo>
                      <a:pt x="-24694" y="1730937"/>
                      <a:pt x="-24407" y="1365266"/>
                      <a:pt x="82163" y="967542"/>
                    </a:cubicBezTo>
                    <a:cubicBezTo>
                      <a:pt x="148770" y="718965"/>
                      <a:pt x="245070" y="501989"/>
                      <a:pt x="349178" y="347124"/>
                    </a:cubicBezTo>
                    <a:cubicBezTo>
                      <a:pt x="388535" y="295966"/>
                      <a:pt x="420018" y="237178"/>
                      <a:pt x="467247" y="193650"/>
                    </a:cubicBezTo>
                    <a:lnTo>
                      <a:pt x="501468" y="165163"/>
                    </a:lnTo>
                    <a:lnTo>
                      <a:pt x="501285" y="163760"/>
                    </a:lnTo>
                    <a:cubicBezTo>
                      <a:pt x="498849" y="117934"/>
                      <a:pt x="513547" y="13935"/>
                      <a:pt x="561145" y="118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64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9E5CF961-D8DB-462E-9208-A4D63095DF52}"/>
                  </a:ext>
                </a:extLst>
              </p:cNvPr>
              <p:cNvSpPr/>
              <p:nvPr/>
            </p:nvSpPr>
            <p:spPr>
              <a:xfrm>
                <a:off x="1818426" y="4243218"/>
                <a:ext cx="109121" cy="109121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80" name="テキスト ボックス 579">
            <a:extLst>
              <a:ext uri="{FF2B5EF4-FFF2-40B4-BE49-F238E27FC236}">
                <a16:creationId xmlns:a16="http://schemas.microsoft.com/office/drawing/2014/main" id="{8527C23C-5949-4594-B16E-837139260612}"/>
              </a:ext>
            </a:extLst>
          </p:cNvPr>
          <p:cNvSpPr txBox="1"/>
          <p:nvPr/>
        </p:nvSpPr>
        <p:spPr>
          <a:xfrm>
            <a:off x="8172172" y="309519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博多どんたく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1" name="テキスト ボックス 580">
            <a:extLst>
              <a:ext uri="{FF2B5EF4-FFF2-40B4-BE49-F238E27FC236}">
                <a16:creationId xmlns:a16="http://schemas.microsoft.com/office/drawing/2014/main" id="{1EE8B8A8-EEEF-4D68-9041-26D7B412820B}"/>
              </a:ext>
            </a:extLst>
          </p:cNvPr>
          <p:cNvSpPr txBox="1"/>
          <p:nvPr/>
        </p:nvSpPr>
        <p:spPr>
          <a:xfrm>
            <a:off x="1841772" y="5642131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二◯加煎餅</a:t>
            </a:r>
          </a:p>
        </p:txBody>
      </p:sp>
      <p:sp>
        <p:nvSpPr>
          <p:cNvPr id="582" name="テキスト ボックス 581">
            <a:extLst>
              <a:ext uri="{FF2B5EF4-FFF2-40B4-BE49-F238E27FC236}">
                <a16:creationId xmlns:a16="http://schemas.microsoft.com/office/drawing/2014/main" id="{2438E3CC-7D01-44F2-A503-D69D1FF1F464}"/>
              </a:ext>
            </a:extLst>
          </p:cNvPr>
          <p:cNvSpPr txBox="1"/>
          <p:nvPr/>
        </p:nvSpPr>
        <p:spPr>
          <a:xfrm>
            <a:off x="271092" y="613527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ひよこ饅頭</a:t>
            </a:r>
          </a:p>
        </p:txBody>
      </p: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FE217250-48DE-4950-B2F4-BF4D7CC20C7B}"/>
              </a:ext>
            </a:extLst>
          </p:cNvPr>
          <p:cNvGrpSpPr/>
          <p:nvPr/>
        </p:nvGrpSpPr>
        <p:grpSpPr>
          <a:xfrm>
            <a:off x="3099837" y="1938240"/>
            <a:ext cx="311379" cy="1790793"/>
            <a:chOff x="1873250" y="1259657"/>
            <a:chExt cx="698500" cy="4017193"/>
          </a:xfrm>
        </p:grpSpPr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7A7C38DD-C29B-43FF-B782-304212C3B17C}"/>
                </a:ext>
              </a:extLst>
            </p:cNvPr>
            <p:cNvSpPr/>
            <p:nvPr/>
          </p:nvSpPr>
          <p:spPr>
            <a:xfrm>
              <a:off x="2217057" y="1351757"/>
              <a:ext cx="17107" cy="98427"/>
            </a:xfrm>
            <a:custGeom>
              <a:avLst/>
              <a:gdLst>
                <a:gd name="connsiteX0" fmla="*/ 1998 w 17107"/>
                <a:gd name="connsiteY0" fmla="*/ 0 h 98427"/>
                <a:gd name="connsiteX1" fmla="*/ 15109 w 17107"/>
                <a:gd name="connsiteY1" fmla="*/ 0 h 98427"/>
                <a:gd name="connsiteX2" fmla="*/ 17107 w 17107"/>
                <a:gd name="connsiteY2" fmla="*/ 98427 h 98427"/>
                <a:gd name="connsiteX3" fmla="*/ 0 w 17107"/>
                <a:gd name="connsiteY3" fmla="*/ 98427 h 98427"/>
                <a:gd name="connsiteX4" fmla="*/ 1998 w 17107"/>
                <a:gd name="connsiteY4" fmla="*/ 0 h 98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07" h="98427">
                  <a:moveTo>
                    <a:pt x="1998" y="0"/>
                  </a:moveTo>
                  <a:lnTo>
                    <a:pt x="15109" y="0"/>
                  </a:lnTo>
                  <a:lnTo>
                    <a:pt x="17107" y="98427"/>
                  </a:lnTo>
                  <a:lnTo>
                    <a:pt x="0" y="98427"/>
                  </a:lnTo>
                  <a:lnTo>
                    <a:pt x="1998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49AEA3BF-23F4-40D0-80CD-8892EA720C44}"/>
                </a:ext>
              </a:extLst>
            </p:cNvPr>
            <p:cNvSpPr/>
            <p:nvPr/>
          </p:nvSpPr>
          <p:spPr>
            <a:xfrm>
              <a:off x="2212707" y="1566069"/>
              <a:ext cx="25807" cy="98427"/>
            </a:xfrm>
            <a:custGeom>
              <a:avLst/>
              <a:gdLst>
                <a:gd name="connsiteX0" fmla="*/ 1998 w 25807"/>
                <a:gd name="connsiteY0" fmla="*/ 0 h 98427"/>
                <a:gd name="connsiteX1" fmla="*/ 23809 w 25807"/>
                <a:gd name="connsiteY1" fmla="*/ 0 h 98427"/>
                <a:gd name="connsiteX2" fmla="*/ 25807 w 25807"/>
                <a:gd name="connsiteY2" fmla="*/ 98427 h 98427"/>
                <a:gd name="connsiteX3" fmla="*/ 0 w 25807"/>
                <a:gd name="connsiteY3" fmla="*/ 98427 h 98427"/>
                <a:gd name="connsiteX4" fmla="*/ 1998 w 25807"/>
                <a:gd name="connsiteY4" fmla="*/ 0 h 98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07" h="98427">
                  <a:moveTo>
                    <a:pt x="1998" y="0"/>
                  </a:moveTo>
                  <a:lnTo>
                    <a:pt x="23809" y="0"/>
                  </a:lnTo>
                  <a:lnTo>
                    <a:pt x="25807" y="98427"/>
                  </a:lnTo>
                  <a:lnTo>
                    <a:pt x="0" y="98427"/>
                  </a:lnTo>
                  <a:lnTo>
                    <a:pt x="1998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43F267B2-01E7-45FC-A9CB-03826C45D943}"/>
                </a:ext>
              </a:extLst>
            </p:cNvPr>
            <p:cNvSpPr/>
            <p:nvPr/>
          </p:nvSpPr>
          <p:spPr>
            <a:xfrm>
              <a:off x="2204491" y="1806576"/>
              <a:ext cx="42239" cy="262705"/>
            </a:xfrm>
            <a:custGeom>
              <a:avLst/>
              <a:gdLst>
                <a:gd name="connsiteX0" fmla="*/ 5332 w 42239"/>
                <a:gd name="connsiteY0" fmla="*/ 0 h 262705"/>
                <a:gd name="connsiteX1" fmla="*/ 36907 w 42239"/>
                <a:gd name="connsiteY1" fmla="*/ 0 h 262705"/>
                <a:gd name="connsiteX2" fmla="*/ 42239 w 42239"/>
                <a:gd name="connsiteY2" fmla="*/ 262705 h 262705"/>
                <a:gd name="connsiteX3" fmla="*/ 0 w 42239"/>
                <a:gd name="connsiteY3" fmla="*/ 262705 h 262705"/>
                <a:gd name="connsiteX4" fmla="*/ 5332 w 42239"/>
                <a:gd name="connsiteY4" fmla="*/ 0 h 26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39" h="262705">
                  <a:moveTo>
                    <a:pt x="5332" y="0"/>
                  </a:moveTo>
                  <a:lnTo>
                    <a:pt x="36907" y="0"/>
                  </a:lnTo>
                  <a:lnTo>
                    <a:pt x="42239" y="262705"/>
                  </a:lnTo>
                  <a:lnTo>
                    <a:pt x="0" y="262705"/>
                  </a:lnTo>
                  <a:lnTo>
                    <a:pt x="5332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AE31CE15-5C38-4211-B409-6609DC90F224}"/>
                </a:ext>
              </a:extLst>
            </p:cNvPr>
            <p:cNvSpPr/>
            <p:nvPr/>
          </p:nvSpPr>
          <p:spPr>
            <a:xfrm>
              <a:off x="2219055" y="1259657"/>
              <a:ext cx="13111" cy="92100"/>
            </a:xfrm>
            <a:custGeom>
              <a:avLst/>
              <a:gdLst>
                <a:gd name="connsiteX0" fmla="*/ 1869 w 13111"/>
                <a:gd name="connsiteY0" fmla="*/ 0 h 92100"/>
                <a:gd name="connsiteX1" fmla="*/ 11242 w 13111"/>
                <a:gd name="connsiteY1" fmla="*/ 0 h 92100"/>
                <a:gd name="connsiteX2" fmla="*/ 13111 w 13111"/>
                <a:gd name="connsiteY2" fmla="*/ 92100 h 92100"/>
                <a:gd name="connsiteX3" fmla="*/ 0 w 13111"/>
                <a:gd name="connsiteY3" fmla="*/ 92100 h 92100"/>
                <a:gd name="connsiteX4" fmla="*/ 1869 w 13111"/>
                <a:gd name="connsiteY4" fmla="*/ 0 h 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1" h="92100">
                  <a:moveTo>
                    <a:pt x="1869" y="0"/>
                  </a:moveTo>
                  <a:lnTo>
                    <a:pt x="11242" y="0"/>
                  </a:lnTo>
                  <a:lnTo>
                    <a:pt x="13111" y="92100"/>
                  </a:lnTo>
                  <a:lnTo>
                    <a:pt x="0" y="92100"/>
                  </a:lnTo>
                  <a:lnTo>
                    <a:pt x="1869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A3FFE77F-AB3B-4920-A96C-9DAFF1175182}"/>
                </a:ext>
              </a:extLst>
            </p:cNvPr>
            <p:cNvSpPr/>
            <p:nvPr/>
          </p:nvSpPr>
          <p:spPr>
            <a:xfrm>
              <a:off x="2214705" y="1450184"/>
              <a:ext cx="21811" cy="115885"/>
            </a:xfrm>
            <a:custGeom>
              <a:avLst/>
              <a:gdLst>
                <a:gd name="connsiteX0" fmla="*/ 2352 w 21811"/>
                <a:gd name="connsiteY0" fmla="*/ 0 h 115885"/>
                <a:gd name="connsiteX1" fmla="*/ 19459 w 21811"/>
                <a:gd name="connsiteY1" fmla="*/ 0 h 115885"/>
                <a:gd name="connsiteX2" fmla="*/ 21811 w 21811"/>
                <a:gd name="connsiteY2" fmla="*/ 115885 h 115885"/>
                <a:gd name="connsiteX3" fmla="*/ 0 w 21811"/>
                <a:gd name="connsiteY3" fmla="*/ 115885 h 115885"/>
                <a:gd name="connsiteX4" fmla="*/ 2352 w 21811"/>
                <a:gd name="connsiteY4" fmla="*/ 0 h 1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11" h="115885">
                  <a:moveTo>
                    <a:pt x="2352" y="0"/>
                  </a:moveTo>
                  <a:lnTo>
                    <a:pt x="19459" y="0"/>
                  </a:lnTo>
                  <a:lnTo>
                    <a:pt x="21811" y="115885"/>
                  </a:lnTo>
                  <a:lnTo>
                    <a:pt x="0" y="115885"/>
                  </a:lnTo>
                  <a:lnTo>
                    <a:pt x="2352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D297C83F-D6C3-4745-B710-93546FCCC4BD}"/>
                </a:ext>
              </a:extLst>
            </p:cNvPr>
            <p:cNvSpPr/>
            <p:nvPr/>
          </p:nvSpPr>
          <p:spPr>
            <a:xfrm>
              <a:off x="2209823" y="1664496"/>
              <a:ext cx="31575" cy="142080"/>
            </a:xfrm>
            <a:custGeom>
              <a:avLst/>
              <a:gdLst>
                <a:gd name="connsiteX0" fmla="*/ 2884 w 31575"/>
                <a:gd name="connsiteY0" fmla="*/ 0 h 142080"/>
                <a:gd name="connsiteX1" fmla="*/ 28691 w 31575"/>
                <a:gd name="connsiteY1" fmla="*/ 0 h 142080"/>
                <a:gd name="connsiteX2" fmla="*/ 31575 w 31575"/>
                <a:gd name="connsiteY2" fmla="*/ 142080 h 142080"/>
                <a:gd name="connsiteX3" fmla="*/ 0 w 31575"/>
                <a:gd name="connsiteY3" fmla="*/ 142080 h 142080"/>
                <a:gd name="connsiteX4" fmla="*/ 2884 w 31575"/>
                <a:gd name="connsiteY4" fmla="*/ 0 h 1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75" h="142080">
                  <a:moveTo>
                    <a:pt x="2884" y="0"/>
                  </a:moveTo>
                  <a:lnTo>
                    <a:pt x="28691" y="0"/>
                  </a:lnTo>
                  <a:lnTo>
                    <a:pt x="31575" y="142080"/>
                  </a:lnTo>
                  <a:lnTo>
                    <a:pt x="0" y="142080"/>
                  </a:lnTo>
                  <a:lnTo>
                    <a:pt x="2884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1145C812-536B-4E86-97B8-516E885F914E}"/>
                </a:ext>
              </a:extLst>
            </p:cNvPr>
            <p:cNvSpPr/>
            <p:nvPr/>
          </p:nvSpPr>
          <p:spPr>
            <a:xfrm>
              <a:off x="2186652" y="2015651"/>
              <a:ext cx="77918" cy="45719"/>
            </a:xfrm>
            <a:custGeom>
              <a:avLst/>
              <a:gdLst>
                <a:gd name="connsiteX0" fmla="*/ 1740 w 45719"/>
                <a:gd name="connsiteY0" fmla="*/ 0 h 85725"/>
                <a:gd name="connsiteX1" fmla="*/ 43979 w 45719"/>
                <a:gd name="connsiteY1" fmla="*/ 0 h 85725"/>
                <a:gd name="connsiteX2" fmla="*/ 45719 w 45719"/>
                <a:gd name="connsiteY2" fmla="*/ 85725 h 85725"/>
                <a:gd name="connsiteX3" fmla="*/ 0 w 45719"/>
                <a:gd name="connsiteY3" fmla="*/ 85725 h 85725"/>
                <a:gd name="connsiteX4" fmla="*/ 1740 w 45719"/>
                <a:gd name="connsiteY4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9" h="85725">
                  <a:moveTo>
                    <a:pt x="1740" y="0"/>
                  </a:moveTo>
                  <a:lnTo>
                    <a:pt x="43979" y="0"/>
                  </a:lnTo>
                  <a:lnTo>
                    <a:pt x="45719" y="85725"/>
                  </a:lnTo>
                  <a:lnTo>
                    <a:pt x="0" y="85725"/>
                  </a:lnTo>
                  <a:lnTo>
                    <a:pt x="1740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1" name="台形 590">
              <a:extLst>
                <a:ext uri="{FF2B5EF4-FFF2-40B4-BE49-F238E27FC236}">
                  <a16:creationId xmlns:a16="http://schemas.microsoft.com/office/drawing/2014/main" id="{739170AA-9E50-49D9-8BB6-BB7C18D4E14B}"/>
                </a:ext>
              </a:extLst>
            </p:cNvPr>
            <p:cNvSpPr/>
            <p:nvPr/>
          </p:nvSpPr>
          <p:spPr>
            <a:xfrm>
              <a:off x="2165222" y="2051050"/>
              <a:ext cx="120778" cy="98426"/>
            </a:xfrm>
            <a:prstGeom prst="trapezoid">
              <a:avLst>
                <a:gd name="adj" fmla="val 15323"/>
              </a:avLst>
            </a:prstGeom>
            <a:pattFill prst="openDmnd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4C87AE14-2E57-44E6-961F-88AEA0CB0BA2}"/>
                </a:ext>
              </a:extLst>
            </p:cNvPr>
            <p:cNvSpPr/>
            <p:nvPr/>
          </p:nvSpPr>
          <p:spPr>
            <a:xfrm>
              <a:off x="2222500" y="2273300"/>
              <a:ext cx="349250" cy="3003550"/>
            </a:xfrm>
            <a:custGeom>
              <a:avLst/>
              <a:gdLst>
                <a:gd name="connsiteX0" fmla="*/ 0 w 349250"/>
                <a:gd name="connsiteY0" fmla="*/ 0 h 3003550"/>
                <a:gd name="connsiteX1" fmla="*/ 206372 w 349250"/>
                <a:gd name="connsiteY1" fmla="*/ 0 h 3003550"/>
                <a:gd name="connsiteX2" fmla="*/ 349250 w 349250"/>
                <a:gd name="connsiteY2" fmla="*/ 3003550 h 3003550"/>
                <a:gd name="connsiteX3" fmla="*/ 0 w 349250"/>
                <a:gd name="connsiteY3" fmla="*/ 3003550 h 3003550"/>
                <a:gd name="connsiteX4" fmla="*/ 0 w 349250"/>
                <a:gd name="connsiteY4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250" h="3003550">
                  <a:moveTo>
                    <a:pt x="0" y="0"/>
                  </a:moveTo>
                  <a:lnTo>
                    <a:pt x="206372" y="0"/>
                  </a:lnTo>
                  <a:lnTo>
                    <a:pt x="349250" y="3003550"/>
                  </a:lnTo>
                  <a:lnTo>
                    <a:pt x="0" y="300355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6000">
                  <a:srgbClr val="002060"/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9BAA8E10-9B70-4141-9075-C39FE01F21C6}"/>
                </a:ext>
              </a:extLst>
            </p:cNvPr>
            <p:cNvSpPr/>
            <p:nvPr/>
          </p:nvSpPr>
          <p:spPr>
            <a:xfrm>
              <a:off x="1873250" y="2273300"/>
              <a:ext cx="349250" cy="3003550"/>
            </a:xfrm>
            <a:custGeom>
              <a:avLst/>
              <a:gdLst>
                <a:gd name="connsiteX0" fmla="*/ 142878 w 349250"/>
                <a:gd name="connsiteY0" fmla="*/ 0 h 3003550"/>
                <a:gd name="connsiteX1" fmla="*/ 349250 w 349250"/>
                <a:gd name="connsiteY1" fmla="*/ 0 h 3003550"/>
                <a:gd name="connsiteX2" fmla="*/ 349250 w 349250"/>
                <a:gd name="connsiteY2" fmla="*/ 3003550 h 3003550"/>
                <a:gd name="connsiteX3" fmla="*/ 0 w 349250"/>
                <a:gd name="connsiteY3" fmla="*/ 3003550 h 3003550"/>
                <a:gd name="connsiteX4" fmla="*/ 142878 w 349250"/>
                <a:gd name="connsiteY4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250" h="3003550">
                  <a:moveTo>
                    <a:pt x="142878" y="0"/>
                  </a:moveTo>
                  <a:lnTo>
                    <a:pt x="349250" y="0"/>
                  </a:lnTo>
                  <a:lnTo>
                    <a:pt x="349250" y="3003550"/>
                  </a:lnTo>
                  <a:lnTo>
                    <a:pt x="0" y="3003550"/>
                  </a:lnTo>
                  <a:lnTo>
                    <a:pt x="142878" y="0"/>
                  </a:lnTo>
                  <a:close/>
                </a:path>
              </a:pathLst>
            </a:custGeom>
            <a:gradFill>
              <a:gsLst>
                <a:gs pos="16000">
                  <a:srgbClr val="002060"/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4" name="二等辺三角形 593">
              <a:extLst>
                <a:ext uri="{FF2B5EF4-FFF2-40B4-BE49-F238E27FC236}">
                  <a16:creationId xmlns:a16="http://schemas.microsoft.com/office/drawing/2014/main" id="{76449110-4F52-40CD-914A-14C8674E2DE1}"/>
                </a:ext>
              </a:extLst>
            </p:cNvPr>
            <p:cNvSpPr/>
            <p:nvPr/>
          </p:nvSpPr>
          <p:spPr>
            <a:xfrm flipV="1">
              <a:off x="2021681" y="2273300"/>
              <a:ext cx="402432" cy="207168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5" name="二等辺三角形 594">
              <a:extLst>
                <a:ext uri="{FF2B5EF4-FFF2-40B4-BE49-F238E27FC236}">
                  <a16:creationId xmlns:a16="http://schemas.microsoft.com/office/drawing/2014/main" id="{17533C69-3C88-44D8-BDBA-6102884EE5BF}"/>
                </a:ext>
              </a:extLst>
            </p:cNvPr>
            <p:cNvSpPr/>
            <p:nvPr/>
          </p:nvSpPr>
          <p:spPr>
            <a:xfrm flipV="1">
              <a:off x="2066925" y="2294211"/>
              <a:ext cx="311944" cy="160586"/>
            </a:xfrm>
            <a:prstGeom prst="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6" name="正方形/長方形 112">
              <a:extLst>
                <a:ext uri="{FF2B5EF4-FFF2-40B4-BE49-F238E27FC236}">
                  <a16:creationId xmlns:a16="http://schemas.microsoft.com/office/drawing/2014/main" id="{61B20C90-7B29-4FD0-B5A6-EEC4FF5DFFDE}"/>
                </a:ext>
              </a:extLst>
            </p:cNvPr>
            <p:cNvSpPr/>
            <p:nvPr/>
          </p:nvSpPr>
          <p:spPr>
            <a:xfrm>
              <a:off x="2048272" y="2991971"/>
              <a:ext cx="64294" cy="2284879"/>
            </a:xfrm>
            <a:custGeom>
              <a:avLst/>
              <a:gdLst>
                <a:gd name="connsiteX0" fmla="*/ 0 w 64294"/>
                <a:gd name="connsiteY0" fmla="*/ 0 h 2284879"/>
                <a:gd name="connsiteX1" fmla="*/ 64294 w 64294"/>
                <a:gd name="connsiteY1" fmla="*/ 0 h 2284879"/>
                <a:gd name="connsiteX2" fmla="*/ 64294 w 64294"/>
                <a:gd name="connsiteY2" fmla="*/ 2284879 h 2284879"/>
                <a:gd name="connsiteX3" fmla="*/ 0 w 64294"/>
                <a:gd name="connsiteY3" fmla="*/ 2284879 h 2284879"/>
                <a:gd name="connsiteX4" fmla="*/ 0 w 64294"/>
                <a:gd name="connsiteY4" fmla="*/ 0 h 2284879"/>
                <a:gd name="connsiteX0" fmla="*/ 0 w 64294"/>
                <a:gd name="connsiteY0" fmla="*/ 28575 h 2284879"/>
                <a:gd name="connsiteX1" fmla="*/ 64294 w 64294"/>
                <a:gd name="connsiteY1" fmla="*/ 0 h 2284879"/>
                <a:gd name="connsiteX2" fmla="*/ 64294 w 64294"/>
                <a:gd name="connsiteY2" fmla="*/ 2284879 h 2284879"/>
                <a:gd name="connsiteX3" fmla="*/ 0 w 64294"/>
                <a:gd name="connsiteY3" fmla="*/ 2284879 h 2284879"/>
                <a:gd name="connsiteX4" fmla="*/ 0 w 64294"/>
                <a:gd name="connsiteY4" fmla="*/ 28575 h 228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94" h="2284879">
                  <a:moveTo>
                    <a:pt x="0" y="28575"/>
                  </a:moveTo>
                  <a:lnTo>
                    <a:pt x="64294" y="0"/>
                  </a:lnTo>
                  <a:lnTo>
                    <a:pt x="64294" y="2284879"/>
                  </a:lnTo>
                  <a:lnTo>
                    <a:pt x="0" y="2284879"/>
                  </a:lnTo>
                  <a:lnTo>
                    <a:pt x="0" y="28575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7" name="正方形/長方形 114">
              <a:extLst>
                <a:ext uri="{FF2B5EF4-FFF2-40B4-BE49-F238E27FC236}">
                  <a16:creationId xmlns:a16="http://schemas.microsoft.com/office/drawing/2014/main" id="{67FDBD70-0CCF-4A6E-B0F0-E2E71944F8C4}"/>
                </a:ext>
              </a:extLst>
            </p:cNvPr>
            <p:cNvSpPr/>
            <p:nvPr/>
          </p:nvSpPr>
          <p:spPr>
            <a:xfrm>
              <a:off x="2332434" y="2991971"/>
              <a:ext cx="64294" cy="2284879"/>
            </a:xfrm>
            <a:custGeom>
              <a:avLst/>
              <a:gdLst>
                <a:gd name="connsiteX0" fmla="*/ 0 w 64294"/>
                <a:gd name="connsiteY0" fmla="*/ 0 h 2284879"/>
                <a:gd name="connsiteX1" fmla="*/ 64294 w 64294"/>
                <a:gd name="connsiteY1" fmla="*/ 0 h 2284879"/>
                <a:gd name="connsiteX2" fmla="*/ 64294 w 64294"/>
                <a:gd name="connsiteY2" fmla="*/ 2284879 h 2284879"/>
                <a:gd name="connsiteX3" fmla="*/ 0 w 64294"/>
                <a:gd name="connsiteY3" fmla="*/ 2284879 h 2284879"/>
                <a:gd name="connsiteX4" fmla="*/ 0 w 64294"/>
                <a:gd name="connsiteY4" fmla="*/ 0 h 2284879"/>
                <a:gd name="connsiteX0" fmla="*/ 0 w 64294"/>
                <a:gd name="connsiteY0" fmla="*/ 0 h 2284879"/>
                <a:gd name="connsiteX1" fmla="*/ 64294 w 64294"/>
                <a:gd name="connsiteY1" fmla="*/ 35718 h 2284879"/>
                <a:gd name="connsiteX2" fmla="*/ 64294 w 64294"/>
                <a:gd name="connsiteY2" fmla="*/ 2284879 h 2284879"/>
                <a:gd name="connsiteX3" fmla="*/ 0 w 64294"/>
                <a:gd name="connsiteY3" fmla="*/ 2284879 h 2284879"/>
                <a:gd name="connsiteX4" fmla="*/ 0 w 64294"/>
                <a:gd name="connsiteY4" fmla="*/ 0 h 228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94" h="2284879">
                  <a:moveTo>
                    <a:pt x="0" y="0"/>
                  </a:moveTo>
                  <a:lnTo>
                    <a:pt x="64294" y="35718"/>
                  </a:lnTo>
                  <a:lnTo>
                    <a:pt x="64294" y="2284879"/>
                  </a:lnTo>
                  <a:lnTo>
                    <a:pt x="0" y="228487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8" name="台形 597">
              <a:extLst>
                <a:ext uri="{FF2B5EF4-FFF2-40B4-BE49-F238E27FC236}">
                  <a16:creationId xmlns:a16="http://schemas.microsoft.com/office/drawing/2014/main" id="{8D18B141-F976-4D04-A89A-826FF0AF5413}"/>
                </a:ext>
              </a:extLst>
            </p:cNvPr>
            <p:cNvSpPr/>
            <p:nvPr/>
          </p:nvSpPr>
          <p:spPr>
            <a:xfrm>
              <a:off x="2120771" y="2136775"/>
              <a:ext cx="209680" cy="136525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9" name="楕円 598">
              <a:extLst>
                <a:ext uri="{FF2B5EF4-FFF2-40B4-BE49-F238E27FC236}">
                  <a16:creationId xmlns:a16="http://schemas.microsoft.com/office/drawing/2014/main" id="{668EEE17-5B23-427C-8AC6-615C83847C26}"/>
                </a:ext>
              </a:extLst>
            </p:cNvPr>
            <p:cNvSpPr/>
            <p:nvPr/>
          </p:nvSpPr>
          <p:spPr>
            <a:xfrm>
              <a:off x="2187575" y="2187575"/>
              <a:ext cx="77940" cy="77940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0" name="楕円 599">
              <a:extLst>
                <a:ext uri="{FF2B5EF4-FFF2-40B4-BE49-F238E27FC236}">
                  <a16:creationId xmlns:a16="http://schemas.microsoft.com/office/drawing/2014/main" id="{F2A39466-4D6E-4B71-9055-2DE9559CA159}"/>
                </a:ext>
              </a:extLst>
            </p:cNvPr>
            <p:cNvSpPr/>
            <p:nvPr/>
          </p:nvSpPr>
          <p:spPr>
            <a:xfrm>
              <a:off x="2127504" y="2134071"/>
              <a:ext cx="45719" cy="53504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1" name="楕円 600">
              <a:extLst>
                <a:ext uri="{FF2B5EF4-FFF2-40B4-BE49-F238E27FC236}">
                  <a16:creationId xmlns:a16="http://schemas.microsoft.com/office/drawing/2014/main" id="{349DE6A5-B1A0-49FD-B8A6-4585657CEACB}"/>
                </a:ext>
              </a:extLst>
            </p:cNvPr>
            <p:cNvSpPr/>
            <p:nvPr/>
          </p:nvSpPr>
          <p:spPr>
            <a:xfrm>
              <a:off x="2284732" y="2134071"/>
              <a:ext cx="45719" cy="45719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2" name="正方形/長方形 601">
              <a:extLst>
                <a:ext uri="{FF2B5EF4-FFF2-40B4-BE49-F238E27FC236}">
                  <a16:creationId xmlns:a16="http://schemas.microsoft.com/office/drawing/2014/main" id="{8A540CAA-D8A7-4AB3-A098-6EB71A41E261}"/>
                </a:ext>
              </a:extLst>
            </p:cNvPr>
            <p:cNvSpPr/>
            <p:nvPr/>
          </p:nvSpPr>
          <p:spPr>
            <a:xfrm>
              <a:off x="2195665" y="1355699"/>
              <a:ext cx="61760" cy="34786"/>
            </a:xfrm>
            <a:prstGeom prst="rect">
              <a:avLst/>
            </a:pr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60E240E3-DCE2-47F4-8226-F07F9B5EAC23}"/>
                </a:ext>
              </a:extLst>
            </p:cNvPr>
            <p:cNvGrpSpPr/>
            <p:nvPr/>
          </p:nvGrpSpPr>
          <p:grpSpPr>
            <a:xfrm>
              <a:off x="1982110" y="2485805"/>
              <a:ext cx="480378" cy="477470"/>
              <a:chOff x="1982110" y="2485805"/>
              <a:chExt cx="480378" cy="477470"/>
            </a:xfrm>
          </p:grpSpPr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86326BE6-91DB-4071-A4F0-B2D7E84EF8F3}"/>
                  </a:ext>
                </a:extLst>
              </p:cNvPr>
              <p:cNvSpPr/>
              <p:nvPr/>
            </p:nvSpPr>
            <p:spPr>
              <a:xfrm>
                <a:off x="2223296" y="2558787"/>
                <a:ext cx="227791" cy="164818"/>
              </a:xfrm>
              <a:custGeom>
                <a:avLst/>
                <a:gdLst>
                  <a:gd name="connsiteX0" fmla="*/ 0 w 227791"/>
                  <a:gd name="connsiteY0" fmla="*/ 0 h 164818"/>
                  <a:gd name="connsiteX1" fmla="*/ 224439 w 227791"/>
                  <a:gd name="connsiteY1" fmla="*/ 94352 h 164818"/>
                  <a:gd name="connsiteX2" fmla="*/ 227791 w 227791"/>
                  <a:gd name="connsiteY2" fmla="*/ 164818 h 164818"/>
                  <a:gd name="connsiteX3" fmla="*/ 0 w 227791"/>
                  <a:gd name="connsiteY3" fmla="*/ 69057 h 164818"/>
                  <a:gd name="connsiteX4" fmla="*/ 0 w 227791"/>
                  <a:gd name="connsiteY4" fmla="*/ 0 h 16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791" h="164818">
                    <a:moveTo>
                      <a:pt x="0" y="0"/>
                    </a:moveTo>
                    <a:lnTo>
                      <a:pt x="224439" y="94352"/>
                    </a:lnTo>
                    <a:lnTo>
                      <a:pt x="227791" y="164818"/>
                    </a:lnTo>
                    <a:lnTo>
                      <a:pt x="0" y="6905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176AF7D6-2B77-4AF8-A1E0-C2C8BE42DE76}"/>
                  </a:ext>
                </a:extLst>
              </p:cNvPr>
              <p:cNvSpPr/>
              <p:nvPr/>
            </p:nvSpPr>
            <p:spPr>
              <a:xfrm>
                <a:off x="2223296" y="2713569"/>
                <a:ext cx="235304" cy="167977"/>
              </a:xfrm>
              <a:custGeom>
                <a:avLst/>
                <a:gdLst>
                  <a:gd name="connsiteX0" fmla="*/ 0 w 235304"/>
                  <a:gd name="connsiteY0" fmla="*/ 0 h 167977"/>
                  <a:gd name="connsiteX1" fmla="*/ 231952 w 235304"/>
                  <a:gd name="connsiteY1" fmla="*/ 97511 h 167977"/>
                  <a:gd name="connsiteX2" fmla="*/ 235304 w 235304"/>
                  <a:gd name="connsiteY2" fmla="*/ 167977 h 167977"/>
                  <a:gd name="connsiteX3" fmla="*/ 0 w 235304"/>
                  <a:gd name="connsiteY3" fmla="*/ 69057 h 167977"/>
                  <a:gd name="connsiteX4" fmla="*/ 0 w 235304"/>
                  <a:gd name="connsiteY4" fmla="*/ 0 h 167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304" h="167977">
                    <a:moveTo>
                      <a:pt x="0" y="0"/>
                    </a:moveTo>
                    <a:lnTo>
                      <a:pt x="231952" y="97511"/>
                    </a:lnTo>
                    <a:lnTo>
                      <a:pt x="235304" y="167977"/>
                    </a:lnTo>
                    <a:lnTo>
                      <a:pt x="0" y="6905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AA2751EF-B16D-4971-A325-B29B7011B86E}"/>
                  </a:ext>
                </a:extLst>
              </p:cNvPr>
              <p:cNvSpPr/>
              <p:nvPr/>
            </p:nvSpPr>
            <p:spPr>
              <a:xfrm>
                <a:off x="2223296" y="2485805"/>
                <a:ext cx="224439" cy="167334"/>
              </a:xfrm>
              <a:custGeom>
                <a:avLst/>
                <a:gdLst>
                  <a:gd name="connsiteX0" fmla="*/ 0 w 224439"/>
                  <a:gd name="connsiteY0" fmla="*/ 0 h 167334"/>
                  <a:gd name="connsiteX1" fmla="*/ 220896 w 224439"/>
                  <a:gd name="connsiteY1" fmla="*/ 92862 h 167334"/>
                  <a:gd name="connsiteX2" fmla="*/ 224439 w 224439"/>
                  <a:gd name="connsiteY2" fmla="*/ 167334 h 167334"/>
                  <a:gd name="connsiteX3" fmla="*/ 0 w 224439"/>
                  <a:gd name="connsiteY3" fmla="*/ 72982 h 167334"/>
                  <a:gd name="connsiteX4" fmla="*/ 0 w 224439"/>
                  <a:gd name="connsiteY4" fmla="*/ 0 h 16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439" h="167334">
                    <a:moveTo>
                      <a:pt x="0" y="0"/>
                    </a:moveTo>
                    <a:lnTo>
                      <a:pt x="220896" y="92862"/>
                    </a:lnTo>
                    <a:lnTo>
                      <a:pt x="224439" y="167334"/>
                    </a:lnTo>
                    <a:lnTo>
                      <a:pt x="0" y="7298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D2472504-1837-47A0-8506-B9B8F7B7A33F}"/>
                  </a:ext>
                </a:extLst>
              </p:cNvPr>
              <p:cNvSpPr/>
              <p:nvPr/>
            </p:nvSpPr>
            <p:spPr>
              <a:xfrm>
                <a:off x="2223296" y="2627845"/>
                <a:ext cx="231952" cy="183235"/>
              </a:xfrm>
              <a:custGeom>
                <a:avLst/>
                <a:gdLst>
                  <a:gd name="connsiteX0" fmla="*/ 0 w 231952"/>
                  <a:gd name="connsiteY0" fmla="*/ 0 h 183235"/>
                  <a:gd name="connsiteX1" fmla="*/ 227791 w 231952"/>
                  <a:gd name="connsiteY1" fmla="*/ 95761 h 183235"/>
                  <a:gd name="connsiteX2" fmla="*/ 231952 w 231952"/>
                  <a:gd name="connsiteY2" fmla="*/ 183235 h 183235"/>
                  <a:gd name="connsiteX3" fmla="*/ 0 w 231952"/>
                  <a:gd name="connsiteY3" fmla="*/ 85724 h 183235"/>
                  <a:gd name="connsiteX4" fmla="*/ 0 w 231952"/>
                  <a:gd name="connsiteY4" fmla="*/ 0 h 183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952" h="183235">
                    <a:moveTo>
                      <a:pt x="0" y="0"/>
                    </a:moveTo>
                    <a:lnTo>
                      <a:pt x="227791" y="95761"/>
                    </a:lnTo>
                    <a:lnTo>
                      <a:pt x="231952" y="183235"/>
                    </a:lnTo>
                    <a:lnTo>
                      <a:pt x="0" y="8572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E6C86D23-0ECD-4C41-9C2F-2F77A2C311E0}"/>
                  </a:ext>
                </a:extLst>
              </p:cNvPr>
              <p:cNvSpPr/>
              <p:nvPr/>
            </p:nvSpPr>
            <p:spPr>
              <a:xfrm>
                <a:off x="2223296" y="2782625"/>
                <a:ext cx="239192" cy="180650"/>
              </a:xfrm>
              <a:custGeom>
                <a:avLst/>
                <a:gdLst>
                  <a:gd name="connsiteX0" fmla="*/ 0 w 239192"/>
                  <a:gd name="connsiteY0" fmla="*/ 0 h 180650"/>
                  <a:gd name="connsiteX1" fmla="*/ 235304 w 239192"/>
                  <a:gd name="connsiteY1" fmla="*/ 98920 h 180650"/>
                  <a:gd name="connsiteX2" fmla="*/ 239192 w 239192"/>
                  <a:gd name="connsiteY2" fmla="*/ 180650 h 180650"/>
                  <a:gd name="connsiteX3" fmla="*/ 0 w 239192"/>
                  <a:gd name="connsiteY3" fmla="*/ 80096 h 180650"/>
                  <a:gd name="connsiteX4" fmla="*/ 0 w 239192"/>
                  <a:gd name="connsiteY4" fmla="*/ 0 h 18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92" h="180650">
                    <a:moveTo>
                      <a:pt x="0" y="0"/>
                    </a:moveTo>
                    <a:lnTo>
                      <a:pt x="235304" y="98920"/>
                    </a:lnTo>
                    <a:lnTo>
                      <a:pt x="239192" y="180650"/>
                    </a:lnTo>
                    <a:lnTo>
                      <a:pt x="0" y="80096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9982ADA7-846B-4D16-9246-131D29341BF3}"/>
                  </a:ext>
                </a:extLst>
              </p:cNvPr>
              <p:cNvSpPr/>
              <p:nvPr/>
            </p:nvSpPr>
            <p:spPr>
              <a:xfrm flipH="1">
                <a:off x="1993511" y="2558787"/>
                <a:ext cx="227791" cy="164818"/>
              </a:xfrm>
              <a:custGeom>
                <a:avLst/>
                <a:gdLst>
                  <a:gd name="connsiteX0" fmla="*/ 0 w 227791"/>
                  <a:gd name="connsiteY0" fmla="*/ 0 h 164818"/>
                  <a:gd name="connsiteX1" fmla="*/ 224439 w 227791"/>
                  <a:gd name="connsiteY1" fmla="*/ 94352 h 164818"/>
                  <a:gd name="connsiteX2" fmla="*/ 227791 w 227791"/>
                  <a:gd name="connsiteY2" fmla="*/ 164818 h 164818"/>
                  <a:gd name="connsiteX3" fmla="*/ 0 w 227791"/>
                  <a:gd name="connsiteY3" fmla="*/ 69057 h 164818"/>
                  <a:gd name="connsiteX4" fmla="*/ 0 w 227791"/>
                  <a:gd name="connsiteY4" fmla="*/ 0 h 16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791" h="164818">
                    <a:moveTo>
                      <a:pt x="0" y="0"/>
                    </a:moveTo>
                    <a:lnTo>
                      <a:pt x="224439" y="94352"/>
                    </a:lnTo>
                    <a:lnTo>
                      <a:pt x="227791" y="164818"/>
                    </a:lnTo>
                    <a:lnTo>
                      <a:pt x="0" y="6905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681643C4-292D-4596-AE00-9F4639CD4849}"/>
                  </a:ext>
                </a:extLst>
              </p:cNvPr>
              <p:cNvSpPr/>
              <p:nvPr/>
            </p:nvSpPr>
            <p:spPr>
              <a:xfrm flipH="1">
                <a:off x="1985998" y="2713569"/>
                <a:ext cx="235304" cy="167977"/>
              </a:xfrm>
              <a:custGeom>
                <a:avLst/>
                <a:gdLst>
                  <a:gd name="connsiteX0" fmla="*/ 0 w 235304"/>
                  <a:gd name="connsiteY0" fmla="*/ 0 h 167977"/>
                  <a:gd name="connsiteX1" fmla="*/ 231952 w 235304"/>
                  <a:gd name="connsiteY1" fmla="*/ 97511 h 167977"/>
                  <a:gd name="connsiteX2" fmla="*/ 235304 w 235304"/>
                  <a:gd name="connsiteY2" fmla="*/ 167977 h 167977"/>
                  <a:gd name="connsiteX3" fmla="*/ 0 w 235304"/>
                  <a:gd name="connsiteY3" fmla="*/ 69057 h 167977"/>
                  <a:gd name="connsiteX4" fmla="*/ 0 w 235304"/>
                  <a:gd name="connsiteY4" fmla="*/ 0 h 167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304" h="167977">
                    <a:moveTo>
                      <a:pt x="0" y="0"/>
                    </a:moveTo>
                    <a:lnTo>
                      <a:pt x="231952" y="97511"/>
                    </a:lnTo>
                    <a:lnTo>
                      <a:pt x="235304" y="167977"/>
                    </a:lnTo>
                    <a:lnTo>
                      <a:pt x="0" y="6905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FD9AD297-BC98-42E5-ADFB-170361F16988}"/>
                  </a:ext>
                </a:extLst>
              </p:cNvPr>
              <p:cNvSpPr/>
              <p:nvPr/>
            </p:nvSpPr>
            <p:spPr>
              <a:xfrm flipH="1">
                <a:off x="1996863" y="2485805"/>
                <a:ext cx="224439" cy="167334"/>
              </a:xfrm>
              <a:custGeom>
                <a:avLst/>
                <a:gdLst>
                  <a:gd name="connsiteX0" fmla="*/ 0 w 224439"/>
                  <a:gd name="connsiteY0" fmla="*/ 0 h 167334"/>
                  <a:gd name="connsiteX1" fmla="*/ 220896 w 224439"/>
                  <a:gd name="connsiteY1" fmla="*/ 92862 h 167334"/>
                  <a:gd name="connsiteX2" fmla="*/ 224439 w 224439"/>
                  <a:gd name="connsiteY2" fmla="*/ 167334 h 167334"/>
                  <a:gd name="connsiteX3" fmla="*/ 0 w 224439"/>
                  <a:gd name="connsiteY3" fmla="*/ 72982 h 167334"/>
                  <a:gd name="connsiteX4" fmla="*/ 0 w 224439"/>
                  <a:gd name="connsiteY4" fmla="*/ 0 h 16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439" h="167334">
                    <a:moveTo>
                      <a:pt x="0" y="0"/>
                    </a:moveTo>
                    <a:lnTo>
                      <a:pt x="220896" y="92862"/>
                    </a:lnTo>
                    <a:lnTo>
                      <a:pt x="224439" y="167334"/>
                    </a:lnTo>
                    <a:lnTo>
                      <a:pt x="0" y="7298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0334F0CE-D280-4E9A-B783-818556BC9BB7}"/>
                  </a:ext>
                </a:extLst>
              </p:cNvPr>
              <p:cNvSpPr/>
              <p:nvPr/>
            </p:nvSpPr>
            <p:spPr>
              <a:xfrm flipH="1">
                <a:off x="1989350" y="2627845"/>
                <a:ext cx="231952" cy="183235"/>
              </a:xfrm>
              <a:custGeom>
                <a:avLst/>
                <a:gdLst>
                  <a:gd name="connsiteX0" fmla="*/ 0 w 231952"/>
                  <a:gd name="connsiteY0" fmla="*/ 0 h 183235"/>
                  <a:gd name="connsiteX1" fmla="*/ 227791 w 231952"/>
                  <a:gd name="connsiteY1" fmla="*/ 95761 h 183235"/>
                  <a:gd name="connsiteX2" fmla="*/ 231952 w 231952"/>
                  <a:gd name="connsiteY2" fmla="*/ 183235 h 183235"/>
                  <a:gd name="connsiteX3" fmla="*/ 0 w 231952"/>
                  <a:gd name="connsiteY3" fmla="*/ 85724 h 183235"/>
                  <a:gd name="connsiteX4" fmla="*/ 0 w 231952"/>
                  <a:gd name="connsiteY4" fmla="*/ 0 h 183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952" h="183235">
                    <a:moveTo>
                      <a:pt x="0" y="0"/>
                    </a:moveTo>
                    <a:lnTo>
                      <a:pt x="227791" y="95761"/>
                    </a:lnTo>
                    <a:lnTo>
                      <a:pt x="231952" y="183235"/>
                    </a:lnTo>
                    <a:lnTo>
                      <a:pt x="0" y="8572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D2DFADAA-A2D5-4941-80C4-A313DEB92281}"/>
                  </a:ext>
                </a:extLst>
              </p:cNvPr>
              <p:cNvSpPr/>
              <p:nvPr/>
            </p:nvSpPr>
            <p:spPr>
              <a:xfrm flipH="1">
                <a:off x="1982110" y="2782625"/>
                <a:ext cx="239192" cy="180650"/>
              </a:xfrm>
              <a:custGeom>
                <a:avLst/>
                <a:gdLst>
                  <a:gd name="connsiteX0" fmla="*/ 0 w 239192"/>
                  <a:gd name="connsiteY0" fmla="*/ 0 h 180650"/>
                  <a:gd name="connsiteX1" fmla="*/ 235304 w 239192"/>
                  <a:gd name="connsiteY1" fmla="*/ 98920 h 180650"/>
                  <a:gd name="connsiteX2" fmla="*/ 239192 w 239192"/>
                  <a:gd name="connsiteY2" fmla="*/ 180650 h 180650"/>
                  <a:gd name="connsiteX3" fmla="*/ 0 w 239192"/>
                  <a:gd name="connsiteY3" fmla="*/ 80096 h 180650"/>
                  <a:gd name="connsiteX4" fmla="*/ 0 w 239192"/>
                  <a:gd name="connsiteY4" fmla="*/ 0 h 18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92" h="180650">
                    <a:moveTo>
                      <a:pt x="0" y="0"/>
                    </a:moveTo>
                    <a:lnTo>
                      <a:pt x="235304" y="98920"/>
                    </a:lnTo>
                    <a:lnTo>
                      <a:pt x="239192" y="180650"/>
                    </a:lnTo>
                    <a:lnTo>
                      <a:pt x="0" y="80096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14" name="テキスト ボックス 613">
            <a:extLst>
              <a:ext uri="{FF2B5EF4-FFF2-40B4-BE49-F238E27FC236}">
                <a16:creationId xmlns:a16="http://schemas.microsoft.com/office/drawing/2014/main" id="{12B50905-519D-40EF-A68E-709C799104C6}"/>
              </a:ext>
            </a:extLst>
          </p:cNvPr>
          <p:cNvSpPr txBox="1"/>
          <p:nvPr/>
        </p:nvSpPr>
        <p:spPr>
          <a:xfrm>
            <a:off x="2479253" y="376576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福岡タワー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（福岡市早良区）</a:t>
            </a:r>
          </a:p>
        </p:txBody>
      </p:sp>
      <p:grpSp>
        <p:nvGrpSpPr>
          <p:cNvPr id="615" name="グループ化 614">
            <a:extLst>
              <a:ext uri="{FF2B5EF4-FFF2-40B4-BE49-F238E27FC236}">
                <a16:creationId xmlns:a16="http://schemas.microsoft.com/office/drawing/2014/main" id="{AB71989F-9E2A-41A5-A649-C943177A296D}"/>
              </a:ext>
            </a:extLst>
          </p:cNvPr>
          <p:cNvGrpSpPr/>
          <p:nvPr/>
        </p:nvGrpSpPr>
        <p:grpSpPr>
          <a:xfrm>
            <a:off x="3798074" y="2958633"/>
            <a:ext cx="980648" cy="487839"/>
            <a:chOff x="582979" y="2370286"/>
            <a:chExt cx="4653818" cy="2315117"/>
          </a:xfrm>
        </p:grpSpPr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A8F30765-167E-42B3-B28D-BA205FCE37B6}"/>
                </a:ext>
              </a:extLst>
            </p:cNvPr>
            <p:cNvGrpSpPr/>
            <p:nvPr/>
          </p:nvGrpSpPr>
          <p:grpSpPr>
            <a:xfrm>
              <a:off x="889554" y="3621589"/>
              <a:ext cx="3996472" cy="1049144"/>
              <a:chOff x="889554" y="3621589"/>
              <a:chExt cx="3996472" cy="1049144"/>
            </a:xfrm>
          </p:grpSpPr>
          <p:sp>
            <p:nvSpPr>
              <p:cNvPr id="677" name="正方形/長方形 676">
                <a:extLst>
                  <a:ext uri="{FF2B5EF4-FFF2-40B4-BE49-F238E27FC236}">
                    <a16:creationId xmlns:a16="http://schemas.microsoft.com/office/drawing/2014/main" id="{2020C91C-E08E-484E-BF6E-211A4163315D}"/>
                  </a:ext>
                </a:extLst>
              </p:cNvPr>
              <p:cNvSpPr/>
              <p:nvPr/>
            </p:nvSpPr>
            <p:spPr>
              <a:xfrm>
                <a:off x="1100423" y="3976180"/>
                <a:ext cx="3618929" cy="449530"/>
              </a:xfrm>
              <a:prstGeom prst="rect">
                <a:avLst/>
              </a:prstGeom>
              <a:pattFill prst="lgConfetti">
                <a:fgClr>
                  <a:sysClr val="windowText" lastClr="0000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046D86CA-8269-4472-A339-6EBC7605E6CB}"/>
                  </a:ext>
                </a:extLst>
              </p:cNvPr>
              <p:cNvGrpSpPr/>
              <p:nvPr/>
            </p:nvGrpSpPr>
            <p:grpSpPr>
              <a:xfrm>
                <a:off x="1569937" y="3965357"/>
                <a:ext cx="2636129" cy="473154"/>
                <a:chOff x="1569937" y="3965357"/>
                <a:chExt cx="2636129" cy="473154"/>
              </a:xfrm>
            </p:grpSpPr>
            <p:sp>
              <p:nvSpPr>
                <p:cNvPr id="713" name="正方形/長方形 712">
                  <a:extLst>
                    <a:ext uri="{FF2B5EF4-FFF2-40B4-BE49-F238E27FC236}">
                      <a16:creationId xmlns:a16="http://schemas.microsoft.com/office/drawing/2014/main" id="{41F7C995-CDB6-4878-8B7C-FFE31718BC36}"/>
                    </a:ext>
                  </a:extLst>
                </p:cNvPr>
                <p:cNvSpPr/>
                <p:nvPr/>
              </p:nvSpPr>
              <p:spPr>
                <a:xfrm>
                  <a:off x="1569937" y="3965357"/>
                  <a:ext cx="45719" cy="473154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正方形/長方形 713">
                  <a:extLst>
                    <a:ext uri="{FF2B5EF4-FFF2-40B4-BE49-F238E27FC236}">
                      <a16:creationId xmlns:a16="http://schemas.microsoft.com/office/drawing/2014/main" id="{E4ED07B2-FD3B-44DF-8063-9E1C8BDF3363}"/>
                    </a:ext>
                  </a:extLst>
                </p:cNvPr>
                <p:cNvSpPr/>
                <p:nvPr/>
              </p:nvSpPr>
              <p:spPr>
                <a:xfrm>
                  <a:off x="2074372" y="3965357"/>
                  <a:ext cx="45719" cy="473154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正方形/長方形 714">
                  <a:extLst>
                    <a:ext uri="{FF2B5EF4-FFF2-40B4-BE49-F238E27FC236}">
                      <a16:creationId xmlns:a16="http://schemas.microsoft.com/office/drawing/2014/main" id="{ABF0B91C-F65A-460A-B5EF-FE7D8F688A27}"/>
                    </a:ext>
                  </a:extLst>
                </p:cNvPr>
                <p:cNvSpPr/>
                <p:nvPr/>
              </p:nvSpPr>
              <p:spPr>
                <a:xfrm>
                  <a:off x="3617422" y="3965357"/>
                  <a:ext cx="45719" cy="473154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正方形/長方形 715">
                  <a:extLst>
                    <a:ext uri="{FF2B5EF4-FFF2-40B4-BE49-F238E27FC236}">
                      <a16:creationId xmlns:a16="http://schemas.microsoft.com/office/drawing/2014/main" id="{DD650A83-C446-48D5-B061-0775C47AFE09}"/>
                    </a:ext>
                  </a:extLst>
                </p:cNvPr>
                <p:cNvSpPr/>
                <p:nvPr/>
              </p:nvSpPr>
              <p:spPr>
                <a:xfrm>
                  <a:off x="4160347" y="3965357"/>
                  <a:ext cx="45719" cy="473154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BE71912B-46E2-429E-8C87-EA697C50D23E}"/>
                  </a:ext>
                </a:extLst>
              </p:cNvPr>
              <p:cNvGrpSpPr/>
              <p:nvPr/>
            </p:nvGrpSpPr>
            <p:grpSpPr>
              <a:xfrm>
                <a:off x="947738" y="4395340"/>
                <a:ext cx="3843334" cy="262570"/>
                <a:chOff x="947738" y="4395340"/>
                <a:chExt cx="3843334" cy="262570"/>
              </a:xfrm>
            </p:grpSpPr>
            <p:sp>
              <p:nvSpPr>
                <p:cNvPr id="709" name="正方形/長方形 708">
                  <a:extLst>
                    <a:ext uri="{FF2B5EF4-FFF2-40B4-BE49-F238E27FC236}">
                      <a16:creationId xmlns:a16="http://schemas.microsoft.com/office/drawing/2014/main" id="{B5BA1A77-2C8B-4470-9C78-CA25BBD30E81}"/>
                    </a:ext>
                  </a:extLst>
                </p:cNvPr>
                <p:cNvSpPr/>
                <p:nvPr/>
              </p:nvSpPr>
              <p:spPr>
                <a:xfrm>
                  <a:off x="985835" y="4463924"/>
                  <a:ext cx="3767140" cy="19398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10" name="グループ化 709">
                  <a:extLst>
                    <a:ext uri="{FF2B5EF4-FFF2-40B4-BE49-F238E27FC236}">
                      <a16:creationId xmlns:a16="http://schemas.microsoft.com/office/drawing/2014/main" id="{F67B59F9-3832-4E02-8D15-ECAECBE04E06}"/>
                    </a:ext>
                  </a:extLst>
                </p:cNvPr>
                <p:cNvGrpSpPr/>
                <p:nvPr/>
              </p:nvGrpSpPr>
              <p:grpSpPr>
                <a:xfrm>
                  <a:off x="947738" y="4395340"/>
                  <a:ext cx="3843334" cy="74459"/>
                  <a:chOff x="947738" y="4395340"/>
                  <a:chExt cx="3843334" cy="74459"/>
                </a:xfrm>
              </p:grpSpPr>
              <p:sp>
                <p:nvSpPr>
                  <p:cNvPr id="711" name="正方形/長方形 710">
                    <a:extLst>
                      <a:ext uri="{FF2B5EF4-FFF2-40B4-BE49-F238E27FC236}">
                        <a16:creationId xmlns:a16="http://schemas.microsoft.com/office/drawing/2014/main" id="{36121D07-097C-43FD-9D19-DEA1BC2A5C8B}"/>
                      </a:ext>
                    </a:extLst>
                  </p:cNvPr>
                  <p:cNvSpPr/>
                  <p:nvPr/>
                </p:nvSpPr>
                <p:spPr>
                  <a:xfrm>
                    <a:off x="947738" y="4395340"/>
                    <a:ext cx="3843334" cy="30875"/>
                  </a:xfrm>
                  <a:prstGeom prst="rect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2" name="正方形/長方形 711">
                    <a:extLst>
                      <a:ext uri="{FF2B5EF4-FFF2-40B4-BE49-F238E27FC236}">
                        <a16:creationId xmlns:a16="http://schemas.microsoft.com/office/drawing/2014/main" id="{8AD76630-C793-4A01-90BF-2E2CA76EC2DD}"/>
                      </a:ext>
                    </a:extLst>
                  </p:cNvPr>
                  <p:cNvSpPr/>
                  <p:nvPr/>
                </p:nvSpPr>
                <p:spPr>
                  <a:xfrm>
                    <a:off x="947738" y="4424080"/>
                    <a:ext cx="3843334" cy="45719"/>
                  </a:xfrm>
                  <a:prstGeom prst="rect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78266CDA-F142-406D-B4F3-2EE29C0D4F54}"/>
                  </a:ext>
                </a:extLst>
              </p:cNvPr>
              <p:cNvSpPr/>
              <p:nvPr/>
            </p:nvSpPr>
            <p:spPr>
              <a:xfrm rot="5400000">
                <a:off x="2823577" y="2429292"/>
                <a:ext cx="120230" cy="3814760"/>
              </a:xfrm>
              <a:custGeom>
                <a:avLst/>
                <a:gdLst>
                  <a:gd name="connsiteX0" fmla="*/ 66003 w 120230"/>
                  <a:gd name="connsiteY0" fmla="*/ 118142 h 3814760"/>
                  <a:gd name="connsiteX1" fmla="*/ 105356 w 120230"/>
                  <a:gd name="connsiteY1" fmla="*/ 118142 h 3814760"/>
                  <a:gd name="connsiteX2" fmla="*/ 105356 w 120230"/>
                  <a:gd name="connsiteY2" fmla="*/ 31211 h 3814760"/>
                  <a:gd name="connsiteX3" fmla="*/ 66003 w 120230"/>
                  <a:gd name="connsiteY3" fmla="*/ 31211 h 3814760"/>
                  <a:gd name="connsiteX4" fmla="*/ 66003 w 120230"/>
                  <a:gd name="connsiteY4" fmla="*/ 236276 h 3814760"/>
                  <a:gd name="connsiteX5" fmla="*/ 105356 w 120230"/>
                  <a:gd name="connsiteY5" fmla="*/ 236276 h 3814760"/>
                  <a:gd name="connsiteX6" fmla="*/ 105356 w 120230"/>
                  <a:gd name="connsiteY6" fmla="*/ 149351 h 3814760"/>
                  <a:gd name="connsiteX7" fmla="*/ 66003 w 120230"/>
                  <a:gd name="connsiteY7" fmla="*/ 149351 h 3814760"/>
                  <a:gd name="connsiteX8" fmla="*/ 66003 w 120230"/>
                  <a:gd name="connsiteY8" fmla="*/ 354411 h 3814760"/>
                  <a:gd name="connsiteX9" fmla="*/ 105356 w 120230"/>
                  <a:gd name="connsiteY9" fmla="*/ 354411 h 3814760"/>
                  <a:gd name="connsiteX10" fmla="*/ 105356 w 120230"/>
                  <a:gd name="connsiteY10" fmla="*/ 267484 h 3814760"/>
                  <a:gd name="connsiteX11" fmla="*/ 66003 w 120230"/>
                  <a:gd name="connsiteY11" fmla="*/ 267484 h 3814760"/>
                  <a:gd name="connsiteX12" fmla="*/ 66003 w 120230"/>
                  <a:gd name="connsiteY12" fmla="*/ 472544 h 3814760"/>
                  <a:gd name="connsiteX13" fmla="*/ 105356 w 120230"/>
                  <a:gd name="connsiteY13" fmla="*/ 472544 h 3814760"/>
                  <a:gd name="connsiteX14" fmla="*/ 105356 w 120230"/>
                  <a:gd name="connsiteY14" fmla="*/ 385619 h 3814760"/>
                  <a:gd name="connsiteX15" fmla="*/ 66003 w 120230"/>
                  <a:gd name="connsiteY15" fmla="*/ 385619 h 3814760"/>
                  <a:gd name="connsiteX16" fmla="*/ 66003 w 120230"/>
                  <a:gd name="connsiteY16" fmla="*/ 590679 h 3814760"/>
                  <a:gd name="connsiteX17" fmla="*/ 105356 w 120230"/>
                  <a:gd name="connsiteY17" fmla="*/ 590679 h 3814760"/>
                  <a:gd name="connsiteX18" fmla="*/ 105356 w 120230"/>
                  <a:gd name="connsiteY18" fmla="*/ 503753 h 3814760"/>
                  <a:gd name="connsiteX19" fmla="*/ 66003 w 120230"/>
                  <a:gd name="connsiteY19" fmla="*/ 503753 h 3814760"/>
                  <a:gd name="connsiteX20" fmla="*/ 66003 w 120230"/>
                  <a:gd name="connsiteY20" fmla="*/ 708814 h 3814760"/>
                  <a:gd name="connsiteX21" fmla="*/ 105356 w 120230"/>
                  <a:gd name="connsiteY21" fmla="*/ 708814 h 3814760"/>
                  <a:gd name="connsiteX22" fmla="*/ 105356 w 120230"/>
                  <a:gd name="connsiteY22" fmla="*/ 621887 h 3814760"/>
                  <a:gd name="connsiteX23" fmla="*/ 66003 w 120230"/>
                  <a:gd name="connsiteY23" fmla="*/ 621887 h 3814760"/>
                  <a:gd name="connsiteX24" fmla="*/ 66003 w 120230"/>
                  <a:gd name="connsiteY24" fmla="*/ 826948 h 3814760"/>
                  <a:gd name="connsiteX25" fmla="*/ 105356 w 120230"/>
                  <a:gd name="connsiteY25" fmla="*/ 826948 h 3814760"/>
                  <a:gd name="connsiteX26" fmla="*/ 105356 w 120230"/>
                  <a:gd name="connsiteY26" fmla="*/ 740022 h 3814760"/>
                  <a:gd name="connsiteX27" fmla="*/ 66003 w 120230"/>
                  <a:gd name="connsiteY27" fmla="*/ 740022 h 3814760"/>
                  <a:gd name="connsiteX28" fmla="*/ 66003 w 120230"/>
                  <a:gd name="connsiteY28" fmla="*/ 945082 h 3814760"/>
                  <a:gd name="connsiteX29" fmla="*/ 105356 w 120230"/>
                  <a:gd name="connsiteY29" fmla="*/ 945082 h 3814760"/>
                  <a:gd name="connsiteX30" fmla="*/ 105356 w 120230"/>
                  <a:gd name="connsiteY30" fmla="*/ 858156 h 3814760"/>
                  <a:gd name="connsiteX31" fmla="*/ 66003 w 120230"/>
                  <a:gd name="connsiteY31" fmla="*/ 858156 h 3814760"/>
                  <a:gd name="connsiteX32" fmla="*/ 66003 w 120230"/>
                  <a:gd name="connsiteY32" fmla="*/ 1063217 h 3814760"/>
                  <a:gd name="connsiteX33" fmla="*/ 105356 w 120230"/>
                  <a:gd name="connsiteY33" fmla="*/ 1063217 h 3814760"/>
                  <a:gd name="connsiteX34" fmla="*/ 105356 w 120230"/>
                  <a:gd name="connsiteY34" fmla="*/ 976291 h 3814760"/>
                  <a:gd name="connsiteX35" fmla="*/ 66003 w 120230"/>
                  <a:gd name="connsiteY35" fmla="*/ 976291 h 3814760"/>
                  <a:gd name="connsiteX36" fmla="*/ 66003 w 120230"/>
                  <a:gd name="connsiteY36" fmla="*/ 1181352 h 3814760"/>
                  <a:gd name="connsiteX37" fmla="*/ 105356 w 120230"/>
                  <a:gd name="connsiteY37" fmla="*/ 1181352 h 3814760"/>
                  <a:gd name="connsiteX38" fmla="*/ 105356 w 120230"/>
                  <a:gd name="connsiteY38" fmla="*/ 1094425 h 3814760"/>
                  <a:gd name="connsiteX39" fmla="*/ 66003 w 120230"/>
                  <a:gd name="connsiteY39" fmla="*/ 1094425 h 3814760"/>
                  <a:gd name="connsiteX40" fmla="*/ 66003 w 120230"/>
                  <a:gd name="connsiteY40" fmla="*/ 1299485 h 3814760"/>
                  <a:gd name="connsiteX41" fmla="*/ 105356 w 120230"/>
                  <a:gd name="connsiteY41" fmla="*/ 1299485 h 3814760"/>
                  <a:gd name="connsiteX42" fmla="*/ 105356 w 120230"/>
                  <a:gd name="connsiteY42" fmla="*/ 1212560 h 3814760"/>
                  <a:gd name="connsiteX43" fmla="*/ 66003 w 120230"/>
                  <a:gd name="connsiteY43" fmla="*/ 1212560 h 3814760"/>
                  <a:gd name="connsiteX44" fmla="*/ 66003 w 120230"/>
                  <a:gd name="connsiteY44" fmla="*/ 1417620 h 3814760"/>
                  <a:gd name="connsiteX45" fmla="*/ 105356 w 120230"/>
                  <a:gd name="connsiteY45" fmla="*/ 1417620 h 3814760"/>
                  <a:gd name="connsiteX46" fmla="*/ 105356 w 120230"/>
                  <a:gd name="connsiteY46" fmla="*/ 1330694 h 3814760"/>
                  <a:gd name="connsiteX47" fmla="*/ 66003 w 120230"/>
                  <a:gd name="connsiteY47" fmla="*/ 1330694 h 3814760"/>
                  <a:gd name="connsiteX48" fmla="*/ 66003 w 120230"/>
                  <a:gd name="connsiteY48" fmla="*/ 1535755 h 3814760"/>
                  <a:gd name="connsiteX49" fmla="*/ 105356 w 120230"/>
                  <a:gd name="connsiteY49" fmla="*/ 1535755 h 3814760"/>
                  <a:gd name="connsiteX50" fmla="*/ 105356 w 120230"/>
                  <a:gd name="connsiteY50" fmla="*/ 1448828 h 3814760"/>
                  <a:gd name="connsiteX51" fmla="*/ 66003 w 120230"/>
                  <a:gd name="connsiteY51" fmla="*/ 1448828 h 3814760"/>
                  <a:gd name="connsiteX52" fmla="*/ 66002 w 120230"/>
                  <a:gd name="connsiteY52" fmla="*/ 2365937 h 3814760"/>
                  <a:gd name="connsiteX53" fmla="*/ 105355 w 120230"/>
                  <a:gd name="connsiteY53" fmla="*/ 2365937 h 3814760"/>
                  <a:gd name="connsiteX54" fmla="*/ 105355 w 120230"/>
                  <a:gd name="connsiteY54" fmla="*/ 2279012 h 3814760"/>
                  <a:gd name="connsiteX55" fmla="*/ 66002 w 120230"/>
                  <a:gd name="connsiteY55" fmla="*/ 2279012 h 3814760"/>
                  <a:gd name="connsiteX56" fmla="*/ 66002 w 120230"/>
                  <a:gd name="connsiteY56" fmla="*/ 2484072 h 3814760"/>
                  <a:gd name="connsiteX57" fmla="*/ 105355 w 120230"/>
                  <a:gd name="connsiteY57" fmla="*/ 2484072 h 3814760"/>
                  <a:gd name="connsiteX58" fmla="*/ 105355 w 120230"/>
                  <a:gd name="connsiteY58" fmla="*/ 2397146 h 3814760"/>
                  <a:gd name="connsiteX59" fmla="*/ 66002 w 120230"/>
                  <a:gd name="connsiteY59" fmla="*/ 2397146 h 3814760"/>
                  <a:gd name="connsiteX60" fmla="*/ 66002 w 120230"/>
                  <a:gd name="connsiteY60" fmla="*/ 2602207 h 3814760"/>
                  <a:gd name="connsiteX61" fmla="*/ 105355 w 120230"/>
                  <a:gd name="connsiteY61" fmla="*/ 2602207 h 3814760"/>
                  <a:gd name="connsiteX62" fmla="*/ 105355 w 120230"/>
                  <a:gd name="connsiteY62" fmla="*/ 2515280 h 3814760"/>
                  <a:gd name="connsiteX63" fmla="*/ 66002 w 120230"/>
                  <a:gd name="connsiteY63" fmla="*/ 2515280 h 3814760"/>
                  <a:gd name="connsiteX64" fmla="*/ 66002 w 120230"/>
                  <a:gd name="connsiteY64" fmla="*/ 2720340 h 3814760"/>
                  <a:gd name="connsiteX65" fmla="*/ 105355 w 120230"/>
                  <a:gd name="connsiteY65" fmla="*/ 2720340 h 3814760"/>
                  <a:gd name="connsiteX66" fmla="*/ 105355 w 120230"/>
                  <a:gd name="connsiteY66" fmla="*/ 2633415 h 3814760"/>
                  <a:gd name="connsiteX67" fmla="*/ 66002 w 120230"/>
                  <a:gd name="connsiteY67" fmla="*/ 2633415 h 3814760"/>
                  <a:gd name="connsiteX68" fmla="*/ 66002 w 120230"/>
                  <a:gd name="connsiteY68" fmla="*/ 2838475 h 3814760"/>
                  <a:gd name="connsiteX69" fmla="*/ 105355 w 120230"/>
                  <a:gd name="connsiteY69" fmla="*/ 2838475 h 3814760"/>
                  <a:gd name="connsiteX70" fmla="*/ 105355 w 120230"/>
                  <a:gd name="connsiteY70" fmla="*/ 2751549 h 3814760"/>
                  <a:gd name="connsiteX71" fmla="*/ 66002 w 120230"/>
                  <a:gd name="connsiteY71" fmla="*/ 2751549 h 3814760"/>
                  <a:gd name="connsiteX72" fmla="*/ 66002 w 120230"/>
                  <a:gd name="connsiteY72" fmla="*/ 2956610 h 3814760"/>
                  <a:gd name="connsiteX73" fmla="*/ 105355 w 120230"/>
                  <a:gd name="connsiteY73" fmla="*/ 2956610 h 3814760"/>
                  <a:gd name="connsiteX74" fmla="*/ 105355 w 120230"/>
                  <a:gd name="connsiteY74" fmla="*/ 2869683 h 3814760"/>
                  <a:gd name="connsiteX75" fmla="*/ 66002 w 120230"/>
                  <a:gd name="connsiteY75" fmla="*/ 2869683 h 3814760"/>
                  <a:gd name="connsiteX76" fmla="*/ 66002 w 120230"/>
                  <a:gd name="connsiteY76" fmla="*/ 3074745 h 3814760"/>
                  <a:gd name="connsiteX77" fmla="*/ 105355 w 120230"/>
                  <a:gd name="connsiteY77" fmla="*/ 3074745 h 3814760"/>
                  <a:gd name="connsiteX78" fmla="*/ 105355 w 120230"/>
                  <a:gd name="connsiteY78" fmla="*/ 2987818 h 3814760"/>
                  <a:gd name="connsiteX79" fmla="*/ 66002 w 120230"/>
                  <a:gd name="connsiteY79" fmla="*/ 2987818 h 3814760"/>
                  <a:gd name="connsiteX80" fmla="*/ 66002 w 120230"/>
                  <a:gd name="connsiteY80" fmla="*/ 3192878 h 3814760"/>
                  <a:gd name="connsiteX81" fmla="*/ 105355 w 120230"/>
                  <a:gd name="connsiteY81" fmla="*/ 3192878 h 3814760"/>
                  <a:gd name="connsiteX82" fmla="*/ 105355 w 120230"/>
                  <a:gd name="connsiteY82" fmla="*/ 3105953 h 3814760"/>
                  <a:gd name="connsiteX83" fmla="*/ 66002 w 120230"/>
                  <a:gd name="connsiteY83" fmla="*/ 3105953 h 3814760"/>
                  <a:gd name="connsiteX84" fmla="*/ 66002 w 120230"/>
                  <a:gd name="connsiteY84" fmla="*/ 3311013 h 3814760"/>
                  <a:gd name="connsiteX85" fmla="*/ 105355 w 120230"/>
                  <a:gd name="connsiteY85" fmla="*/ 3311013 h 3814760"/>
                  <a:gd name="connsiteX86" fmla="*/ 105355 w 120230"/>
                  <a:gd name="connsiteY86" fmla="*/ 3224087 h 3814760"/>
                  <a:gd name="connsiteX87" fmla="*/ 66002 w 120230"/>
                  <a:gd name="connsiteY87" fmla="*/ 3224087 h 3814760"/>
                  <a:gd name="connsiteX88" fmla="*/ 66002 w 120230"/>
                  <a:gd name="connsiteY88" fmla="*/ 3429148 h 3814760"/>
                  <a:gd name="connsiteX89" fmla="*/ 105355 w 120230"/>
                  <a:gd name="connsiteY89" fmla="*/ 3429148 h 3814760"/>
                  <a:gd name="connsiteX90" fmla="*/ 105355 w 120230"/>
                  <a:gd name="connsiteY90" fmla="*/ 3342221 h 3814760"/>
                  <a:gd name="connsiteX91" fmla="*/ 66002 w 120230"/>
                  <a:gd name="connsiteY91" fmla="*/ 3342221 h 3814760"/>
                  <a:gd name="connsiteX92" fmla="*/ 66002 w 120230"/>
                  <a:gd name="connsiteY92" fmla="*/ 3547281 h 3814760"/>
                  <a:gd name="connsiteX93" fmla="*/ 105355 w 120230"/>
                  <a:gd name="connsiteY93" fmla="*/ 3547281 h 3814760"/>
                  <a:gd name="connsiteX94" fmla="*/ 105355 w 120230"/>
                  <a:gd name="connsiteY94" fmla="*/ 3460356 h 3814760"/>
                  <a:gd name="connsiteX95" fmla="*/ 66002 w 120230"/>
                  <a:gd name="connsiteY95" fmla="*/ 3460356 h 3814760"/>
                  <a:gd name="connsiteX96" fmla="*/ 66002 w 120230"/>
                  <a:gd name="connsiteY96" fmla="*/ 3665416 h 3814760"/>
                  <a:gd name="connsiteX97" fmla="*/ 105355 w 120230"/>
                  <a:gd name="connsiteY97" fmla="*/ 3665416 h 3814760"/>
                  <a:gd name="connsiteX98" fmla="*/ 105355 w 120230"/>
                  <a:gd name="connsiteY98" fmla="*/ 3578490 h 3814760"/>
                  <a:gd name="connsiteX99" fmla="*/ 66002 w 120230"/>
                  <a:gd name="connsiteY99" fmla="*/ 3578490 h 3814760"/>
                  <a:gd name="connsiteX100" fmla="*/ 66002 w 120230"/>
                  <a:gd name="connsiteY100" fmla="*/ 3783551 h 3814760"/>
                  <a:gd name="connsiteX101" fmla="*/ 105355 w 120230"/>
                  <a:gd name="connsiteY101" fmla="*/ 3783551 h 3814760"/>
                  <a:gd name="connsiteX102" fmla="*/ 105355 w 120230"/>
                  <a:gd name="connsiteY102" fmla="*/ 3696625 h 3814760"/>
                  <a:gd name="connsiteX103" fmla="*/ 66002 w 120230"/>
                  <a:gd name="connsiteY103" fmla="*/ 3696625 h 3814760"/>
                  <a:gd name="connsiteX104" fmla="*/ 14875 w 120230"/>
                  <a:gd name="connsiteY104" fmla="*/ 236276 h 3814760"/>
                  <a:gd name="connsiteX105" fmla="*/ 51129 w 120230"/>
                  <a:gd name="connsiteY105" fmla="*/ 236276 h 3814760"/>
                  <a:gd name="connsiteX106" fmla="*/ 51129 w 120230"/>
                  <a:gd name="connsiteY106" fmla="*/ 31211 h 3814760"/>
                  <a:gd name="connsiteX107" fmla="*/ 14875 w 120230"/>
                  <a:gd name="connsiteY107" fmla="*/ 31211 h 3814760"/>
                  <a:gd name="connsiteX108" fmla="*/ 14875 w 120230"/>
                  <a:gd name="connsiteY108" fmla="*/ 472544 h 3814760"/>
                  <a:gd name="connsiteX109" fmla="*/ 51129 w 120230"/>
                  <a:gd name="connsiteY109" fmla="*/ 472544 h 3814760"/>
                  <a:gd name="connsiteX110" fmla="*/ 51129 w 120230"/>
                  <a:gd name="connsiteY110" fmla="*/ 267484 h 3814760"/>
                  <a:gd name="connsiteX111" fmla="*/ 14875 w 120230"/>
                  <a:gd name="connsiteY111" fmla="*/ 267484 h 3814760"/>
                  <a:gd name="connsiteX112" fmla="*/ 14875 w 120230"/>
                  <a:gd name="connsiteY112" fmla="*/ 708814 h 3814760"/>
                  <a:gd name="connsiteX113" fmla="*/ 51129 w 120230"/>
                  <a:gd name="connsiteY113" fmla="*/ 708814 h 3814760"/>
                  <a:gd name="connsiteX114" fmla="*/ 51129 w 120230"/>
                  <a:gd name="connsiteY114" fmla="*/ 503753 h 3814760"/>
                  <a:gd name="connsiteX115" fmla="*/ 14875 w 120230"/>
                  <a:gd name="connsiteY115" fmla="*/ 503753 h 3814760"/>
                  <a:gd name="connsiteX116" fmla="*/ 14875 w 120230"/>
                  <a:gd name="connsiteY116" fmla="*/ 945082 h 3814760"/>
                  <a:gd name="connsiteX117" fmla="*/ 51129 w 120230"/>
                  <a:gd name="connsiteY117" fmla="*/ 945082 h 3814760"/>
                  <a:gd name="connsiteX118" fmla="*/ 51129 w 120230"/>
                  <a:gd name="connsiteY118" fmla="*/ 740022 h 3814760"/>
                  <a:gd name="connsiteX119" fmla="*/ 14875 w 120230"/>
                  <a:gd name="connsiteY119" fmla="*/ 740022 h 3814760"/>
                  <a:gd name="connsiteX120" fmla="*/ 14875 w 120230"/>
                  <a:gd name="connsiteY120" fmla="*/ 1181352 h 3814760"/>
                  <a:gd name="connsiteX121" fmla="*/ 51129 w 120230"/>
                  <a:gd name="connsiteY121" fmla="*/ 1181352 h 3814760"/>
                  <a:gd name="connsiteX122" fmla="*/ 51129 w 120230"/>
                  <a:gd name="connsiteY122" fmla="*/ 976291 h 3814760"/>
                  <a:gd name="connsiteX123" fmla="*/ 14875 w 120230"/>
                  <a:gd name="connsiteY123" fmla="*/ 976291 h 3814760"/>
                  <a:gd name="connsiteX124" fmla="*/ 14875 w 120230"/>
                  <a:gd name="connsiteY124" fmla="*/ 1417620 h 3814760"/>
                  <a:gd name="connsiteX125" fmla="*/ 51129 w 120230"/>
                  <a:gd name="connsiteY125" fmla="*/ 1417620 h 3814760"/>
                  <a:gd name="connsiteX126" fmla="*/ 51129 w 120230"/>
                  <a:gd name="connsiteY126" fmla="*/ 1212560 h 3814760"/>
                  <a:gd name="connsiteX127" fmla="*/ 14875 w 120230"/>
                  <a:gd name="connsiteY127" fmla="*/ 1212560 h 3814760"/>
                  <a:gd name="connsiteX128" fmla="*/ 14874 w 120230"/>
                  <a:gd name="connsiteY128" fmla="*/ 2602207 h 3814760"/>
                  <a:gd name="connsiteX129" fmla="*/ 51128 w 120230"/>
                  <a:gd name="connsiteY129" fmla="*/ 2602207 h 3814760"/>
                  <a:gd name="connsiteX130" fmla="*/ 51128 w 120230"/>
                  <a:gd name="connsiteY130" fmla="*/ 2397146 h 3814760"/>
                  <a:gd name="connsiteX131" fmla="*/ 14874 w 120230"/>
                  <a:gd name="connsiteY131" fmla="*/ 2397146 h 3814760"/>
                  <a:gd name="connsiteX132" fmla="*/ 14874 w 120230"/>
                  <a:gd name="connsiteY132" fmla="*/ 2838475 h 3814760"/>
                  <a:gd name="connsiteX133" fmla="*/ 51128 w 120230"/>
                  <a:gd name="connsiteY133" fmla="*/ 2838475 h 3814760"/>
                  <a:gd name="connsiteX134" fmla="*/ 51128 w 120230"/>
                  <a:gd name="connsiteY134" fmla="*/ 2633415 h 3814760"/>
                  <a:gd name="connsiteX135" fmla="*/ 14874 w 120230"/>
                  <a:gd name="connsiteY135" fmla="*/ 2633415 h 3814760"/>
                  <a:gd name="connsiteX136" fmla="*/ 14874 w 120230"/>
                  <a:gd name="connsiteY136" fmla="*/ 3074745 h 3814760"/>
                  <a:gd name="connsiteX137" fmla="*/ 51128 w 120230"/>
                  <a:gd name="connsiteY137" fmla="*/ 3074745 h 3814760"/>
                  <a:gd name="connsiteX138" fmla="*/ 51128 w 120230"/>
                  <a:gd name="connsiteY138" fmla="*/ 2869683 h 3814760"/>
                  <a:gd name="connsiteX139" fmla="*/ 14874 w 120230"/>
                  <a:gd name="connsiteY139" fmla="*/ 2869683 h 3814760"/>
                  <a:gd name="connsiteX140" fmla="*/ 14874 w 120230"/>
                  <a:gd name="connsiteY140" fmla="*/ 3311013 h 3814760"/>
                  <a:gd name="connsiteX141" fmla="*/ 51128 w 120230"/>
                  <a:gd name="connsiteY141" fmla="*/ 3311013 h 3814760"/>
                  <a:gd name="connsiteX142" fmla="*/ 51128 w 120230"/>
                  <a:gd name="connsiteY142" fmla="*/ 3105953 h 3814760"/>
                  <a:gd name="connsiteX143" fmla="*/ 14874 w 120230"/>
                  <a:gd name="connsiteY143" fmla="*/ 3105953 h 3814760"/>
                  <a:gd name="connsiteX144" fmla="*/ 14874 w 120230"/>
                  <a:gd name="connsiteY144" fmla="*/ 3547281 h 3814760"/>
                  <a:gd name="connsiteX145" fmla="*/ 51128 w 120230"/>
                  <a:gd name="connsiteY145" fmla="*/ 3547281 h 3814760"/>
                  <a:gd name="connsiteX146" fmla="*/ 51128 w 120230"/>
                  <a:gd name="connsiteY146" fmla="*/ 3342221 h 3814760"/>
                  <a:gd name="connsiteX147" fmla="*/ 14874 w 120230"/>
                  <a:gd name="connsiteY147" fmla="*/ 3342221 h 3814760"/>
                  <a:gd name="connsiteX148" fmla="*/ 14874 w 120230"/>
                  <a:gd name="connsiteY148" fmla="*/ 3783551 h 3814760"/>
                  <a:gd name="connsiteX149" fmla="*/ 51128 w 120230"/>
                  <a:gd name="connsiteY149" fmla="*/ 3783551 h 3814760"/>
                  <a:gd name="connsiteX150" fmla="*/ 51128 w 120230"/>
                  <a:gd name="connsiteY150" fmla="*/ 3578490 h 3814760"/>
                  <a:gd name="connsiteX151" fmla="*/ 14874 w 120230"/>
                  <a:gd name="connsiteY151" fmla="*/ 3578490 h 3814760"/>
                  <a:gd name="connsiteX152" fmla="*/ 1 w 120230"/>
                  <a:gd name="connsiteY152" fmla="*/ 1590737 h 3814760"/>
                  <a:gd name="connsiteX153" fmla="*/ 2 w 120230"/>
                  <a:gd name="connsiteY153" fmla="*/ 0 h 3814760"/>
                  <a:gd name="connsiteX154" fmla="*/ 14875 w 120230"/>
                  <a:gd name="connsiteY154" fmla="*/ 0 h 3814760"/>
                  <a:gd name="connsiteX155" fmla="*/ 14875 w 120230"/>
                  <a:gd name="connsiteY155" fmla="*/ 3 h 3814760"/>
                  <a:gd name="connsiteX156" fmla="*/ 51129 w 120230"/>
                  <a:gd name="connsiteY156" fmla="*/ 3 h 3814760"/>
                  <a:gd name="connsiteX157" fmla="*/ 51129 w 120230"/>
                  <a:gd name="connsiteY157" fmla="*/ 0 h 3814760"/>
                  <a:gd name="connsiteX158" fmla="*/ 66003 w 120230"/>
                  <a:gd name="connsiteY158" fmla="*/ 0 h 3814760"/>
                  <a:gd name="connsiteX159" fmla="*/ 66003 w 120230"/>
                  <a:gd name="connsiteY159" fmla="*/ 3 h 3814760"/>
                  <a:gd name="connsiteX160" fmla="*/ 105356 w 120230"/>
                  <a:gd name="connsiteY160" fmla="*/ 3 h 3814760"/>
                  <a:gd name="connsiteX161" fmla="*/ 105356 w 120230"/>
                  <a:gd name="connsiteY161" fmla="*/ 0 h 3814760"/>
                  <a:gd name="connsiteX162" fmla="*/ 120229 w 120230"/>
                  <a:gd name="connsiteY162" fmla="*/ 0 h 3814760"/>
                  <a:gd name="connsiteX163" fmla="*/ 120229 w 120230"/>
                  <a:gd name="connsiteY163" fmla="*/ 118142 h 3814760"/>
                  <a:gd name="connsiteX164" fmla="*/ 120229 w 120230"/>
                  <a:gd name="connsiteY164" fmla="*/ 149351 h 3814760"/>
                  <a:gd name="connsiteX165" fmla="*/ 120229 w 120230"/>
                  <a:gd name="connsiteY165" fmla="*/ 354411 h 3814760"/>
                  <a:gd name="connsiteX166" fmla="*/ 120230 w 120230"/>
                  <a:gd name="connsiteY166" fmla="*/ 354411 h 3814760"/>
                  <a:gd name="connsiteX167" fmla="*/ 120230 w 120230"/>
                  <a:gd name="connsiteY167" fmla="*/ 385619 h 3814760"/>
                  <a:gd name="connsiteX168" fmla="*/ 120229 w 120230"/>
                  <a:gd name="connsiteY168" fmla="*/ 385619 h 3814760"/>
                  <a:gd name="connsiteX169" fmla="*/ 120229 w 120230"/>
                  <a:gd name="connsiteY169" fmla="*/ 472544 h 3814760"/>
                  <a:gd name="connsiteX170" fmla="*/ 120229 w 120230"/>
                  <a:gd name="connsiteY170" fmla="*/ 503753 h 3814760"/>
                  <a:gd name="connsiteX171" fmla="*/ 120229 w 120230"/>
                  <a:gd name="connsiteY171" fmla="*/ 590679 h 3814760"/>
                  <a:gd name="connsiteX172" fmla="*/ 120230 w 120230"/>
                  <a:gd name="connsiteY172" fmla="*/ 590679 h 3814760"/>
                  <a:gd name="connsiteX173" fmla="*/ 120230 w 120230"/>
                  <a:gd name="connsiteY173" fmla="*/ 621887 h 3814760"/>
                  <a:gd name="connsiteX174" fmla="*/ 120229 w 120230"/>
                  <a:gd name="connsiteY174" fmla="*/ 621887 h 3814760"/>
                  <a:gd name="connsiteX175" fmla="*/ 120229 w 120230"/>
                  <a:gd name="connsiteY175" fmla="*/ 708814 h 3814760"/>
                  <a:gd name="connsiteX176" fmla="*/ 120229 w 120230"/>
                  <a:gd name="connsiteY176" fmla="*/ 740022 h 3814760"/>
                  <a:gd name="connsiteX177" fmla="*/ 120229 w 120230"/>
                  <a:gd name="connsiteY177" fmla="*/ 826948 h 3814760"/>
                  <a:gd name="connsiteX178" fmla="*/ 120230 w 120230"/>
                  <a:gd name="connsiteY178" fmla="*/ 826948 h 3814760"/>
                  <a:gd name="connsiteX179" fmla="*/ 120230 w 120230"/>
                  <a:gd name="connsiteY179" fmla="*/ 858156 h 3814760"/>
                  <a:gd name="connsiteX180" fmla="*/ 120229 w 120230"/>
                  <a:gd name="connsiteY180" fmla="*/ 858156 h 3814760"/>
                  <a:gd name="connsiteX181" fmla="*/ 120229 w 120230"/>
                  <a:gd name="connsiteY181" fmla="*/ 945082 h 3814760"/>
                  <a:gd name="connsiteX182" fmla="*/ 120229 w 120230"/>
                  <a:gd name="connsiteY182" fmla="*/ 976291 h 3814760"/>
                  <a:gd name="connsiteX183" fmla="*/ 120229 w 120230"/>
                  <a:gd name="connsiteY183" fmla="*/ 1063217 h 3814760"/>
                  <a:gd name="connsiteX184" fmla="*/ 120230 w 120230"/>
                  <a:gd name="connsiteY184" fmla="*/ 1063217 h 3814760"/>
                  <a:gd name="connsiteX185" fmla="*/ 120230 w 120230"/>
                  <a:gd name="connsiteY185" fmla="*/ 1094425 h 3814760"/>
                  <a:gd name="connsiteX186" fmla="*/ 120229 w 120230"/>
                  <a:gd name="connsiteY186" fmla="*/ 1094425 h 3814760"/>
                  <a:gd name="connsiteX187" fmla="*/ 120229 w 120230"/>
                  <a:gd name="connsiteY187" fmla="*/ 1181352 h 3814760"/>
                  <a:gd name="connsiteX188" fmla="*/ 120230 w 120230"/>
                  <a:gd name="connsiteY188" fmla="*/ 1181352 h 3814760"/>
                  <a:gd name="connsiteX189" fmla="*/ 120230 w 120230"/>
                  <a:gd name="connsiteY189" fmla="*/ 1212560 h 3814760"/>
                  <a:gd name="connsiteX190" fmla="*/ 120229 w 120230"/>
                  <a:gd name="connsiteY190" fmla="*/ 1212560 h 3814760"/>
                  <a:gd name="connsiteX191" fmla="*/ 120229 w 120230"/>
                  <a:gd name="connsiteY191" fmla="*/ 1299485 h 3814760"/>
                  <a:gd name="connsiteX192" fmla="*/ 120230 w 120230"/>
                  <a:gd name="connsiteY192" fmla="*/ 1299485 h 3814760"/>
                  <a:gd name="connsiteX193" fmla="*/ 120230 w 120230"/>
                  <a:gd name="connsiteY193" fmla="*/ 1330694 h 3814760"/>
                  <a:gd name="connsiteX194" fmla="*/ 120229 w 120230"/>
                  <a:gd name="connsiteY194" fmla="*/ 1330694 h 3814760"/>
                  <a:gd name="connsiteX195" fmla="*/ 120229 w 120230"/>
                  <a:gd name="connsiteY195" fmla="*/ 1417620 h 3814760"/>
                  <a:gd name="connsiteX196" fmla="*/ 120230 w 120230"/>
                  <a:gd name="connsiteY196" fmla="*/ 1417620 h 3814760"/>
                  <a:gd name="connsiteX197" fmla="*/ 120230 w 120230"/>
                  <a:gd name="connsiteY197" fmla="*/ 1448828 h 3814760"/>
                  <a:gd name="connsiteX198" fmla="*/ 120229 w 120230"/>
                  <a:gd name="connsiteY198" fmla="*/ 1448828 h 3814760"/>
                  <a:gd name="connsiteX199" fmla="*/ 120229 w 120230"/>
                  <a:gd name="connsiteY199" fmla="*/ 1535755 h 3814760"/>
                  <a:gd name="connsiteX200" fmla="*/ 120230 w 120230"/>
                  <a:gd name="connsiteY200" fmla="*/ 1535755 h 3814760"/>
                  <a:gd name="connsiteX201" fmla="*/ 120230 w 120230"/>
                  <a:gd name="connsiteY201" fmla="*/ 1566963 h 3814760"/>
                  <a:gd name="connsiteX202" fmla="*/ 120229 w 120230"/>
                  <a:gd name="connsiteY202" fmla="*/ 1566963 h 3814760"/>
                  <a:gd name="connsiteX203" fmla="*/ 120229 w 120230"/>
                  <a:gd name="connsiteY203" fmla="*/ 1590737 h 3814760"/>
                  <a:gd name="connsiteX204" fmla="*/ 105356 w 120230"/>
                  <a:gd name="connsiteY204" fmla="*/ 1590737 h 3814760"/>
                  <a:gd name="connsiteX205" fmla="*/ 105356 w 120230"/>
                  <a:gd name="connsiteY205" fmla="*/ 1566963 h 3814760"/>
                  <a:gd name="connsiteX206" fmla="*/ 66003 w 120230"/>
                  <a:gd name="connsiteY206" fmla="*/ 1566963 h 3814760"/>
                  <a:gd name="connsiteX207" fmla="*/ 66003 w 120230"/>
                  <a:gd name="connsiteY207" fmla="*/ 1590737 h 3814760"/>
                  <a:gd name="connsiteX208" fmla="*/ 51129 w 120230"/>
                  <a:gd name="connsiteY208" fmla="*/ 1590737 h 3814760"/>
                  <a:gd name="connsiteX209" fmla="*/ 51129 w 120230"/>
                  <a:gd name="connsiteY209" fmla="*/ 1448828 h 3814760"/>
                  <a:gd name="connsiteX210" fmla="*/ 14875 w 120230"/>
                  <a:gd name="connsiteY210" fmla="*/ 1448828 h 3814760"/>
                  <a:gd name="connsiteX211" fmla="*/ 14875 w 120230"/>
                  <a:gd name="connsiteY211" fmla="*/ 1590737 h 3814760"/>
                  <a:gd name="connsiteX212" fmla="*/ 0 w 120230"/>
                  <a:gd name="connsiteY212" fmla="*/ 3814760 h 3814760"/>
                  <a:gd name="connsiteX213" fmla="*/ 1 w 120230"/>
                  <a:gd name="connsiteY213" fmla="*/ 2199477 h 3814760"/>
                  <a:gd name="connsiteX214" fmla="*/ 14874 w 120230"/>
                  <a:gd name="connsiteY214" fmla="*/ 2199477 h 3814760"/>
                  <a:gd name="connsiteX215" fmla="*/ 14874 w 120230"/>
                  <a:gd name="connsiteY215" fmla="*/ 2365937 h 3814760"/>
                  <a:gd name="connsiteX216" fmla="*/ 51128 w 120230"/>
                  <a:gd name="connsiteY216" fmla="*/ 2365937 h 3814760"/>
                  <a:gd name="connsiteX217" fmla="*/ 51128 w 120230"/>
                  <a:gd name="connsiteY217" fmla="*/ 2199477 h 3814760"/>
                  <a:gd name="connsiteX218" fmla="*/ 66002 w 120230"/>
                  <a:gd name="connsiteY218" fmla="*/ 2199477 h 3814760"/>
                  <a:gd name="connsiteX219" fmla="*/ 66002 w 120230"/>
                  <a:gd name="connsiteY219" fmla="*/ 2247804 h 3814760"/>
                  <a:gd name="connsiteX220" fmla="*/ 105355 w 120230"/>
                  <a:gd name="connsiteY220" fmla="*/ 2247804 h 3814760"/>
                  <a:gd name="connsiteX221" fmla="*/ 105355 w 120230"/>
                  <a:gd name="connsiteY221" fmla="*/ 2199477 h 3814760"/>
                  <a:gd name="connsiteX222" fmla="*/ 120228 w 120230"/>
                  <a:gd name="connsiteY222" fmla="*/ 2199477 h 3814760"/>
                  <a:gd name="connsiteX223" fmla="*/ 120228 w 120230"/>
                  <a:gd name="connsiteY223" fmla="*/ 2247804 h 3814760"/>
                  <a:gd name="connsiteX224" fmla="*/ 120229 w 120230"/>
                  <a:gd name="connsiteY224" fmla="*/ 2247804 h 3814760"/>
                  <a:gd name="connsiteX225" fmla="*/ 120229 w 120230"/>
                  <a:gd name="connsiteY225" fmla="*/ 2279012 h 3814760"/>
                  <a:gd name="connsiteX226" fmla="*/ 120228 w 120230"/>
                  <a:gd name="connsiteY226" fmla="*/ 2279012 h 3814760"/>
                  <a:gd name="connsiteX227" fmla="*/ 120228 w 120230"/>
                  <a:gd name="connsiteY227" fmla="*/ 2365937 h 3814760"/>
                  <a:gd name="connsiteX228" fmla="*/ 120228 w 120230"/>
                  <a:gd name="connsiteY228" fmla="*/ 2397146 h 3814760"/>
                  <a:gd name="connsiteX229" fmla="*/ 120228 w 120230"/>
                  <a:gd name="connsiteY229" fmla="*/ 2484072 h 3814760"/>
                  <a:gd name="connsiteX230" fmla="*/ 120229 w 120230"/>
                  <a:gd name="connsiteY230" fmla="*/ 2484072 h 3814760"/>
                  <a:gd name="connsiteX231" fmla="*/ 120229 w 120230"/>
                  <a:gd name="connsiteY231" fmla="*/ 2515280 h 3814760"/>
                  <a:gd name="connsiteX232" fmla="*/ 120228 w 120230"/>
                  <a:gd name="connsiteY232" fmla="*/ 2515280 h 3814760"/>
                  <a:gd name="connsiteX233" fmla="*/ 120228 w 120230"/>
                  <a:gd name="connsiteY233" fmla="*/ 2602207 h 3814760"/>
                  <a:gd name="connsiteX234" fmla="*/ 120228 w 120230"/>
                  <a:gd name="connsiteY234" fmla="*/ 2633415 h 3814760"/>
                  <a:gd name="connsiteX235" fmla="*/ 120228 w 120230"/>
                  <a:gd name="connsiteY235" fmla="*/ 2720340 h 3814760"/>
                  <a:gd name="connsiteX236" fmla="*/ 120229 w 120230"/>
                  <a:gd name="connsiteY236" fmla="*/ 2720340 h 3814760"/>
                  <a:gd name="connsiteX237" fmla="*/ 120229 w 120230"/>
                  <a:gd name="connsiteY237" fmla="*/ 2751549 h 3814760"/>
                  <a:gd name="connsiteX238" fmla="*/ 120228 w 120230"/>
                  <a:gd name="connsiteY238" fmla="*/ 2751549 h 3814760"/>
                  <a:gd name="connsiteX239" fmla="*/ 120228 w 120230"/>
                  <a:gd name="connsiteY239" fmla="*/ 2838475 h 3814760"/>
                  <a:gd name="connsiteX240" fmla="*/ 120228 w 120230"/>
                  <a:gd name="connsiteY240" fmla="*/ 2869683 h 3814760"/>
                  <a:gd name="connsiteX241" fmla="*/ 120228 w 120230"/>
                  <a:gd name="connsiteY241" fmla="*/ 2956610 h 3814760"/>
                  <a:gd name="connsiteX242" fmla="*/ 120230 w 120230"/>
                  <a:gd name="connsiteY242" fmla="*/ 2956610 h 3814760"/>
                  <a:gd name="connsiteX243" fmla="*/ 120230 w 120230"/>
                  <a:gd name="connsiteY243" fmla="*/ 2987818 h 3814760"/>
                  <a:gd name="connsiteX244" fmla="*/ 120228 w 120230"/>
                  <a:gd name="connsiteY244" fmla="*/ 2987818 h 3814760"/>
                  <a:gd name="connsiteX245" fmla="*/ 120228 w 120230"/>
                  <a:gd name="connsiteY245" fmla="*/ 3074745 h 3814760"/>
                  <a:gd name="connsiteX246" fmla="*/ 120230 w 120230"/>
                  <a:gd name="connsiteY246" fmla="*/ 3074745 h 3814760"/>
                  <a:gd name="connsiteX247" fmla="*/ 120230 w 120230"/>
                  <a:gd name="connsiteY247" fmla="*/ 3105953 h 3814760"/>
                  <a:gd name="connsiteX248" fmla="*/ 120228 w 120230"/>
                  <a:gd name="connsiteY248" fmla="*/ 3105953 h 3814760"/>
                  <a:gd name="connsiteX249" fmla="*/ 120228 w 120230"/>
                  <a:gd name="connsiteY249" fmla="*/ 3192878 h 3814760"/>
                  <a:gd name="connsiteX250" fmla="*/ 120230 w 120230"/>
                  <a:gd name="connsiteY250" fmla="*/ 3192878 h 3814760"/>
                  <a:gd name="connsiteX251" fmla="*/ 120230 w 120230"/>
                  <a:gd name="connsiteY251" fmla="*/ 3224087 h 3814760"/>
                  <a:gd name="connsiteX252" fmla="*/ 120228 w 120230"/>
                  <a:gd name="connsiteY252" fmla="*/ 3224087 h 3814760"/>
                  <a:gd name="connsiteX253" fmla="*/ 120228 w 120230"/>
                  <a:gd name="connsiteY253" fmla="*/ 3311013 h 3814760"/>
                  <a:gd name="connsiteX254" fmla="*/ 120230 w 120230"/>
                  <a:gd name="connsiteY254" fmla="*/ 3311013 h 3814760"/>
                  <a:gd name="connsiteX255" fmla="*/ 120230 w 120230"/>
                  <a:gd name="connsiteY255" fmla="*/ 3342221 h 3814760"/>
                  <a:gd name="connsiteX256" fmla="*/ 120228 w 120230"/>
                  <a:gd name="connsiteY256" fmla="*/ 3342221 h 3814760"/>
                  <a:gd name="connsiteX257" fmla="*/ 120228 w 120230"/>
                  <a:gd name="connsiteY257" fmla="*/ 3429148 h 3814760"/>
                  <a:gd name="connsiteX258" fmla="*/ 120230 w 120230"/>
                  <a:gd name="connsiteY258" fmla="*/ 3429148 h 3814760"/>
                  <a:gd name="connsiteX259" fmla="*/ 120230 w 120230"/>
                  <a:gd name="connsiteY259" fmla="*/ 3460356 h 3814760"/>
                  <a:gd name="connsiteX260" fmla="*/ 120228 w 120230"/>
                  <a:gd name="connsiteY260" fmla="*/ 3460356 h 3814760"/>
                  <a:gd name="connsiteX261" fmla="*/ 120228 w 120230"/>
                  <a:gd name="connsiteY261" fmla="*/ 3547281 h 3814760"/>
                  <a:gd name="connsiteX262" fmla="*/ 120230 w 120230"/>
                  <a:gd name="connsiteY262" fmla="*/ 3547281 h 3814760"/>
                  <a:gd name="connsiteX263" fmla="*/ 120230 w 120230"/>
                  <a:gd name="connsiteY263" fmla="*/ 3578490 h 3814760"/>
                  <a:gd name="connsiteX264" fmla="*/ 120228 w 120230"/>
                  <a:gd name="connsiteY264" fmla="*/ 3578490 h 3814760"/>
                  <a:gd name="connsiteX265" fmla="*/ 120228 w 120230"/>
                  <a:gd name="connsiteY265" fmla="*/ 3665416 h 3814760"/>
                  <a:gd name="connsiteX266" fmla="*/ 120230 w 120230"/>
                  <a:gd name="connsiteY266" fmla="*/ 3665416 h 3814760"/>
                  <a:gd name="connsiteX267" fmla="*/ 120230 w 120230"/>
                  <a:gd name="connsiteY267" fmla="*/ 3696625 h 3814760"/>
                  <a:gd name="connsiteX268" fmla="*/ 120228 w 120230"/>
                  <a:gd name="connsiteY268" fmla="*/ 3696625 h 3814760"/>
                  <a:gd name="connsiteX269" fmla="*/ 120228 w 120230"/>
                  <a:gd name="connsiteY269" fmla="*/ 3783551 h 3814760"/>
                  <a:gd name="connsiteX270" fmla="*/ 120230 w 120230"/>
                  <a:gd name="connsiteY270" fmla="*/ 3783551 h 3814760"/>
                  <a:gd name="connsiteX271" fmla="*/ 120230 w 120230"/>
                  <a:gd name="connsiteY271" fmla="*/ 3814759 h 3814760"/>
                  <a:gd name="connsiteX272" fmla="*/ 120228 w 120230"/>
                  <a:gd name="connsiteY272" fmla="*/ 3814759 h 3814760"/>
                  <a:gd name="connsiteX273" fmla="*/ 120228 w 120230"/>
                  <a:gd name="connsiteY273" fmla="*/ 3814760 h 3814760"/>
                  <a:gd name="connsiteX274" fmla="*/ 105355 w 120230"/>
                  <a:gd name="connsiteY274" fmla="*/ 3814760 h 3814760"/>
                  <a:gd name="connsiteX275" fmla="*/ 105355 w 120230"/>
                  <a:gd name="connsiteY275" fmla="*/ 3814759 h 3814760"/>
                  <a:gd name="connsiteX276" fmla="*/ 66002 w 120230"/>
                  <a:gd name="connsiteY276" fmla="*/ 3814759 h 3814760"/>
                  <a:gd name="connsiteX277" fmla="*/ 66002 w 120230"/>
                  <a:gd name="connsiteY277" fmla="*/ 3814760 h 3814760"/>
                  <a:gd name="connsiteX278" fmla="*/ 51128 w 120230"/>
                  <a:gd name="connsiteY278" fmla="*/ 3814760 h 3814760"/>
                  <a:gd name="connsiteX279" fmla="*/ 51128 w 120230"/>
                  <a:gd name="connsiteY279" fmla="*/ 3814759 h 3814760"/>
                  <a:gd name="connsiteX280" fmla="*/ 14874 w 120230"/>
                  <a:gd name="connsiteY280" fmla="*/ 3814759 h 3814760"/>
                  <a:gd name="connsiteX281" fmla="*/ 14874 w 120230"/>
                  <a:gd name="connsiteY281" fmla="*/ 3814760 h 3814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</a:cxnLst>
                <a:rect l="l" t="t" r="r" b="b"/>
                <a:pathLst>
                  <a:path w="120230" h="3814760">
                    <a:moveTo>
                      <a:pt x="66003" y="118142"/>
                    </a:moveTo>
                    <a:lnTo>
                      <a:pt x="105356" y="118142"/>
                    </a:lnTo>
                    <a:lnTo>
                      <a:pt x="105356" y="31211"/>
                    </a:lnTo>
                    <a:lnTo>
                      <a:pt x="66003" y="31211"/>
                    </a:lnTo>
                    <a:close/>
                    <a:moveTo>
                      <a:pt x="66003" y="236276"/>
                    </a:moveTo>
                    <a:lnTo>
                      <a:pt x="105356" y="236276"/>
                    </a:lnTo>
                    <a:lnTo>
                      <a:pt x="105356" y="149351"/>
                    </a:lnTo>
                    <a:lnTo>
                      <a:pt x="66003" y="149351"/>
                    </a:lnTo>
                    <a:close/>
                    <a:moveTo>
                      <a:pt x="66003" y="354411"/>
                    </a:moveTo>
                    <a:lnTo>
                      <a:pt x="105356" y="354411"/>
                    </a:lnTo>
                    <a:lnTo>
                      <a:pt x="105356" y="267484"/>
                    </a:lnTo>
                    <a:lnTo>
                      <a:pt x="66003" y="267484"/>
                    </a:lnTo>
                    <a:close/>
                    <a:moveTo>
                      <a:pt x="66003" y="472544"/>
                    </a:moveTo>
                    <a:lnTo>
                      <a:pt x="105356" y="472544"/>
                    </a:lnTo>
                    <a:lnTo>
                      <a:pt x="105356" y="385619"/>
                    </a:lnTo>
                    <a:lnTo>
                      <a:pt x="66003" y="385619"/>
                    </a:lnTo>
                    <a:close/>
                    <a:moveTo>
                      <a:pt x="66003" y="590679"/>
                    </a:moveTo>
                    <a:lnTo>
                      <a:pt x="105356" y="590679"/>
                    </a:lnTo>
                    <a:lnTo>
                      <a:pt x="105356" y="503753"/>
                    </a:lnTo>
                    <a:lnTo>
                      <a:pt x="66003" y="503753"/>
                    </a:lnTo>
                    <a:close/>
                    <a:moveTo>
                      <a:pt x="66003" y="708814"/>
                    </a:moveTo>
                    <a:lnTo>
                      <a:pt x="105356" y="708814"/>
                    </a:lnTo>
                    <a:lnTo>
                      <a:pt x="105356" y="621887"/>
                    </a:lnTo>
                    <a:lnTo>
                      <a:pt x="66003" y="621887"/>
                    </a:lnTo>
                    <a:close/>
                    <a:moveTo>
                      <a:pt x="66003" y="826948"/>
                    </a:moveTo>
                    <a:lnTo>
                      <a:pt x="105356" y="826948"/>
                    </a:lnTo>
                    <a:lnTo>
                      <a:pt x="105356" y="740022"/>
                    </a:lnTo>
                    <a:lnTo>
                      <a:pt x="66003" y="740022"/>
                    </a:lnTo>
                    <a:close/>
                    <a:moveTo>
                      <a:pt x="66003" y="945082"/>
                    </a:moveTo>
                    <a:lnTo>
                      <a:pt x="105356" y="945082"/>
                    </a:lnTo>
                    <a:lnTo>
                      <a:pt x="105356" y="858156"/>
                    </a:lnTo>
                    <a:lnTo>
                      <a:pt x="66003" y="858156"/>
                    </a:lnTo>
                    <a:close/>
                    <a:moveTo>
                      <a:pt x="66003" y="1063217"/>
                    </a:moveTo>
                    <a:lnTo>
                      <a:pt x="105356" y="1063217"/>
                    </a:lnTo>
                    <a:lnTo>
                      <a:pt x="105356" y="976291"/>
                    </a:lnTo>
                    <a:lnTo>
                      <a:pt x="66003" y="976291"/>
                    </a:lnTo>
                    <a:close/>
                    <a:moveTo>
                      <a:pt x="66003" y="1181352"/>
                    </a:moveTo>
                    <a:lnTo>
                      <a:pt x="105356" y="1181352"/>
                    </a:lnTo>
                    <a:lnTo>
                      <a:pt x="105356" y="1094425"/>
                    </a:lnTo>
                    <a:lnTo>
                      <a:pt x="66003" y="1094425"/>
                    </a:lnTo>
                    <a:close/>
                    <a:moveTo>
                      <a:pt x="66003" y="1299485"/>
                    </a:moveTo>
                    <a:lnTo>
                      <a:pt x="105356" y="1299485"/>
                    </a:lnTo>
                    <a:lnTo>
                      <a:pt x="105356" y="1212560"/>
                    </a:lnTo>
                    <a:lnTo>
                      <a:pt x="66003" y="1212560"/>
                    </a:lnTo>
                    <a:close/>
                    <a:moveTo>
                      <a:pt x="66003" y="1417620"/>
                    </a:moveTo>
                    <a:lnTo>
                      <a:pt x="105356" y="1417620"/>
                    </a:lnTo>
                    <a:lnTo>
                      <a:pt x="105356" y="1330694"/>
                    </a:lnTo>
                    <a:lnTo>
                      <a:pt x="66003" y="1330694"/>
                    </a:lnTo>
                    <a:close/>
                    <a:moveTo>
                      <a:pt x="66003" y="1535755"/>
                    </a:moveTo>
                    <a:lnTo>
                      <a:pt x="105356" y="1535755"/>
                    </a:lnTo>
                    <a:lnTo>
                      <a:pt x="105356" y="1448828"/>
                    </a:lnTo>
                    <a:lnTo>
                      <a:pt x="66003" y="1448828"/>
                    </a:lnTo>
                    <a:close/>
                    <a:moveTo>
                      <a:pt x="66002" y="2365937"/>
                    </a:moveTo>
                    <a:lnTo>
                      <a:pt x="105355" y="2365937"/>
                    </a:lnTo>
                    <a:lnTo>
                      <a:pt x="105355" y="2279012"/>
                    </a:lnTo>
                    <a:lnTo>
                      <a:pt x="66002" y="2279012"/>
                    </a:lnTo>
                    <a:close/>
                    <a:moveTo>
                      <a:pt x="66002" y="2484072"/>
                    </a:moveTo>
                    <a:lnTo>
                      <a:pt x="105355" y="2484072"/>
                    </a:lnTo>
                    <a:lnTo>
                      <a:pt x="105355" y="2397146"/>
                    </a:lnTo>
                    <a:lnTo>
                      <a:pt x="66002" y="2397146"/>
                    </a:lnTo>
                    <a:close/>
                    <a:moveTo>
                      <a:pt x="66002" y="2602207"/>
                    </a:moveTo>
                    <a:lnTo>
                      <a:pt x="105355" y="2602207"/>
                    </a:lnTo>
                    <a:lnTo>
                      <a:pt x="105355" y="2515280"/>
                    </a:lnTo>
                    <a:lnTo>
                      <a:pt x="66002" y="2515280"/>
                    </a:lnTo>
                    <a:close/>
                    <a:moveTo>
                      <a:pt x="66002" y="2720340"/>
                    </a:moveTo>
                    <a:lnTo>
                      <a:pt x="105355" y="2720340"/>
                    </a:lnTo>
                    <a:lnTo>
                      <a:pt x="105355" y="2633415"/>
                    </a:lnTo>
                    <a:lnTo>
                      <a:pt x="66002" y="2633415"/>
                    </a:lnTo>
                    <a:close/>
                    <a:moveTo>
                      <a:pt x="66002" y="2838475"/>
                    </a:moveTo>
                    <a:lnTo>
                      <a:pt x="105355" y="2838475"/>
                    </a:lnTo>
                    <a:lnTo>
                      <a:pt x="105355" y="2751549"/>
                    </a:lnTo>
                    <a:lnTo>
                      <a:pt x="66002" y="2751549"/>
                    </a:lnTo>
                    <a:close/>
                    <a:moveTo>
                      <a:pt x="66002" y="2956610"/>
                    </a:moveTo>
                    <a:lnTo>
                      <a:pt x="105355" y="2956610"/>
                    </a:lnTo>
                    <a:lnTo>
                      <a:pt x="105355" y="2869683"/>
                    </a:lnTo>
                    <a:lnTo>
                      <a:pt x="66002" y="2869683"/>
                    </a:lnTo>
                    <a:close/>
                    <a:moveTo>
                      <a:pt x="66002" y="3074745"/>
                    </a:moveTo>
                    <a:lnTo>
                      <a:pt x="105355" y="3074745"/>
                    </a:lnTo>
                    <a:lnTo>
                      <a:pt x="105355" y="2987818"/>
                    </a:lnTo>
                    <a:lnTo>
                      <a:pt x="66002" y="2987818"/>
                    </a:lnTo>
                    <a:close/>
                    <a:moveTo>
                      <a:pt x="66002" y="3192878"/>
                    </a:moveTo>
                    <a:lnTo>
                      <a:pt x="105355" y="3192878"/>
                    </a:lnTo>
                    <a:lnTo>
                      <a:pt x="105355" y="3105953"/>
                    </a:lnTo>
                    <a:lnTo>
                      <a:pt x="66002" y="3105953"/>
                    </a:lnTo>
                    <a:close/>
                    <a:moveTo>
                      <a:pt x="66002" y="3311013"/>
                    </a:moveTo>
                    <a:lnTo>
                      <a:pt x="105355" y="3311013"/>
                    </a:lnTo>
                    <a:lnTo>
                      <a:pt x="105355" y="3224087"/>
                    </a:lnTo>
                    <a:lnTo>
                      <a:pt x="66002" y="3224087"/>
                    </a:lnTo>
                    <a:close/>
                    <a:moveTo>
                      <a:pt x="66002" y="3429148"/>
                    </a:moveTo>
                    <a:lnTo>
                      <a:pt x="105355" y="3429148"/>
                    </a:lnTo>
                    <a:lnTo>
                      <a:pt x="105355" y="3342221"/>
                    </a:lnTo>
                    <a:lnTo>
                      <a:pt x="66002" y="3342221"/>
                    </a:lnTo>
                    <a:close/>
                    <a:moveTo>
                      <a:pt x="66002" y="3547281"/>
                    </a:moveTo>
                    <a:lnTo>
                      <a:pt x="105355" y="3547281"/>
                    </a:lnTo>
                    <a:lnTo>
                      <a:pt x="105355" y="3460356"/>
                    </a:lnTo>
                    <a:lnTo>
                      <a:pt x="66002" y="3460356"/>
                    </a:lnTo>
                    <a:close/>
                    <a:moveTo>
                      <a:pt x="66002" y="3665416"/>
                    </a:moveTo>
                    <a:lnTo>
                      <a:pt x="105355" y="3665416"/>
                    </a:lnTo>
                    <a:lnTo>
                      <a:pt x="105355" y="3578490"/>
                    </a:lnTo>
                    <a:lnTo>
                      <a:pt x="66002" y="3578490"/>
                    </a:lnTo>
                    <a:close/>
                    <a:moveTo>
                      <a:pt x="66002" y="3783551"/>
                    </a:moveTo>
                    <a:lnTo>
                      <a:pt x="105355" y="3783551"/>
                    </a:lnTo>
                    <a:lnTo>
                      <a:pt x="105355" y="3696625"/>
                    </a:lnTo>
                    <a:lnTo>
                      <a:pt x="66002" y="3696625"/>
                    </a:lnTo>
                    <a:close/>
                    <a:moveTo>
                      <a:pt x="14875" y="236276"/>
                    </a:moveTo>
                    <a:lnTo>
                      <a:pt x="51129" y="236276"/>
                    </a:lnTo>
                    <a:lnTo>
                      <a:pt x="51129" y="31211"/>
                    </a:lnTo>
                    <a:lnTo>
                      <a:pt x="14875" y="31211"/>
                    </a:lnTo>
                    <a:close/>
                    <a:moveTo>
                      <a:pt x="14875" y="472544"/>
                    </a:moveTo>
                    <a:lnTo>
                      <a:pt x="51129" y="472544"/>
                    </a:lnTo>
                    <a:lnTo>
                      <a:pt x="51129" y="267484"/>
                    </a:lnTo>
                    <a:lnTo>
                      <a:pt x="14875" y="267484"/>
                    </a:lnTo>
                    <a:close/>
                    <a:moveTo>
                      <a:pt x="14875" y="708814"/>
                    </a:moveTo>
                    <a:lnTo>
                      <a:pt x="51129" y="708814"/>
                    </a:lnTo>
                    <a:lnTo>
                      <a:pt x="51129" y="503753"/>
                    </a:lnTo>
                    <a:lnTo>
                      <a:pt x="14875" y="503753"/>
                    </a:lnTo>
                    <a:close/>
                    <a:moveTo>
                      <a:pt x="14875" y="945082"/>
                    </a:moveTo>
                    <a:lnTo>
                      <a:pt x="51129" y="945082"/>
                    </a:lnTo>
                    <a:lnTo>
                      <a:pt x="51129" y="740022"/>
                    </a:lnTo>
                    <a:lnTo>
                      <a:pt x="14875" y="740022"/>
                    </a:lnTo>
                    <a:close/>
                    <a:moveTo>
                      <a:pt x="14875" y="1181352"/>
                    </a:moveTo>
                    <a:lnTo>
                      <a:pt x="51129" y="1181352"/>
                    </a:lnTo>
                    <a:lnTo>
                      <a:pt x="51129" y="976291"/>
                    </a:lnTo>
                    <a:lnTo>
                      <a:pt x="14875" y="976291"/>
                    </a:lnTo>
                    <a:close/>
                    <a:moveTo>
                      <a:pt x="14875" y="1417620"/>
                    </a:moveTo>
                    <a:lnTo>
                      <a:pt x="51129" y="1417620"/>
                    </a:lnTo>
                    <a:lnTo>
                      <a:pt x="51129" y="1212560"/>
                    </a:lnTo>
                    <a:lnTo>
                      <a:pt x="14875" y="1212560"/>
                    </a:lnTo>
                    <a:close/>
                    <a:moveTo>
                      <a:pt x="14874" y="2602207"/>
                    </a:moveTo>
                    <a:lnTo>
                      <a:pt x="51128" y="2602207"/>
                    </a:lnTo>
                    <a:lnTo>
                      <a:pt x="51128" y="2397146"/>
                    </a:lnTo>
                    <a:lnTo>
                      <a:pt x="14874" y="2397146"/>
                    </a:lnTo>
                    <a:close/>
                    <a:moveTo>
                      <a:pt x="14874" y="2838475"/>
                    </a:moveTo>
                    <a:lnTo>
                      <a:pt x="51128" y="2838475"/>
                    </a:lnTo>
                    <a:lnTo>
                      <a:pt x="51128" y="2633415"/>
                    </a:lnTo>
                    <a:lnTo>
                      <a:pt x="14874" y="2633415"/>
                    </a:lnTo>
                    <a:close/>
                    <a:moveTo>
                      <a:pt x="14874" y="3074745"/>
                    </a:moveTo>
                    <a:lnTo>
                      <a:pt x="51128" y="3074745"/>
                    </a:lnTo>
                    <a:lnTo>
                      <a:pt x="51128" y="2869683"/>
                    </a:lnTo>
                    <a:lnTo>
                      <a:pt x="14874" y="2869683"/>
                    </a:lnTo>
                    <a:close/>
                    <a:moveTo>
                      <a:pt x="14874" y="3311013"/>
                    </a:moveTo>
                    <a:lnTo>
                      <a:pt x="51128" y="3311013"/>
                    </a:lnTo>
                    <a:lnTo>
                      <a:pt x="51128" y="3105953"/>
                    </a:lnTo>
                    <a:lnTo>
                      <a:pt x="14874" y="3105953"/>
                    </a:lnTo>
                    <a:close/>
                    <a:moveTo>
                      <a:pt x="14874" y="3547281"/>
                    </a:moveTo>
                    <a:lnTo>
                      <a:pt x="51128" y="3547281"/>
                    </a:lnTo>
                    <a:lnTo>
                      <a:pt x="51128" y="3342221"/>
                    </a:lnTo>
                    <a:lnTo>
                      <a:pt x="14874" y="3342221"/>
                    </a:lnTo>
                    <a:close/>
                    <a:moveTo>
                      <a:pt x="14874" y="3783551"/>
                    </a:moveTo>
                    <a:lnTo>
                      <a:pt x="51128" y="3783551"/>
                    </a:lnTo>
                    <a:lnTo>
                      <a:pt x="51128" y="3578490"/>
                    </a:lnTo>
                    <a:lnTo>
                      <a:pt x="14874" y="3578490"/>
                    </a:lnTo>
                    <a:close/>
                    <a:moveTo>
                      <a:pt x="1" y="1590737"/>
                    </a:moveTo>
                    <a:lnTo>
                      <a:pt x="2" y="0"/>
                    </a:lnTo>
                    <a:lnTo>
                      <a:pt x="14875" y="0"/>
                    </a:lnTo>
                    <a:lnTo>
                      <a:pt x="14875" y="3"/>
                    </a:lnTo>
                    <a:lnTo>
                      <a:pt x="51129" y="3"/>
                    </a:lnTo>
                    <a:lnTo>
                      <a:pt x="51129" y="0"/>
                    </a:lnTo>
                    <a:lnTo>
                      <a:pt x="66003" y="0"/>
                    </a:lnTo>
                    <a:lnTo>
                      <a:pt x="66003" y="3"/>
                    </a:lnTo>
                    <a:lnTo>
                      <a:pt x="105356" y="3"/>
                    </a:lnTo>
                    <a:lnTo>
                      <a:pt x="105356" y="0"/>
                    </a:lnTo>
                    <a:lnTo>
                      <a:pt x="120229" y="0"/>
                    </a:lnTo>
                    <a:lnTo>
                      <a:pt x="120229" y="118142"/>
                    </a:lnTo>
                    <a:lnTo>
                      <a:pt x="120229" y="149351"/>
                    </a:lnTo>
                    <a:lnTo>
                      <a:pt x="120229" y="354411"/>
                    </a:lnTo>
                    <a:lnTo>
                      <a:pt x="120230" y="354411"/>
                    </a:lnTo>
                    <a:lnTo>
                      <a:pt x="120230" y="385619"/>
                    </a:lnTo>
                    <a:lnTo>
                      <a:pt x="120229" y="385619"/>
                    </a:lnTo>
                    <a:lnTo>
                      <a:pt x="120229" y="472544"/>
                    </a:lnTo>
                    <a:lnTo>
                      <a:pt x="120229" y="503753"/>
                    </a:lnTo>
                    <a:lnTo>
                      <a:pt x="120229" y="590679"/>
                    </a:lnTo>
                    <a:lnTo>
                      <a:pt x="120230" y="590679"/>
                    </a:lnTo>
                    <a:lnTo>
                      <a:pt x="120230" y="621887"/>
                    </a:lnTo>
                    <a:lnTo>
                      <a:pt x="120229" y="621887"/>
                    </a:lnTo>
                    <a:lnTo>
                      <a:pt x="120229" y="708814"/>
                    </a:lnTo>
                    <a:lnTo>
                      <a:pt x="120229" y="740022"/>
                    </a:lnTo>
                    <a:lnTo>
                      <a:pt x="120229" y="826948"/>
                    </a:lnTo>
                    <a:lnTo>
                      <a:pt x="120230" y="826948"/>
                    </a:lnTo>
                    <a:lnTo>
                      <a:pt x="120230" y="858156"/>
                    </a:lnTo>
                    <a:lnTo>
                      <a:pt x="120229" y="858156"/>
                    </a:lnTo>
                    <a:lnTo>
                      <a:pt x="120229" y="945082"/>
                    </a:lnTo>
                    <a:lnTo>
                      <a:pt x="120229" y="976291"/>
                    </a:lnTo>
                    <a:lnTo>
                      <a:pt x="120229" y="1063217"/>
                    </a:lnTo>
                    <a:lnTo>
                      <a:pt x="120230" y="1063217"/>
                    </a:lnTo>
                    <a:lnTo>
                      <a:pt x="120230" y="1094425"/>
                    </a:lnTo>
                    <a:lnTo>
                      <a:pt x="120229" y="1094425"/>
                    </a:lnTo>
                    <a:lnTo>
                      <a:pt x="120229" y="1181352"/>
                    </a:lnTo>
                    <a:lnTo>
                      <a:pt x="120230" y="1181352"/>
                    </a:lnTo>
                    <a:lnTo>
                      <a:pt x="120230" y="1212560"/>
                    </a:lnTo>
                    <a:lnTo>
                      <a:pt x="120229" y="1212560"/>
                    </a:lnTo>
                    <a:lnTo>
                      <a:pt x="120229" y="1299485"/>
                    </a:lnTo>
                    <a:lnTo>
                      <a:pt x="120230" y="1299485"/>
                    </a:lnTo>
                    <a:lnTo>
                      <a:pt x="120230" y="1330694"/>
                    </a:lnTo>
                    <a:lnTo>
                      <a:pt x="120229" y="1330694"/>
                    </a:lnTo>
                    <a:lnTo>
                      <a:pt x="120229" y="1417620"/>
                    </a:lnTo>
                    <a:lnTo>
                      <a:pt x="120230" y="1417620"/>
                    </a:lnTo>
                    <a:lnTo>
                      <a:pt x="120230" y="1448828"/>
                    </a:lnTo>
                    <a:lnTo>
                      <a:pt x="120229" y="1448828"/>
                    </a:lnTo>
                    <a:lnTo>
                      <a:pt x="120229" y="1535755"/>
                    </a:lnTo>
                    <a:lnTo>
                      <a:pt x="120230" y="1535755"/>
                    </a:lnTo>
                    <a:lnTo>
                      <a:pt x="120230" y="1566963"/>
                    </a:lnTo>
                    <a:lnTo>
                      <a:pt x="120229" y="1566963"/>
                    </a:lnTo>
                    <a:lnTo>
                      <a:pt x="120229" y="1590737"/>
                    </a:lnTo>
                    <a:lnTo>
                      <a:pt x="105356" y="1590737"/>
                    </a:lnTo>
                    <a:lnTo>
                      <a:pt x="105356" y="1566963"/>
                    </a:lnTo>
                    <a:lnTo>
                      <a:pt x="66003" y="1566963"/>
                    </a:lnTo>
                    <a:lnTo>
                      <a:pt x="66003" y="1590737"/>
                    </a:lnTo>
                    <a:lnTo>
                      <a:pt x="51129" y="1590737"/>
                    </a:lnTo>
                    <a:lnTo>
                      <a:pt x="51129" y="1448828"/>
                    </a:lnTo>
                    <a:lnTo>
                      <a:pt x="14875" y="1448828"/>
                    </a:lnTo>
                    <a:lnTo>
                      <a:pt x="14875" y="1590737"/>
                    </a:lnTo>
                    <a:close/>
                    <a:moveTo>
                      <a:pt x="0" y="3814760"/>
                    </a:moveTo>
                    <a:lnTo>
                      <a:pt x="1" y="2199477"/>
                    </a:lnTo>
                    <a:lnTo>
                      <a:pt x="14874" y="2199477"/>
                    </a:lnTo>
                    <a:lnTo>
                      <a:pt x="14874" y="2365937"/>
                    </a:lnTo>
                    <a:lnTo>
                      <a:pt x="51128" y="2365937"/>
                    </a:lnTo>
                    <a:lnTo>
                      <a:pt x="51128" y="2199477"/>
                    </a:lnTo>
                    <a:lnTo>
                      <a:pt x="66002" y="2199477"/>
                    </a:lnTo>
                    <a:lnTo>
                      <a:pt x="66002" y="2247804"/>
                    </a:lnTo>
                    <a:lnTo>
                      <a:pt x="105355" y="2247804"/>
                    </a:lnTo>
                    <a:lnTo>
                      <a:pt x="105355" y="2199477"/>
                    </a:lnTo>
                    <a:lnTo>
                      <a:pt x="120228" y="2199477"/>
                    </a:lnTo>
                    <a:lnTo>
                      <a:pt x="120228" y="2247804"/>
                    </a:lnTo>
                    <a:lnTo>
                      <a:pt x="120229" y="2247804"/>
                    </a:lnTo>
                    <a:lnTo>
                      <a:pt x="120229" y="2279012"/>
                    </a:lnTo>
                    <a:lnTo>
                      <a:pt x="120228" y="2279012"/>
                    </a:lnTo>
                    <a:lnTo>
                      <a:pt x="120228" y="2365937"/>
                    </a:lnTo>
                    <a:lnTo>
                      <a:pt x="120228" y="2397146"/>
                    </a:lnTo>
                    <a:lnTo>
                      <a:pt x="120228" y="2484072"/>
                    </a:lnTo>
                    <a:lnTo>
                      <a:pt x="120229" y="2484072"/>
                    </a:lnTo>
                    <a:lnTo>
                      <a:pt x="120229" y="2515280"/>
                    </a:lnTo>
                    <a:lnTo>
                      <a:pt x="120228" y="2515280"/>
                    </a:lnTo>
                    <a:lnTo>
                      <a:pt x="120228" y="2602207"/>
                    </a:lnTo>
                    <a:lnTo>
                      <a:pt x="120228" y="2633415"/>
                    </a:lnTo>
                    <a:lnTo>
                      <a:pt x="120228" y="2720340"/>
                    </a:lnTo>
                    <a:lnTo>
                      <a:pt x="120229" y="2720340"/>
                    </a:lnTo>
                    <a:lnTo>
                      <a:pt x="120229" y="2751549"/>
                    </a:lnTo>
                    <a:lnTo>
                      <a:pt x="120228" y="2751549"/>
                    </a:lnTo>
                    <a:lnTo>
                      <a:pt x="120228" y="2838475"/>
                    </a:lnTo>
                    <a:lnTo>
                      <a:pt x="120228" y="2869683"/>
                    </a:lnTo>
                    <a:lnTo>
                      <a:pt x="120228" y="2956610"/>
                    </a:lnTo>
                    <a:lnTo>
                      <a:pt x="120230" y="2956610"/>
                    </a:lnTo>
                    <a:lnTo>
                      <a:pt x="120230" y="2987818"/>
                    </a:lnTo>
                    <a:lnTo>
                      <a:pt x="120228" y="2987818"/>
                    </a:lnTo>
                    <a:lnTo>
                      <a:pt x="120228" y="3074745"/>
                    </a:lnTo>
                    <a:lnTo>
                      <a:pt x="120230" y="3074745"/>
                    </a:lnTo>
                    <a:lnTo>
                      <a:pt x="120230" y="3105953"/>
                    </a:lnTo>
                    <a:lnTo>
                      <a:pt x="120228" y="3105953"/>
                    </a:lnTo>
                    <a:lnTo>
                      <a:pt x="120228" y="3192878"/>
                    </a:lnTo>
                    <a:lnTo>
                      <a:pt x="120230" y="3192878"/>
                    </a:lnTo>
                    <a:lnTo>
                      <a:pt x="120230" y="3224087"/>
                    </a:lnTo>
                    <a:lnTo>
                      <a:pt x="120228" y="3224087"/>
                    </a:lnTo>
                    <a:lnTo>
                      <a:pt x="120228" y="3311013"/>
                    </a:lnTo>
                    <a:lnTo>
                      <a:pt x="120230" y="3311013"/>
                    </a:lnTo>
                    <a:lnTo>
                      <a:pt x="120230" y="3342221"/>
                    </a:lnTo>
                    <a:lnTo>
                      <a:pt x="120228" y="3342221"/>
                    </a:lnTo>
                    <a:lnTo>
                      <a:pt x="120228" y="3429148"/>
                    </a:lnTo>
                    <a:lnTo>
                      <a:pt x="120230" y="3429148"/>
                    </a:lnTo>
                    <a:lnTo>
                      <a:pt x="120230" y="3460356"/>
                    </a:lnTo>
                    <a:lnTo>
                      <a:pt x="120228" y="3460356"/>
                    </a:lnTo>
                    <a:lnTo>
                      <a:pt x="120228" y="3547281"/>
                    </a:lnTo>
                    <a:lnTo>
                      <a:pt x="120230" y="3547281"/>
                    </a:lnTo>
                    <a:lnTo>
                      <a:pt x="120230" y="3578490"/>
                    </a:lnTo>
                    <a:lnTo>
                      <a:pt x="120228" y="3578490"/>
                    </a:lnTo>
                    <a:lnTo>
                      <a:pt x="120228" y="3665416"/>
                    </a:lnTo>
                    <a:lnTo>
                      <a:pt x="120230" y="3665416"/>
                    </a:lnTo>
                    <a:lnTo>
                      <a:pt x="120230" y="3696625"/>
                    </a:lnTo>
                    <a:lnTo>
                      <a:pt x="120228" y="3696625"/>
                    </a:lnTo>
                    <a:lnTo>
                      <a:pt x="120228" y="3783551"/>
                    </a:lnTo>
                    <a:lnTo>
                      <a:pt x="120230" y="3783551"/>
                    </a:lnTo>
                    <a:lnTo>
                      <a:pt x="120230" y="3814759"/>
                    </a:lnTo>
                    <a:lnTo>
                      <a:pt x="120228" y="3814759"/>
                    </a:lnTo>
                    <a:lnTo>
                      <a:pt x="120228" y="3814760"/>
                    </a:lnTo>
                    <a:lnTo>
                      <a:pt x="105355" y="3814760"/>
                    </a:lnTo>
                    <a:lnTo>
                      <a:pt x="105355" y="3814759"/>
                    </a:lnTo>
                    <a:lnTo>
                      <a:pt x="66002" y="3814759"/>
                    </a:lnTo>
                    <a:lnTo>
                      <a:pt x="66002" y="3814760"/>
                    </a:lnTo>
                    <a:lnTo>
                      <a:pt x="51128" y="3814760"/>
                    </a:lnTo>
                    <a:lnTo>
                      <a:pt x="51128" y="3814759"/>
                    </a:lnTo>
                    <a:lnTo>
                      <a:pt x="14874" y="3814759"/>
                    </a:lnTo>
                    <a:lnTo>
                      <a:pt x="14874" y="381476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604E5B5B-FC5F-40BD-887B-9D10B2FB2F1A}"/>
                  </a:ext>
                </a:extLst>
              </p:cNvPr>
              <p:cNvGrpSpPr/>
              <p:nvPr/>
            </p:nvGrpSpPr>
            <p:grpSpPr>
              <a:xfrm>
                <a:off x="1083405" y="3821695"/>
                <a:ext cx="3630225" cy="143687"/>
                <a:chOff x="1083405" y="5322231"/>
                <a:chExt cx="3630225" cy="143687"/>
              </a:xfrm>
            </p:grpSpPr>
            <p:sp>
              <p:nvSpPr>
                <p:cNvPr id="707" name="正方形/長方形 706">
                  <a:extLst>
                    <a:ext uri="{FF2B5EF4-FFF2-40B4-BE49-F238E27FC236}">
                      <a16:creationId xmlns:a16="http://schemas.microsoft.com/office/drawing/2014/main" id="{E12AE4F8-16B9-4124-B2E1-823E1FB41C76}"/>
                    </a:ext>
                  </a:extLst>
                </p:cNvPr>
                <p:cNvSpPr/>
                <p:nvPr/>
              </p:nvSpPr>
              <p:spPr>
                <a:xfrm>
                  <a:off x="1083405" y="5322231"/>
                  <a:ext cx="3630225" cy="143687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5C46CEDF-2F0D-4D22-A6C7-020ACBA6C896}"/>
                    </a:ext>
                  </a:extLst>
                </p:cNvPr>
                <p:cNvSpPr/>
                <p:nvPr/>
              </p:nvSpPr>
              <p:spPr>
                <a:xfrm>
                  <a:off x="1111979" y="5367338"/>
                  <a:ext cx="3576766" cy="97978"/>
                </a:xfrm>
                <a:custGeom>
                  <a:avLst/>
                  <a:gdLst>
                    <a:gd name="connsiteX0" fmla="*/ 3498121 w 3576766"/>
                    <a:gd name="connsiteY0" fmla="*/ 0 h 112526"/>
                    <a:gd name="connsiteX1" fmla="*/ 3576766 w 3576766"/>
                    <a:gd name="connsiteY1" fmla="*/ 0 h 112526"/>
                    <a:gd name="connsiteX2" fmla="*/ 3576766 w 3576766"/>
                    <a:gd name="connsiteY2" fmla="*/ 112526 h 112526"/>
                    <a:gd name="connsiteX3" fmla="*/ 3498121 w 3576766"/>
                    <a:gd name="connsiteY3" fmla="*/ 112526 h 112526"/>
                    <a:gd name="connsiteX4" fmla="*/ 3398164 w 3576766"/>
                    <a:gd name="connsiteY4" fmla="*/ 0 h 112526"/>
                    <a:gd name="connsiteX5" fmla="*/ 3476809 w 3576766"/>
                    <a:gd name="connsiteY5" fmla="*/ 0 h 112526"/>
                    <a:gd name="connsiteX6" fmla="*/ 3476809 w 3576766"/>
                    <a:gd name="connsiteY6" fmla="*/ 112526 h 112526"/>
                    <a:gd name="connsiteX7" fmla="*/ 3398164 w 3576766"/>
                    <a:gd name="connsiteY7" fmla="*/ 112526 h 112526"/>
                    <a:gd name="connsiteX8" fmla="*/ 3298218 w 3576766"/>
                    <a:gd name="connsiteY8" fmla="*/ 0 h 112526"/>
                    <a:gd name="connsiteX9" fmla="*/ 3376863 w 3576766"/>
                    <a:gd name="connsiteY9" fmla="*/ 0 h 112526"/>
                    <a:gd name="connsiteX10" fmla="*/ 3376863 w 3576766"/>
                    <a:gd name="connsiteY10" fmla="*/ 112526 h 112526"/>
                    <a:gd name="connsiteX11" fmla="*/ 3298218 w 3576766"/>
                    <a:gd name="connsiteY11" fmla="*/ 112526 h 112526"/>
                    <a:gd name="connsiteX12" fmla="*/ 3198272 w 3576766"/>
                    <a:gd name="connsiteY12" fmla="*/ 0 h 112526"/>
                    <a:gd name="connsiteX13" fmla="*/ 3276917 w 3576766"/>
                    <a:gd name="connsiteY13" fmla="*/ 0 h 112526"/>
                    <a:gd name="connsiteX14" fmla="*/ 3276917 w 3576766"/>
                    <a:gd name="connsiteY14" fmla="*/ 112526 h 112526"/>
                    <a:gd name="connsiteX15" fmla="*/ 3198272 w 3576766"/>
                    <a:gd name="connsiteY15" fmla="*/ 112526 h 112526"/>
                    <a:gd name="connsiteX16" fmla="*/ 3098326 w 3576766"/>
                    <a:gd name="connsiteY16" fmla="*/ 0 h 112526"/>
                    <a:gd name="connsiteX17" fmla="*/ 3176971 w 3576766"/>
                    <a:gd name="connsiteY17" fmla="*/ 0 h 112526"/>
                    <a:gd name="connsiteX18" fmla="*/ 3176971 w 3576766"/>
                    <a:gd name="connsiteY18" fmla="*/ 112526 h 112526"/>
                    <a:gd name="connsiteX19" fmla="*/ 3098326 w 3576766"/>
                    <a:gd name="connsiteY19" fmla="*/ 112526 h 112526"/>
                    <a:gd name="connsiteX20" fmla="*/ 2998380 w 3576766"/>
                    <a:gd name="connsiteY20" fmla="*/ 0 h 112526"/>
                    <a:gd name="connsiteX21" fmla="*/ 3077025 w 3576766"/>
                    <a:gd name="connsiteY21" fmla="*/ 0 h 112526"/>
                    <a:gd name="connsiteX22" fmla="*/ 3077025 w 3576766"/>
                    <a:gd name="connsiteY22" fmla="*/ 112526 h 112526"/>
                    <a:gd name="connsiteX23" fmla="*/ 2998380 w 3576766"/>
                    <a:gd name="connsiteY23" fmla="*/ 112526 h 112526"/>
                    <a:gd name="connsiteX24" fmla="*/ 2898434 w 3576766"/>
                    <a:gd name="connsiteY24" fmla="*/ 0 h 112526"/>
                    <a:gd name="connsiteX25" fmla="*/ 2977079 w 3576766"/>
                    <a:gd name="connsiteY25" fmla="*/ 0 h 112526"/>
                    <a:gd name="connsiteX26" fmla="*/ 2977079 w 3576766"/>
                    <a:gd name="connsiteY26" fmla="*/ 112526 h 112526"/>
                    <a:gd name="connsiteX27" fmla="*/ 2898434 w 3576766"/>
                    <a:gd name="connsiteY27" fmla="*/ 112526 h 112526"/>
                    <a:gd name="connsiteX28" fmla="*/ 2798488 w 3576766"/>
                    <a:gd name="connsiteY28" fmla="*/ 0 h 112526"/>
                    <a:gd name="connsiteX29" fmla="*/ 2877133 w 3576766"/>
                    <a:gd name="connsiteY29" fmla="*/ 0 h 112526"/>
                    <a:gd name="connsiteX30" fmla="*/ 2877133 w 3576766"/>
                    <a:gd name="connsiteY30" fmla="*/ 112526 h 112526"/>
                    <a:gd name="connsiteX31" fmla="*/ 2798488 w 3576766"/>
                    <a:gd name="connsiteY31" fmla="*/ 112526 h 112526"/>
                    <a:gd name="connsiteX32" fmla="*/ 2698542 w 3576766"/>
                    <a:gd name="connsiteY32" fmla="*/ 0 h 112526"/>
                    <a:gd name="connsiteX33" fmla="*/ 2777187 w 3576766"/>
                    <a:gd name="connsiteY33" fmla="*/ 0 h 112526"/>
                    <a:gd name="connsiteX34" fmla="*/ 2777187 w 3576766"/>
                    <a:gd name="connsiteY34" fmla="*/ 112526 h 112526"/>
                    <a:gd name="connsiteX35" fmla="*/ 2698542 w 3576766"/>
                    <a:gd name="connsiteY35" fmla="*/ 112526 h 112526"/>
                    <a:gd name="connsiteX36" fmla="*/ 2598596 w 3576766"/>
                    <a:gd name="connsiteY36" fmla="*/ 0 h 112526"/>
                    <a:gd name="connsiteX37" fmla="*/ 2677241 w 3576766"/>
                    <a:gd name="connsiteY37" fmla="*/ 0 h 112526"/>
                    <a:gd name="connsiteX38" fmla="*/ 2677241 w 3576766"/>
                    <a:gd name="connsiteY38" fmla="*/ 112526 h 112526"/>
                    <a:gd name="connsiteX39" fmla="*/ 2598596 w 3576766"/>
                    <a:gd name="connsiteY39" fmla="*/ 112526 h 112526"/>
                    <a:gd name="connsiteX40" fmla="*/ 2498650 w 3576766"/>
                    <a:gd name="connsiteY40" fmla="*/ 0 h 112526"/>
                    <a:gd name="connsiteX41" fmla="*/ 2577295 w 3576766"/>
                    <a:gd name="connsiteY41" fmla="*/ 0 h 112526"/>
                    <a:gd name="connsiteX42" fmla="*/ 2577295 w 3576766"/>
                    <a:gd name="connsiteY42" fmla="*/ 112526 h 112526"/>
                    <a:gd name="connsiteX43" fmla="*/ 2498650 w 3576766"/>
                    <a:gd name="connsiteY43" fmla="*/ 112526 h 112526"/>
                    <a:gd name="connsiteX44" fmla="*/ 2398704 w 3576766"/>
                    <a:gd name="connsiteY44" fmla="*/ 0 h 112526"/>
                    <a:gd name="connsiteX45" fmla="*/ 2477349 w 3576766"/>
                    <a:gd name="connsiteY45" fmla="*/ 0 h 112526"/>
                    <a:gd name="connsiteX46" fmla="*/ 2477349 w 3576766"/>
                    <a:gd name="connsiteY46" fmla="*/ 112526 h 112526"/>
                    <a:gd name="connsiteX47" fmla="*/ 2398704 w 3576766"/>
                    <a:gd name="connsiteY47" fmla="*/ 112526 h 112526"/>
                    <a:gd name="connsiteX48" fmla="*/ 2298758 w 3576766"/>
                    <a:gd name="connsiteY48" fmla="*/ 0 h 112526"/>
                    <a:gd name="connsiteX49" fmla="*/ 2377403 w 3576766"/>
                    <a:gd name="connsiteY49" fmla="*/ 0 h 112526"/>
                    <a:gd name="connsiteX50" fmla="*/ 2377403 w 3576766"/>
                    <a:gd name="connsiteY50" fmla="*/ 112526 h 112526"/>
                    <a:gd name="connsiteX51" fmla="*/ 2298758 w 3576766"/>
                    <a:gd name="connsiteY51" fmla="*/ 112526 h 112526"/>
                    <a:gd name="connsiteX52" fmla="*/ 2198812 w 3576766"/>
                    <a:gd name="connsiteY52" fmla="*/ 0 h 112526"/>
                    <a:gd name="connsiteX53" fmla="*/ 2277457 w 3576766"/>
                    <a:gd name="connsiteY53" fmla="*/ 0 h 112526"/>
                    <a:gd name="connsiteX54" fmla="*/ 2277457 w 3576766"/>
                    <a:gd name="connsiteY54" fmla="*/ 112526 h 112526"/>
                    <a:gd name="connsiteX55" fmla="*/ 2198812 w 3576766"/>
                    <a:gd name="connsiteY55" fmla="*/ 112526 h 112526"/>
                    <a:gd name="connsiteX56" fmla="*/ 2098866 w 3576766"/>
                    <a:gd name="connsiteY56" fmla="*/ 0 h 112526"/>
                    <a:gd name="connsiteX57" fmla="*/ 2177511 w 3576766"/>
                    <a:gd name="connsiteY57" fmla="*/ 0 h 112526"/>
                    <a:gd name="connsiteX58" fmla="*/ 2177511 w 3576766"/>
                    <a:gd name="connsiteY58" fmla="*/ 112526 h 112526"/>
                    <a:gd name="connsiteX59" fmla="*/ 2098866 w 3576766"/>
                    <a:gd name="connsiteY59" fmla="*/ 112526 h 112526"/>
                    <a:gd name="connsiteX60" fmla="*/ 1998920 w 3576766"/>
                    <a:gd name="connsiteY60" fmla="*/ 0 h 112526"/>
                    <a:gd name="connsiteX61" fmla="*/ 2077565 w 3576766"/>
                    <a:gd name="connsiteY61" fmla="*/ 0 h 112526"/>
                    <a:gd name="connsiteX62" fmla="*/ 2077565 w 3576766"/>
                    <a:gd name="connsiteY62" fmla="*/ 112526 h 112526"/>
                    <a:gd name="connsiteX63" fmla="*/ 1998920 w 3576766"/>
                    <a:gd name="connsiteY63" fmla="*/ 112526 h 112526"/>
                    <a:gd name="connsiteX64" fmla="*/ 1898974 w 3576766"/>
                    <a:gd name="connsiteY64" fmla="*/ 0 h 112526"/>
                    <a:gd name="connsiteX65" fmla="*/ 1977619 w 3576766"/>
                    <a:gd name="connsiteY65" fmla="*/ 0 h 112526"/>
                    <a:gd name="connsiteX66" fmla="*/ 1977619 w 3576766"/>
                    <a:gd name="connsiteY66" fmla="*/ 112526 h 112526"/>
                    <a:gd name="connsiteX67" fmla="*/ 1898974 w 3576766"/>
                    <a:gd name="connsiteY67" fmla="*/ 112526 h 112526"/>
                    <a:gd name="connsiteX68" fmla="*/ 1799028 w 3576766"/>
                    <a:gd name="connsiteY68" fmla="*/ 0 h 112526"/>
                    <a:gd name="connsiteX69" fmla="*/ 1877673 w 3576766"/>
                    <a:gd name="connsiteY69" fmla="*/ 0 h 112526"/>
                    <a:gd name="connsiteX70" fmla="*/ 1877673 w 3576766"/>
                    <a:gd name="connsiteY70" fmla="*/ 112526 h 112526"/>
                    <a:gd name="connsiteX71" fmla="*/ 1799028 w 3576766"/>
                    <a:gd name="connsiteY71" fmla="*/ 112526 h 112526"/>
                    <a:gd name="connsiteX72" fmla="*/ 1699082 w 3576766"/>
                    <a:gd name="connsiteY72" fmla="*/ 0 h 112526"/>
                    <a:gd name="connsiteX73" fmla="*/ 1777727 w 3576766"/>
                    <a:gd name="connsiteY73" fmla="*/ 0 h 112526"/>
                    <a:gd name="connsiteX74" fmla="*/ 1777727 w 3576766"/>
                    <a:gd name="connsiteY74" fmla="*/ 112526 h 112526"/>
                    <a:gd name="connsiteX75" fmla="*/ 1699082 w 3576766"/>
                    <a:gd name="connsiteY75" fmla="*/ 112526 h 112526"/>
                    <a:gd name="connsiteX76" fmla="*/ 1599136 w 3576766"/>
                    <a:gd name="connsiteY76" fmla="*/ 0 h 112526"/>
                    <a:gd name="connsiteX77" fmla="*/ 1677781 w 3576766"/>
                    <a:gd name="connsiteY77" fmla="*/ 0 h 112526"/>
                    <a:gd name="connsiteX78" fmla="*/ 1677781 w 3576766"/>
                    <a:gd name="connsiteY78" fmla="*/ 112526 h 112526"/>
                    <a:gd name="connsiteX79" fmla="*/ 1599136 w 3576766"/>
                    <a:gd name="connsiteY79" fmla="*/ 112526 h 112526"/>
                    <a:gd name="connsiteX80" fmla="*/ 1499190 w 3576766"/>
                    <a:gd name="connsiteY80" fmla="*/ 0 h 112526"/>
                    <a:gd name="connsiteX81" fmla="*/ 1577835 w 3576766"/>
                    <a:gd name="connsiteY81" fmla="*/ 0 h 112526"/>
                    <a:gd name="connsiteX82" fmla="*/ 1577835 w 3576766"/>
                    <a:gd name="connsiteY82" fmla="*/ 112526 h 112526"/>
                    <a:gd name="connsiteX83" fmla="*/ 1499190 w 3576766"/>
                    <a:gd name="connsiteY83" fmla="*/ 112526 h 112526"/>
                    <a:gd name="connsiteX84" fmla="*/ 1399244 w 3576766"/>
                    <a:gd name="connsiteY84" fmla="*/ 0 h 112526"/>
                    <a:gd name="connsiteX85" fmla="*/ 1477889 w 3576766"/>
                    <a:gd name="connsiteY85" fmla="*/ 0 h 112526"/>
                    <a:gd name="connsiteX86" fmla="*/ 1477889 w 3576766"/>
                    <a:gd name="connsiteY86" fmla="*/ 112526 h 112526"/>
                    <a:gd name="connsiteX87" fmla="*/ 1399244 w 3576766"/>
                    <a:gd name="connsiteY87" fmla="*/ 112526 h 112526"/>
                    <a:gd name="connsiteX88" fmla="*/ 1299298 w 3576766"/>
                    <a:gd name="connsiteY88" fmla="*/ 0 h 112526"/>
                    <a:gd name="connsiteX89" fmla="*/ 1377943 w 3576766"/>
                    <a:gd name="connsiteY89" fmla="*/ 0 h 112526"/>
                    <a:gd name="connsiteX90" fmla="*/ 1377943 w 3576766"/>
                    <a:gd name="connsiteY90" fmla="*/ 112526 h 112526"/>
                    <a:gd name="connsiteX91" fmla="*/ 1299298 w 3576766"/>
                    <a:gd name="connsiteY91" fmla="*/ 112526 h 112526"/>
                    <a:gd name="connsiteX92" fmla="*/ 1199352 w 3576766"/>
                    <a:gd name="connsiteY92" fmla="*/ 0 h 112526"/>
                    <a:gd name="connsiteX93" fmla="*/ 1277997 w 3576766"/>
                    <a:gd name="connsiteY93" fmla="*/ 0 h 112526"/>
                    <a:gd name="connsiteX94" fmla="*/ 1277997 w 3576766"/>
                    <a:gd name="connsiteY94" fmla="*/ 112526 h 112526"/>
                    <a:gd name="connsiteX95" fmla="*/ 1199352 w 3576766"/>
                    <a:gd name="connsiteY95" fmla="*/ 112526 h 112526"/>
                    <a:gd name="connsiteX96" fmla="*/ 1099406 w 3576766"/>
                    <a:gd name="connsiteY96" fmla="*/ 0 h 112526"/>
                    <a:gd name="connsiteX97" fmla="*/ 1178051 w 3576766"/>
                    <a:gd name="connsiteY97" fmla="*/ 0 h 112526"/>
                    <a:gd name="connsiteX98" fmla="*/ 1178051 w 3576766"/>
                    <a:gd name="connsiteY98" fmla="*/ 112526 h 112526"/>
                    <a:gd name="connsiteX99" fmla="*/ 1099406 w 3576766"/>
                    <a:gd name="connsiteY99" fmla="*/ 112526 h 112526"/>
                    <a:gd name="connsiteX100" fmla="*/ 999460 w 3576766"/>
                    <a:gd name="connsiteY100" fmla="*/ 0 h 112526"/>
                    <a:gd name="connsiteX101" fmla="*/ 1078105 w 3576766"/>
                    <a:gd name="connsiteY101" fmla="*/ 0 h 112526"/>
                    <a:gd name="connsiteX102" fmla="*/ 1078105 w 3576766"/>
                    <a:gd name="connsiteY102" fmla="*/ 112526 h 112526"/>
                    <a:gd name="connsiteX103" fmla="*/ 999460 w 3576766"/>
                    <a:gd name="connsiteY103" fmla="*/ 112526 h 112526"/>
                    <a:gd name="connsiteX104" fmla="*/ 899514 w 3576766"/>
                    <a:gd name="connsiteY104" fmla="*/ 0 h 112526"/>
                    <a:gd name="connsiteX105" fmla="*/ 978159 w 3576766"/>
                    <a:gd name="connsiteY105" fmla="*/ 0 h 112526"/>
                    <a:gd name="connsiteX106" fmla="*/ 978159 w 3576766"/>
                    <a:gd name="connsiteY106" fmla="*/ 112526 h 112526"/>
                    <a:gd name="connsiteX107" fmla="*/ 899514 w 3576766"/>
                    <a:gd name="connsiteY107" fmla="*/ 112526 h 112526"/>
                    <a:gd name="connsiteX108" fmla="*/ 799568 w 3576766"/>
                    <a:gd name="connsiteY108" fmla="*/ 0 h 112526"/>
                    <a:gd name="connsiteX109" fmla="*/ 878213 w 3576766"/>
                    <a:gd name="connsiteY109" fmla="*/ 0 h 112526"/>
                    <a:gd name="connsiteX110" fmla="*/ 878213 w 3576766"/>
                    <a:gd name="connsiteY110" fmla="*/ 112526 h 112526"/>
                    <a:gd name="connsiteX111" fmla="*/ 799568 w 3576766"/>
                    <a:gd name="connsiteY111" fmla="*/ 112526 h 112526"/>
                    <a:gd name="connsiteX112" fmla="*/ 699622 w 3576766"/>
                    <a:gd name="connsiteY112" fmla="*/ 0 h 112526"/>
                    <a:gd name="connsiteX113" fmla="*/ 778267 w 3576766"/>
                    <a:gd name="connsiteY113" fmla="*/ 0 h 112526"/>
                    <a:gd name="connsiteX114" fmla="*/ 778267 w 3576766"/>
                    <a:gd name="connsiteY114" fmla="*/ 112526 h 112526"/>
                    <a:gd name="connsiteX115" fmla="*/ 699622 w 3576766"/>
                    <a:gd name="connsiteY115" fmla="*/ 112526 h 112526"/>
                    <a:gd name="connsiteX116" fmla="*/ 599676 w 3576766"/>
                    <a:gd name="connsiteY116" fmla="*/ 0 h 112526"/>
                    <a:gd name="connsiteX117" fmla="*/ 678321 w 3576766"/>
                    <a:gd name="connsiteY117" fmla="*/ 0 h 112526"/>
                    <a:gd name="connsiteX118" fmla="*/ 678321 w 3576766"/>
                    <a:gd name="connsiteY118" fmla="*/ 112526 h 112526"/>
                    <a:gd name="connsiteX119" fmla="*/ 599676 w 3576766"/>
                    <a:gd name="connsiteY119" fmla="*/ 112526 h 112526"/>
                    <a:gd name="connsiteX120" fmla="*/ 499730 w 3576766"/>
                    <a:gd name="connsiteY120" fmla="*/ 0 h 112526"/>
                    <a:gd name="connsiteX121" fmla="*/ 578375 w 3576766"/>
                    <a:gd name="connsiteY121" fmla="*/ 0 h 112526"/>
                    <a:gd name="connsiteX122" fmla="*/ 578375 w 3576766"/>
                    <a:gd name="connsiteY122" fmla="*/ 112526 h 112526"/>
                    <a:gd name="connsiteX123" fmla="*/ 499730 w 3576766"/>
                    <a:gd name="connsiteY123" fmla="*/ 112526 h 112526"/>
                    <a:gd name="connsiteX124" fmla="*/ 399784 w 3576766"/>
                    <a:gd name="connsiteY124" fmla="*/ 0 h 112526"/>
                    <a:gd name="connsiteX125" fmla="*/ 478429 w 3576766"/>
                    <a:gd name="connsiteY125" fmla="*/ 0 h 112526"/>
                    <a:gd name="connsiteX126" fmla="*/ 478429 w 3576766"/>
                    <a:gd name="connsiteY126" fmla="*/ 112526 h 112526"/>
                    <a:gd name="connsiteX127" fmla="*/ 399784 w 3576766"/>
                    <a:gd name="connsiteY127" fmla="*/ 112526 h 112526"/>
                    <a:gd name="connsiteX128" fmla="*/ 299838 w 3576766"/>
                    <a:gd name="connsiteY128" fmla="*/ 0 h 112526"/>
                    <a:gd name="connsiteX129" fmla="*/ 378483 w 3576766"/>
                    <a:gd name="connsiteY129" fmla="*/ 0 h 112526"/>
                    <a:gd name="connsiteX130" fmla="*/ 378483 w 3576766"/>
                    <a:gd name="connsiteY130" fmla="*/ 112526 h 112526"/>
                    <a:gd name="connsiteX131" fmla="*/ 299838 w 3576766"/>
                    <a:gd name="connsiteY131" fmla="*/ 112526 h 112526"/>
                    <a:gd name="connsiteX132" fmla="*/ 199892 w 3576766"/>
                    <a:gd name="connsiteY132" fmla="*/ 0 h 112526"/>
                    <a:gd name="connsiteX133" fmla="*/ 278537 w 3576766"/>
                    <a:gd name="connsiteY133" fmla="*/ 0 h 112526"/>
                    <a:gd name="connsiteX134" fmla="*/ 278537 w 3576766"/>
                    <a:gd name="connsiteY134" fmla="*/ 112526 h 112526"/>
                    <a:gd name="connsiteX135" fmla="*/ 199892 w 3576766"/>
                    <a:gd name="connsiteY135" fmla="*/ 112526 h 112526"/>
                    <a:gd name="connsiteX136" fmla="*/ 99946 w 3576766"/>
                    <a:gd name="connsiteY136" fmla="*/ 0 h 112526"/>
                    <a:gd name="connsiteX137" fmla="*/ 178591 w 3576766"/>
                    <a:gd name="connsiteY137" fmla="*/ 0 h 112526"/>
                    <a:gd name="connsiteX138" fmla="*/ 178591 w 3576766"/>
                    <a:gd name="connsiteY138" fmla="*/ 112526 h 112526"/>
                    <a:gd name="connsiteX139" fmla="*/ 99946 w 3576766"/>
                    <a:gd name="connsiteY139" fmla="*/ 112526 h 112526"/>
                    <a:gd name="connsiteX140" fmla="*/ 0 w 3576766"/>
                    <a:gd name="connsiteY140" fmla="*/ 0 h 112526"/>
                    <a:gd name="connsiteX141" fmla="*/ 78645 w 3576766"/>
                    <a:gd name="connsiteY141" fmla="*/ 0 h 112526"/>
                    <a:gd name="connsiteX142" fmla="*/ 78645 w 3576766"/>
                    <a:gd name="connsiteY142" fmla="*/ 112526 h 112526"/>
                    <a:gd name="connsiteX143" fmla="*/ 0 w 3576766"/>
                    <a:gd name="connsiteY143" fmla="*/ 112526 h 11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</a:cxnLst>
                  <a:rect l="l" t="t" r="r" b="b"/>
                  <a:pathLst>
                    <a:path w="3576766" h="112526">
                      <a:moveTo>
                        <a:pt x="3498121" y="0"/>
                      </a:moveTo>
                      <a:lnTo>
                        <a:pt x="3576766" y="0"/>
                      </a:lnTo>
                      <a:lnTo>
                        <a:pt x="3576766" y="112526"/>
                      </a:lnTo>
                      <a:lnTo>
                        <a:pt x="3498121" y="112526"/>
                      </a:lnTo>
                      <a:close/>
                      <a:moveTo>
                        <a:pt x="3398164" y="0"/>
                      </a:moveTo>
                      <a:lnTo>
                        <a:pt x="3476809" y="0"/>
                      </a:lnTo>
                      <a:lnTo>
                        <a:pt x="3476809" y="112526"/>
                      </a:lnTo>
                      <a:lnTo>
                        <a:pt x="3398164" y="112526"/>
                      </a:lnTo>
                      <a:close/>
                      <a:moveTo>
                        <a:pt x="3298218" y="0"/>
                      </a:moveTo>
                      <a:lnTo>
                        <a:pt x="3376863" y="0"/>
                      </a:lnTo>
                      <a:lnTo>
                        <a:pt x="3376863" y="112526"/>
                      </a:lnTo>
                      <a:lnTo>
                        <a:pt x="3298218" y="112526"/>
                      </a:lnTo>
                      <a:close/>
                      <a:moveTo>
                        <a:pt x="3198272" y="0"/>
                      </a:moveTo>
                      <a:lnTo>
                        <a:pt x="3276917" y="0"/>
                      </a:lnTo>
                      <a:lnTo>
                        <a:pt x="3276917" y="112526"/>
                      </a:lnTo>
                      <a:lnTo>
                        <a:pt x="3198272" y="112526"/>
                      </a:lnTo>
                      <a:close/>
                      <a:moveTo>
                        <a:pt x="3098326" y="0"/>
                      </a:moveTo>
                      <a:lnTo>
                        <a:pt x="3176971" y="0"/>
                      </a:lnTo>
                      <a:lnTo>
                        <a:pt x="3176971" y="112526"/>
                      </a:lnTo>
                      <a:lnTo>
                        <a:pt x="3098326" y="112526"/>
                      </a:lnTo>
                      <a:close/>
                      <a:moveTo>
                        <a:pt x="2998380" y="0"/>
                      </a:moveTo>
                      <a:lnTo>
                        <a:pt x="3077025" y="0"/>
                      </a:lnTo>
                      <a:lnTo>
                        <a:pt x="3077025" y="112526"/>
                      </a:lnTo>
                      <a:lnTo>
                        <a:pt x="2998380" y="112526"/>
                      </a:lnTo>
                      <a:close/>
                      <a:moveTo>
                        <a:pt x="2898434" y="0"/>
                      </a:moveTo>
                      <a:lnTo>
                        <a:pt x="2977079" y="0"/>
                      </a:lnTo>
                      <a:lnTo>
                        <a:pt x="2977079" y="112526"/>
                      </a:lnTo>
                      <a:lnTo>
                        <a:pt x="2898434" y="112526"/>
                      </a:lnTo>
                      <a:close/>
                      <a:moveTo>
                        <a:pt x="2798488" y="0"/>
                      </a:moveTo>
                      <a:lnTo>
                        <a:pt x="2877133" y="0"/>
                      </a:lnTo>
                      <a:lnTo>
                        <a:pt x="2877133" y="112526"/>
                      </a:lnTo>
                      <a:lnTo>
                        <a:pt x="2798488" y="112526"/>
                      </a:lnTo>
                      <a:close/>
                      <a:moveTo>
                        <a:pt x="2698542" y="0"/>
                      </a:moveTo>
                      <a:lnTo>
                        <a:pt x="2777187" y="0"/>
                      </a:lnTo>
                      <a:lnTo>
                        <a:pt x="2777187" y="112526"/>
                      </a:lnTo>
                      <a:lnTo>
                        <a:pt x="2698542" y="112526"/>
                      </a:lnTo>
                      <a:close/>
                      <a:moveTo>
                        <a:pt x="2598596" y="0"/>
                      </a:moveTo>
                      <a:lnTo>
                        <a:pt x="2677241" y="0"/>
                      </a:lnTo>
                      <a:lnTo>
                        <a:pt x="2677241" y="112526"/>
                      </a:lnTo>
                      <a:lnTo>
                        <a:pt x="2598596" y="112526"/>
                      </a:lnTo>
                      <a:close/>
                      <a:moveTo>
                        <a:pt x="2498650" y="0"/>
                      </a:moveTo>
                      <a:lnTo>
                        <a:pt x="2577295" y="0"/>
                      </a:lnTo>
                      <a:lnTo>
                        <a:pt x="2577295" y="112526"/>
                      </a:lnTo>
                      <a:lnTo>
                        <a:pt x="2498650" y="112526"/>
                      </a:lnTo>
                      <a:close/>
                      <a:moveTo>
                        <a:pt x="2398704" y="0"/>
                      </a:moveTo>
                      <a:lnTo>
                        <a:pt x="2477349" y="0"/>
                      </a:lnTo>
                      <a:lnTo>
                        <a:pt x="2477349" y="112526"/>
                      </a:lnTo>
                      <a:lnTo>
                        <a:pt x="2398704" y="112526"/>
                      </a:lnTo>
                      <a:close/>
                      <a:moveTo>
                        <a:pt x="2298758" y="0"/>
                      </a:moveTo>
                      <a:lnTo>
                        <a:pt x="2377403" y="0"/>
                      </a:lnTo>
                      <a:lnTo>
                        <a:pt x="2377403" y="112526"/>
                      </a:lnTo>
                      <a:lnTo>
                        <a:pt x="2298758" y="112526"/>
                      </a:lnTo>
                      <a:close/>
                      <a:moveTo>
                        <a:pt x="2198812" y="0"/>
                      </a:moveTo>
                      <a:lnTo>
                        <a:pt x="2277457" y="0"/>
                      </a:lnTo>
                      <a:lnTo>
                        <a:pt x="2277457" y="112526"/>
                      </a:lnTo>
                      <a:lnTo>
                        <a:pt x="2198812" y="112526"/>
                      </a:lnTo>
                      <a:close/>
                      <a:moveTo>
                        <a:pt x="2098866" y="0"/>
                      </a:moveTo>
                      <a:lnTo>
                        <a:pt x="2177511" y="0"/>
                      </a:lnTo>
                      <a:lnTo>
                        <a:pt x="2177511" y="112526"/>
                      </a:lnTo>
                      <a:lnTo>
                        <a:pt x="2098866" y="112526"/>
                      </a:lnTo>
                      <a:close/>
                      <a:moveTo>
                        <a:pt x="1998920" y="0"/>
                      </a:moveTo>
                      <a:lnTo>
                        <a:pt x="2077565" y="0"/>
                      </a:lnTo>
                      <a:lnTo>
                        <a:pt x="2077565" y="112526"/>
                      </a:lnTo>
                      <a:lnTo>
                        <a:pt x="1998920" y="112526"/>
                      </a:lnTo>
                      <a:close/>
                      <a:moveTo>
                        <a:pt x="1898974" y="0"/>
                      </a:moveTo>
                      <a:lnTo>
                        <a:pt x="1977619" y="0"/>
                      </a:lnTo>
                      <a:lnTo>
                        <a:pt x="1977619" y="112526"/>
                      </a:lnTo>
                      <a:lnTo>
                        <a:pt x="1898974" y="112526"/>
                      </a:lnTo>
                      <a:close/>
                      <a:moveTo>
                        <a:pt x="1799028" y="0"/>
                      </a:moveTo>
                      <a:lnTo>
                        <a:pt x="1877673" y="0"/>
                      </a:lnTo>
                      <a:lnTo>
                        <a:pt x="1877673" y="112526"/>
                      </a:lnTo>
                      <a:lnTo>
                        <a:pt x="1799028" y="112526"/>
                      </a:lnTo>
                      <a:close/>
                      <a:moveTo>
                        <a:pt x="1699082" y="0"/>
                      </a:moveTo>
                      <a:lnTo>
                        <a:pt x="1777727" y="0"/>
                      </a:lnTo>
                      <a:lnTo>
                        <a:pt x="1777727" y="112526"/>
                      </a:lnTo>
                      <a:lnTo>
                        <a:pt x="1699082" y="112526"/>
                      </a:lnTo>
                      <a:close/>
                      <a:moveTo>
                        <a:pt x="1599136" y="0"/>
                      </a:moveTo>
                      <a:lnTo>
                        <a:pt x="1677781" y="0"/>
                      </a:lnTo>
                      <a:lnTo>
                        <a:pt x="1677781" y="112526"/>
                      </a:lnTo>
                      <a:lnTo>
                        <a:pt x="1599136" y="112526"/>
                      </a:lnTo>
                      <a:close/>
                      <a:moveTo>
                        <a:pt x="1499190" y="0"/>
                      </a:moveTo>
                      <a:lnTo>
                        <a:pt x="1577835" y="0"/>
                      </a:lnTo>
                      <a:lnTo>
                        <a:pt x="1577835" y="112526"/>
                      </a:lnTo>
                      <a:lnTo>
                        <a:pt x="1499190" y="112526"/>
                      </a:lnTo>
                      <a:close/>
                      <a:moveTo>
                        <a:pt x="1399244" y="0"/>
                      </a:moveTo>
                      <a:lnTo>
                        <a:pt x="1477889" y="0"/>
                      </a:lnTo>
                      <a:lnTo>
                        <a:pt x="1477889" y="112526"/>
                      </a:lnTo>
                      <a:lnTo>
                        <a:pt x="1399244" y="112526"/>
                      </a:lnTo>
                      <a:close/>
                      <a:moveTo>
                        <a:pt x="1299298" y="0"/>
                      </a:moveTo>
                      <a:lnTo>
                        <a:pt x="1377943" y="0"/>
                      </a:lnTo>
                      <a:lnTo>
                        <a:pt x="1377943" y="112526"/>
                      </a:lnTo>
                      <a:lnTo>
                        <a:pt x="1299298" y="112526"/>
                      </a:lnTo>
                      <a:close/>
                      <a:moveTo>
                        <a:pt x="1199352" y="0"/>
                      </a:moveTo>
                      <a:lnTo>
                        <a:pt x="1277997" y="0"/>
                      </a:lnTo>
                      <a:lnTo>
                        <a:pt x="1277997" y="112526"/>
                      </a:lnTo>
                      <a:lnTo>
                        <a:pt x="1199352" y="112526"/>
                      </a:lnTo>
                      <a:close/>
                      <a:moveTo>
                        <a:pt x="1099406" y="0"/>
                      </a:moveTo>
                      <a:lnTo>
                        <a:pt x="1178051" y="0"/>
                      </a:lnTo>
                      <a:lnTo>
                        <a:pt x="1178051" y="112526"/>
                      </a:lnTo>
                      <a:lnTo>
                        <a:pt x="1099406" y="112526"/>
                      </a:lnTo>
                      <a:close/>
                      <a:moveTo>
                        <a:pt x="999460" y="0"/>
                      </a:moveTo>
                      <a:lnTo>
                        <a:pt x="1078105" y="0"/>
                      </a:lnTo>
                      <a:lnTo>
                        <a:pt x="1078105" y="112526"/>
                      </a:lnTo>
                      <a:lnTo>
                        <a:pt x="999460" y="112526"/>
                      </a:lnTo>
                      <a:close/>
                      <a:moveTo>
                        <a:pt x="899514" y="0"/>
                      </a:moveTo>
                      <a:lnTo>
                        <a:pt x="978159" y="0"/>
                      </a:lnTo>
                      <a:lnTo>
                        <a:pt x="978159" y="112526"/>
                      </a:lnTo>
                      <a:lnTo>
                        <a:pt x="899514" y="112526"/>
                      </a:lnTo>
                      <a:close/>
                      <a:moveTo>
                        <a:pt x="799568" y="0"/>
                      </a:moveTo>
                      <a:lnTo>
                        <a:pt x="878213" y="0"/>
                      </a:lnTo>
                      <a:lnTo>
                        <a:pt x="878213" y="112526"/>
                      </a:lnTo>
                      <a:lnTo>
                        <a:pt x="799568" y="112526"/>
                      </a:lnTo>
                      <a:close/>
                      <a:moveTo>
                        <a:pt x="699622" y="0"/>
                      </a:moveTo>
                      <a:lnTo>
                        <a:pt x="778267" y="0"/>
                      </a:lnTo>
                      <a:lnTo>
                        <a:pt x="778267" y="112526"/>
                      </a:lnTo>
                      <a:lnTo>
                        <a:pt x="699622" y="112526"/>
                      </a:lnTo>
                      <a:close/>
                      <a:moveTo>
                        <a:pt x="599676" y="0"/>
                      </a:moveTo>
                      <a:lnTo>
                        <a:pt x="678321" y="0"/>
                      </a:lnTo>
                      <a:lnTo>
                        <a:pt x="678321" y="112526"/>
                      </a:lnTo>
                      <a:lnTo>
                        <a:pt x="599676" y="112526"/>
                      </a:lnTo>
                      <a:close/>
                      <a:moveTo>
                        <a:pt x="499730" y="0"/>
                      </a:moveTo>
                      <a:lnTo>
                        <a:pt x="578375" y="0"/>
                      </a:lnTo>
                      <a:lnTo>
                        <a:pt x="578375" y="112526"/>
                      </a:lnTo>
                      <a:lnTo>
                        <a:pt x="499730" y="112526"/>
                      </a:lnTo>
                      <a:close/>
                      <a:moveTo>
                        <a:pt x="399784" y="0"/>
                      </a:moveTo>
                      <a:lnTo>
                        <a:pt x="478429" y="0"/>
                      </a:lnTo>
                      <a:lnTo>
                        <a:pt x="478429" y="112526"/>
                      </a:lnTo>
                      <a:lnTo>
                        <a:pt x="399784" y="112526"/>
                      </a:lnTo>
                      <a:close/>
                      <a:moveTo>
                        <a:pt x="299838" y="0"/>
                      </a:moveTo>
                      <a:lnTo>
                        <a:pt x="378483" y="0"/>
                      </a:lnTo>
                      <a:lnTo>
                        <a:pt x="378483" y="112526"/>
                      </a:lnTo>
                      <a:lnTo>
                        <a:pt x="299838" y="112526"/>
                      </a:lnTo>
                      <a:close/>
                      <a:moveTo>
                        <a:pt x="199892" y="0"/>
                      </a:moveTo>
                      <a:lnTo>
                        <a:pt x="278537" y="0"/>
                      </a:lnTo>
                      <a:lnTo>
                        <a:pt x="278537" y="112526"/>
                      </a:lnTo>
                      <a:lnTo>
                        <a:pt x="199892" y="112526"/>
                      </a:lnTo>
                      <a:close/>
                      <a:moveTo>
                        <a:pt x="99946" y="0"/>
                      </a:moveTo>
                      <a:lnTo>
                        <a:pt x="178591" y="0"/>
                      </a:lnTo>
                      <a:lnTo>
                        <a:pt x="178591" y="112526"/>
                      </a:lnTo>
                      <a:lnTo>
                        <a:pt x="99946" y="112526"/>
                      </a:lnTo>
                      <a:close/>
                      <a:moveTo>
                        <a:pt x="0" y="0"/>
                      </a:moveTo>
                      <a:lnTo>
                        <a:pt x="78645" y="0"/>
                      </a:lnTo>
                      <a:lnTo>
                        <a:pt x="78645" y="112526"/>
                      </a:lnTo>
                      <a:lnTo>
                        <a:pt x="0" y="11252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2" name="四角形: 上の 2 つの角を丸める 681">
                <a:extLst>
                  <a:ext uri="{FF2B5EF4-FFF2-40B4-BE49-F238E27FC236}">
                    <a16:creationId xmlns:a16="http://schemas.microsoft.com/office/drawing/2014/main" id="{750D249B-5908-41E6-A1A2-02920CC6E833}"/>
                  </a:ext>
                </a:extLst>
              </p:cNvPr>
              <p:cNvSpPr/>
              <p:nvPr/>
            </p:nvSpPr>
            <p:spPr>
              <a:xfrm>
                <a:off x="889554" y="4625014"/>
                <a:ext cx="3996472" cy="45719"/>
              </a:xfrm>
              <a:prstGeom prst="round2Same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CDF2D4F8-C115-47C9-A2EC-307F3A9D12E1}"/>
                  </a:ext>
                </a:extLst>
              </p:cNvPr>
              <p:cNvGrpSpPr/>
              <p:nvPr/>
            </p:nvGrpSpPr>
            <p:grpSpPr>
              <a:xfrm>
                <a:off x="1042988" y="4196234"/>
                <a:ext cx="240506" cy="429920"/>
                <a:chOff x="1042988" y="4196234"/>
                <a:chExt cx="240506" cy="429920"/>
              </a:xfrm>
            </p:grpSpPr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827AAB3D-ADA2-4802-82B9-EC8CE341F006}"/>
                    </a:ext>
                  </a:extLst>
                </p:cNvPr>
                <p:cNvGrpSpPr/>
                <p:nvPr/>
              </p:nvGrpSpPr>
              <p:grpSpPr>
                <a:xfrm>
                  <a:off x="1042988" y="4414648"/>
                  <a:ext cx="240506" cy="211506"/>
                  <a:chOff x="1077882" y="4414648"/>
                  <a:chExt cx="205612" cy="211506"/>
                </a:xfrm>
                <a:pattFill prst="lgConfetti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95000"/>
                    </a:sysClr>
                  </a:bgClr>
                </a:pattFill>
              </p:grpSpPr>
              <p:sp>
                <p:nvSpPr>
                  <p:cNvPr id="704" name="正方形/長方形 703">
                    <a:extLst>
                      <a:ext uri="{FF2B5EF4-FFF2-40B4-BE49-F238E27FC236}">
                        <a16:creationId xmlns:a16="http://schemas.microsoft.com/office/drawing/2014/main" id="{5BB29D81-8F17-497A-B358-6B4252AE977E}"/>
                      </a:ext>
                    </a:extLst>
                  </p:cNvPr>
                  <p:cNvSpPr/>
                  <p:nvPr/>
                </p:nvSpPr>
                <p:spPr>
                  <a:xfrm>
                    <a:off x="1077882" y="4555033"/>
                    <a:ext cx="205612" cy="71121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5" name="正方形/長方形 704">
                    <a:extLst>
                      <a:ext uri="{FF2B5EF4-FFF2-40B4-BE49-F238E27FC236}">
                        <a16:creationId xmlns:a16="http://schemas.microsoft.com/office/drawing/2014/main" id="{042E6F53-16CB-4CE8-BAB7-8C47BC662C18}"/>
                      </a:ext>
                    </a:extLst>
                  </p:cNvPr>
                  <p:cNvSpPr/>
                  <p:nvPr/>
                </p:nvSpPr>
                <p:spPr>
                  <a:xfrm>
                    <a:off x="1077882" y="4485106"/>
                    <a:ext cx="205612" cy="71121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6" name="正方形/長方形 705">
                    <a:extLst>
                      <a:ext uri="{FF2B5EF4-FFF2-40B4-BE49-F238E27FC236}">
                        <a16:creationId xmlns:a16="http://schemas.microsoft.com/office/drawing/2014/main" id="{CD98C820-4166-4443-8CF0-305FD36003C4}"/>
                      </a:ext>
                    </a:extLst>
                  </p:cNvPr>
                  <p:cNvSpPr/>
                  <p:nvPr/>
                </p:nvSpPr>
                <p:spPr>
                  <a:xfrm>
                    <a:off x="1096932" y="4414648"/>
                    <a:ext cx="167512" cy="71121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9C480D63-4341-4CB7-A397-F9E642D80166}"/>
                    </a:ext>
                  </a:extLst>
                </p:cNvPr>
                <p:cNvGrpSpPr/>
                <p:nvPr/>
              </p:nvGrpSpPr>
              <p:grpSpPr>
                <a:xfrm>
                  <a:off x="1054665" y="4196234"/>
                  <a:ext cx="187614" cy="217837"/>
                  <a:chOff x="659663" y="5138098"/>
                  <a:chExt cx="295216" cy="342773"/>
                </a:xfrm>
                <a:pattFill prst="lgConfetti">
                  <a:fgClr>
                    <a:sysClr val="window" lastClr="FFFFFF">
                      <a:lumMod val="75000"/>
                    </a:sysClr>
                  </a:fgClr>
                  <a:bgClr>
                    <a:sysClr val="window" lastClr="FFFFFF">
                      <a:lumMod val="95000"/>
                    </a:sysClr>
                  </a:bgClr>
                </a:pattFill>
              </p:grpSpPr>
              <p:sp>
                <p:nvSpPr>
                  <p:cNvPr id="700" name="涙形 699">
                    <a:extLst>
                      <a:ext uri="{FF2B5EF4-FFF2-40B4-BE49-F238E27FC236}">
                        <a16:creationId xmlns:a16="http://schemas.microsoft.com/office/drawing/2014/main" id="{65BD22CC-EDD8-4C0D-AEDD-3AE2B5CA49E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659663" y="5349662"/>
                    <a:ext cx="90447" cy="90447"/>
                  </a:xfrm>
                  <a:prstGeom prst="teardrop">
                    <a:avLst>
                      <a:gd name="adj" fmla="val 142124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1" name="フリーフォーム: 図形 700">
                    <a:extLst>
                      <a:ext uri="{FF2B5EF4-FFF2-40B4-BE49-F238E27FC236}">
                        <a16:creationId xmlns:a16="http://schemas.microsoft.com/office/drawing/2014/main" id="{0FB7DFAC-59AB-4099-904F-0BD71F93C0BD}"/>
                      </a:ext>
                    </a:extLst>
                  </p:cNvPr>
                  <p:cNvSpPr/>
                  <p:nvPr/>
                </p:nvSpPr>
                <p:spPr>
                  <a:xfrm>
                    <a:off x="704886" y="5138098"/>
                    <a:ext cx="249993" cy="342773"/>
                  </a:xfrm>
                  <a:custGeom>
                    <a:avLst/>
                    <a:gdLst>
                      <a:gd name="connsiteX0" fmla="*/ 144421 w 247608"/>
                      <a:gd name="connsiteY0" fmla="*/ 0 h 342773"/>
                      <a:gd name="connsiteX1" fmla="*/ 226970 w 247608"/>
                      <a:gd name="connsiteY1" fmla="*/ 0 h 342773"/>
                      <a:gd name="connsiteX2" fmla="*/ 247608 w 247608"/>
                      <a:gd name="connsiteY2" fmla="*/ 20638 h 342773"/>
                      <a:gd name="connsiteX3" fmla="*/ 247608 w 247608"/>
                      <a:gd name="connsiteY3" fmla="*/ 158332 h 342773"/>
                      <a:gd name="connsiteX4" fmla="*/ 247607 w 247608"/>
                      <a:gd name="connsiteY4" fmla="*/ 158332 h 342773"/>
                      <a:gd name="connsiteX5" fmla="*/ 247607 w 247608"/>
                      <a:gd name="connsiteY5" fmla="*/ 342773 h 342773"/>
                      <a:gd name="connsiteX6" fmla="*/ 182281 w 247608"/>
                      <a:gd name="connsiteY6" fmla="*/ 342773 h 342773"/>
                      <a:gd name="connsiteX7" fmla="*/ 182281 w 247608"/>
                      <a:gd name="connsiteY7" fmla="*/ 251883 h 342773"/>
                      <a:gd name="connsiteX8" fmla="*/ 133243 w 247608"/>
                      <a:gd name="connsiteY8" fmla="*/ 342773 h 342773"/>
                      <a:gd name="connsiteX9" fmla="*/ 0 w 247608"/>
                      <a:gd name="connsiteY9" fmla="*/ 342773 h 342773"/>
                      <a:gd name="connsiteX10" fmla="*/ 0 w 247608"/>
                      <a:gd name="connsiteY10" fmla="*/ 148944 h 342773"/>
                      <a:gd name="connsiteX11" fmla="*/ 38767 w 247608"/>
                      <a:gd name="connsiteY11" fmla="*/ 110177 h 342773"/>
                      <a:gd name="connsiteX12" fmla="*/ 123783 w 247608"/>
                      <a:gd name="connsiteY12" fmla="*/ 110177 h 342773"/>
                      <a:gd name="connsiteX13" fmla="*/ 123783 w 247608"/>
                      <a:gd name="connsiteY13" fmla="*/ 20638 h 342773"/>
                      <a:gd name="connsiteX14" fmla="*/ 144421 w 247608"/>
                      <a:gd name="connsiteY14" fmla="*/ 0 h 342773"/>
                      <a:gd name="connsiteX0" fmla="*/ 144421 w 247608"/>
                      <a:gd name="connsiteY0" fmla="*/ 0 h 342773"/>
                      <a:gd name="connsiteX1" fmla="*/ 226970 w 247608"/>
                      <a:gd name="connsiteY1" fmla="*/ 0 h 342773"/>
                      <a:gd name="connsiteX2" fmla="*/ 247608 w 247608"/>
                      <a:gd name="connsiteY2" fmla="*/ 20638 h 342773"/>
                      <a:gd name="connsiteX3" fmla="*/ 247608 w 247608"/>
                      <a:gd name="connsiteY3" fmla="*/ 158332 h 342773"/>
                      <a:gd name="connsiteX4" fmla="*/ 247607 w 247608"/>
                      <a:gd name="connsiteY4" fmla="*/ 158332 h 342773"/>
                      <a:gd name="connsiteX5" fmla="*/ 247607 w 247608"/>
                      <a:gd name="connsiteY5" fmla="*/ 342773 h 342773"/>
                      <a:gd name="connsiteX6" fmla="*/ 182281 w 247608"/>
                      <a:gd name="connsiteY6" fmla="*/ 342773 h 342773"/>
                      <a:gd name="connsiteX7" fmla="*/ 182281 w 247608"/>
                      <a:gd name="connsiteY7" fmla="*/ 251883 h 342773"/>
                      <a:gd name="connsiteX8" fmla="*/ 133243 w 247608"/>
                      <a:gd name="connsiteY8" fmla="*/ 342773 h 342773"/>
                      <a:gd name="connsiteX9" fmla="*/ 0 w 247608"/>
                      <a:gd name="connsiteY9" fmla="*/ 342773 h 342773"/>
                      <a:gd name="connsiteX10" fmla="*/ 0 w 247608"/>
                      <a:gd name="connsiteY10" fmla="*/ 148944 h 342773"/>
                      <a:gd name="connsiteX11" fmla="*/ 123783 w 247608"/>
                      <a:gd name="connsiteY11" fmla="*/ 110177 h 342773"/>
                      <a:gd name="connsiteX12" fmla="*/ 123783 w 247608"/>
                      <a:gd name="connsiteY12" fmla="*/ 20638 h 342773"/>
                      <a:gd name="connsiteX13" fmla="*/ 144421 w 247608"/>
                      <a:gd name="connsiteY13" fmla="*/ 0 h 342773"/>
                      <a:gd name="connsiteX0" fmla="*/ 146802 w 249989"/>
                      <a:gd name="connsiteY0" fmla="*/ 0 h 342773"/>
                      <a:gd name="connsiteX1" fmla="*/ 229351 w 249989"/>
                      <a:gd name="connsiteY1" fmla="*/ 0 h 342773"/>
                      <a:gd name="connsiteX2" fmla="*/ 249989 w 249989"/>
                      <a:gd name="connsiteY2" fmla="*/ 20638 h 342773"/>
                      <a:gd name="connsiteX3" fmla="*/ 249989 w 249989"/>
                      <a:gd name="connsiteY3" fmla="*/ 158332 h 342773"/>
                      <a:gd name="connsiteX4" fmla="*/ 249988 w 249989"/>
                      <a:gd name="connsiteY4" fmla="*/ 158332 h 342773"/>
                      <a:gd name="connsiteX5" fmla="*/ 249988 w 249989"/>
                      <a:gd name="connsiteY5" fmla="*/ 342773 h 342773"/>
                      <a:gd name="connsiteX6" fmla="*/ 184662 w 249989"/>
                      <a:gd name="connsiteY6" fmla="*/ 342773 h 342773"/>
                      <a:gd name="connsiteX7" fmla="*/ 184662 w 249989"/>
                      <a:gd name="connsiteY7" fmla="*/ 251883 h 342773"/>
                      <a:gd name="connsiteX8" fmla="*/ 135624 w 249989"/>
                      <a:gd name="connsiteY8" fmla="*/ 342773 h 342773"/>
                      <a:gd name="connsiteX9" fmla="*/ 2381 w 249989"/>
                      <a:gd name="connsiteY9" fmla="*/ 342773 h 342773"/>
                      <a:gd name="connsiteX10" fmla="*/ 0 w 249989"/>
                      <a:gd name="connsiteY10" fmla="*/ 258481 h 342773"/>
                      <a:gd name="connsiteX11" fmla="*/ 126164 w 249989"/>
                      <a:gd name="connsiteY11" fmla="*/ 110177 h 342773"/>
                      <a:gd name="connsiteX12" fmla="*/ 126164 w 249989"/>
                      <a:gd name="connsiteY12" fmla="*/ 20638 h 342773"/>
                      <a:gd name="connsiteX13" fmla="*/ 146802 w 249989"/>
                      <a:gd name="connsiteY13" fmla="*/ 0 h 342773"/>
                      <a:gd name="connsiteX0" fmla="*/ 146806 w 249993"/>
                      <a:gd name="connsiteY0" fmla="*/ 0 h 342773"/>
                      <a:gd name="connsiteX1" fmla="*/ 229355 w 249993"/>
                      <a:gd name="connsiteY1" fmla="*/ 0 h 342773"/>
                      <a:gd name="connsiteX2" fmla="*/ 249993 w 249993"/>
                      <a:gd name="connsiteY2" fmla="*/ 20638 h 342773"/>
                      <a:gd name="connsiteX3" fmla="*/ 249993 w 249993"/>
                      <a:gd name="connsiteY3" fmla="*/ 158332 h 342773"/>
                      <a:gd name="connsiteX4" fmla="*/ 249992 w 249993"/>
                      <a:gd name="connsiteY4" fmla="*/ 158332 h 342773"/>
                      <a:gd name="connsiteX5" fmla="*/ 249992 w 249993"/>
                      <a:gd name="connsiteY5" fmla="*/ 342773 h 342773"/>
                      <a:gd name="connsiteX6" fmla="*/ 184666 w 249993"/>
                      <a:gd name="connsiteY6" fmla="*/ 342773 h 342773"/>
                      <a:gd name="connsiteX7" fmla="*/ 184666 w 249993"/>
                      <a:gd name="connsiteY7" fmla="*/ 251883 h 342773"/>
                      <a:gd name="connsiteX8" fmla="*/ 135628 w 249993"/>
                      <a:gd name="connsiteY8" fmla="*/ 342773 h 342773"/>
                      <a:gd name="connsiteX9" fmla="*/ 2385 w 249993"/>
                      <a:gd name="connsiteY9" fmla="*/ 342773 h 342773"/>
                      <a:gd name="connsiteX10" fmla="*/ 4 w 249993"/>
                      <a:gd name="connsiteY10" fmla="*/ 258481 h 342773"/>
                      <a:gd name="connsiteX11" fmla="*/ 126168 w 249993"/>
                      <a:gd name="connsiteY11" fmla="*/ 110177 h 342773"/>
                      <a:gd name="connsiteX12" fmla="*/ 126168 w 249993"/>
                      <a:gd name="connsiteY12" fmla="*/ 20638 h 342773"/>
                      <a:gd name="connsiteX13" fmla="*/ 146806 w 249993"/>
                      <a:gd name="connsiteY13" fmla="*/ 0 h 342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9993" h="342773">
                        <a:moveTo>
                          <a:pt x="146806" y="0"/>
                        </a:moveTo>
                        <a:lnTo>
                          <a:pt x="229355" y="0"/>
                        </a:lnTo>
                        <a:cubicBezTo>
                          <a:pt x="240753" y="0"/>
                          <a:pt x="249993" y="9240"/>
                          <a:pt x="249993" y="20638"/>
                        </a:cubicBezTo>
                        <a:lnTo>
                          <a:pt x="249993" y="158332"/>
                        </a:lnTo>
                        <a:lnTo>
                          <a:pt x="249992" y="158332"/>
                        </a:lnTo>
                        <a:lnTo>
                          <a:pt x="249992" y="342773"/>
                        </a:lnTo>
                        <a:lnTo>
                          <a:pt x="184666" y="342773"/>
                        </a:lnTo>
                        <a:lnTo>
                          <a:pt x="184666" y="251883"/>
                        </a:lnTo>
                        <a:lnTo>
                          <a:pt x="135628" y="342773"/>
                        </a:lnTo>
                        <a:lnTo>
                          <a:pt x="2385" y="342773"/>
                        </a:lnTo>
                        <a:cubicBezTo>
                          <a:pt x="1591" y="314676"/>
                          <a:pt x="805" y="302009"/>
                          <a:pt x="4" y="258481"/>
                        </a:cubicBezTo>
                        <a:cubicBezTo>
                          <a:pt x="-797" y="214953"/>
                          <a:pt x="105538" y="131561"/>
                          <a:pt x="126168" y="110177"/>
                        </a:cubicBezTo>
                        <a:lnTo>
                          <a:pt x="126168" y="20638"/>
                        </a:lnTo>
                        <a:cubicBezTo>
                          <a:pt x="126168" y="9240"/>
                          <a:pt x="135408" y="0"/>
                          <a:pt x="14680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2" name="四角形: 上の 2 つの角を丸める 701">
                    <a:extLst>
                      <a:ext uri="{FF2B5EF4-FFF2-40B4-BE49-F238E27FC236}">
                        <a16:creationId xmlns:a16="http://schemas.microsoft.com/office/drawing/2014/main" id="{4E23B140-05C4-4FEE-B166-0242A51C61E9}"/>
                      </a:ext>
                    </a:extLst>
                  </p:cNvPr>
                  <p:cNvSpPr/>
                  <p:nvPr/>
                </p:nvSpPr>
                <p:spPr>
                  <a:xfrm>
                    <a:off x="869156" y="5164931"/>
                    <a:ext cx="85723" cy="80963"/>
                  </a:xfrm>
                  <a:prstGeom prst="round2Same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03" name="四角形: 上の 2 つの角を丸める 389">
                    <a:extLst>
                      <a:ext uri="{FF2B5EF4-FFF2-40B4-BE49-F238E27FC236}">
                        <a16:creationId xmlns:a16="http://schemas.microsoft.com/office/drawing/2014/main" id="{DB8D0B8D-FAEE-47C1-954E-230BB4FB282B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820371" y="5170107"/>
                    <a:ext cx="41822" cy="80963"/>
                  </a:xfrm>
                  <a:custGeom>
                    <a:avLst/>
                    <a:gdLst>
                      <a:gd name="connsiteX0" fmla="*/ 22860 w 45719"/>
                      <a:gd name="connsiteY0" fmla="*/ 0 h 80963"/>
                      <a:gd name="connsiteX1" fmla="*/ 22860 w 45719"/>
                      <a:gd name="connsiteY1" fmla="*/ 0 h 80963"/>
                      <a:gd name="connsiteX2" fmla="*/ 45720 w 45719"/>
                      <a:gd name="connsiteY2" fmla="*/ 22860 h 80963"/>
                      <a:gd name="connsiteX3" fmla="*/ 45719 w 45719"/>
                      <a:gd name="connsiteY3" fmla="*/ 80963 h 80963"/>
                      <a:gd name="connsiteX4" fmla="*/ 45719 w 45719"/>
                      <a:gd name="connsiteY4" fmla="*/ 80963 h 80963"/>
                      <a:gd name="connsiteX5" fmla="*/ 0 w 45719"/>
                      <a:gd name="connsiteY5" fmla="*/ 80963 h 80963"/>
                      <a:gd name="connsiteX6" fmla="*/ 0 w 45719"/>
                      <a:gd name="connsiteY6" fmla="*/ 80963 h 80963"/>
                      <a:gd name="connsiteX7" fmla="*/ 0 w 45719"/>
                      <a:gd name="connsiteY7" fmla="*/ 22860 h 80963"/>
                      <a:gd name="connsiteX8" fmla="*/ 22860 w 45719"/>
                      <a:gd name="connsiteY8" fmla="*/ 0 h 80963"/>
                      <a:gd name="connsiteX0" fmla="*/ 22860 w 45720"/>
                      <a:gd name="connsiteY0" fmla="*/ 0 h 173811"/>
                      <a:gd name="connsiteX1" fmla="*/ 22860 w 45720"/>
                      <a:gd name="connsiteY1" fmla="*/ 0 h 173811"/>
                      <a:gd name="connsiteX2" fmla="*/ 45720 w 45720"/>
                      <a:gd name="connsiteY2" fmla="*/ 22860 h 173811"/>
                      <a:gd name="connsiteX3" fmla="*/ 45719 w 45720"/>
                      <a:gd name="connsiteY3" fmla="*/ 80963 h 173811"/>
                      <a:gd name="connsiteX4" fmla="*/ 45719 w 45720"/>
                      <a:gd name="connsiteY4" fmla="*/ 80963 h 173811"/>
                      <a:gd name="connsiteX5" fmla="*/ 14488 w 45720"/>
                      <a:gd name="connsiteY5" fmla="*/ 173811 h 173811"/>
                      <a:gd name="connsiteX6" fmla="*/ 0 w 45720"/>
                      <a:gd name="connsiteY6" fmla="*/ 80963 h 173811"/>
                      <a:gd name="connsiteX7" fmla="*/ 0 w 45720"/>
                      <a:gd name="connsiteY7" fmla="*/ 80963 h 173811"/>
                      <a:gd name="connsiteX8" fmla="*/ 0 w 45720"/>
                      <a:gd name="connsiteY8" fmla="*/ 22860 h 173811"/>
                      <a:gd name="connsiteX9" fmla="*/ 22860 w 45720"/>
                      <a:gd name="connsiteY9" fmla="*/ 0 h 173811"/>
                      <a:gd name="connsiteX0" fmla="*/ 14488 w 105928"/>
                      <a:gd name="connsiteY0" fmla="*/ 173811 h 265251"/>
                      <a:gd name="connsiteX1" fmla="*/ 0 w 105928"/>
                      <a:gd name="connsiteY1" fmla="*/ 80963 h 265251"/>
                      <a:gd name="connsiteX2" fmla="*/ 0 w 105928"/>
                      <a:gd name="connsiteY2" fmla="*/ 80963 h 265251"/>
                      <a:gd name="connsiteX3" fmla="*/ 0 w 105928"/>
                      <a:gd name="connsiteY3" fmla="*/ 22860 h 265251"/>
                      <a:gd name="connsiteX4" fmla="*/ 22860 w 105928"/>
                      <a:gd name="connsiteY4" fmla="*/ 0 h 265251"/>
                      <a:gd name="connsiteX5" fmla="*/ 22860 w 105928"/>
                      <a:gd name="connsiteY5" fmla="*/ 0 h 265251"/>
                      <a:gd name="connsiteX6" fmla="*/ 45720 w 105928"/>
                      <a:gd name="connsiteY6" fmla="*/ 22860 h 265251"/>
                      <a:gd name="connsiteX7" fmla="*/ 45719 w 105928"/>
                      <a:gd name="connsiteY7" fmla="*/ 80963 h 265251"/>
                      <a:gd name="connsiteX8" fmla="*/ 45719 w 105928"/>
                      <a:gd name="connsiteY8" fmla="*/ 80963 h 265251"/>
                      <a:gd name="connsiteX9" fmla="*/ 105928 w 105928"/>
                      <a:gd name="connsiteY9" fmla="*/ 265251 h 265251"/>
                      <a:gd name="connsiteX0" fmla="*/ 14488 w 45720"/>
                      <a:gd name="connsiteY0" fmla="*/ 173811 h 173811"/>
                      <a:gd name="connsiteX1" fmla="*/ 0 w 45720"/>
                      <a:gd name="connsiteY1" fmla="*/ 80963 h 173811"/>
                      <a:gd name="connsiteX2" fmla="*/ 0 w 45720"/>
                      <a:gd name="connsiteY2" fmla="*/ 80963 h 173811"/>
                      <a:gd name="connsiteX3" fmla="*/ 0 w 45720"/>
                      <a:gd name="connsiteY3" fmla="*/ 22860 h 173811"/>
                      <a:gd name="connsiteX4" fmla="*/ 22860 w 45720"/>
                      <a:gd name="connsiteY4" fmla="*/ 0 h 173811"/>
                      <a:gd name="connsiteX5" fmla="*/ 22860 w 45720"/>
                      <a:gd name="connsiteY5" fmla="*/ 0 h 173811"/>
                      <a:gd name="connsiteX6" fmla="*/ 45720 w 45720"/>
                      <a:gd name="connsiteY6" fmla="*/ 22860 h 173811"/>
                      <a:gd name="connsiteX7" fmla="*/ 45719 w 45720"/>
                      <a:gd name="connsiteY7" fmla="*/ 80963 h 173811"/>
                      <a:gd name="connsiteX8" fmla="*/ 45719 w 45720"/>
                      <a:gd name="connsiteY8" fmla="*/ 80963 h 173811"/>
                      <a:gd name="connsiteX0" fmla="*/ 0 w 45720"/>
                      <a:gd name="connsiteY0" fmla="*/ 80963 h 80963"/>
                      <a:gd name="connsiteX1" fmla="*/ 0 w 45720"/>
                      <a:gd name="connsiteY1" fmla="*/ 80963 h 80963"/>
                      <a:gd name="connsiteX2" fmla="*/ 0 w 45720"/>
                      <a:gd name="connsiteY2" fmla="*/ 22860 h 80963"/>
                      <a:gd name="connsiteX3" fmla="*/ 22860 w 45720"/>
                      <a:gd name="connsiteY3" fmla="*/ 0 h 80963"/>
                      <a:gd name="connsiteX4" fmla="*/ 22860 w 45720"/>
                      <a:gd name="connsiteY4" fmla="*/ 0 h 80963"/>
                      <a:gd name="connsiteX5" fmla="*/ 45720 w 45720"/>
                      <a:gd name="connsiteY5" fmla="*/ 22860 h 80963"/>
                      <a:gd name="connsiteX6" fmla="*/ 45719 w 45720"/>
                      <a:gd name="connsiteY6" fmla="*/ 80963 h 80963"/>
                      <a:gd name="connsiteX7" fmla="*/ 45719 w 45720"/>
                      <a:gd name="connsiteY7" fmla="*/ 80963 h 80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5720" h="80963">
                        <a:moveTo>
                          <a:pt x="0" y="80963"/>
                        </a:moveTo>
                        <a:lnTo>
                          <a:pt x="0" y="80963"/>
                        </a:ln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lnTo>
                          <a:pt x="22860" y="0"/>
                        </a:ln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42228"/>
                          <a:pt x="45719" y="61595"/>
                          <a:pt x="45719" y="80963"/>
                        </a:cubicBezTo>
                        <a:lnTo>
                          <a:pt x="45719" y="80963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FB6B5731-9BE6-4493-A0EB-0962438AF25B}"/>
                  </a:ext>
                </a:extLst>
              </p:cNvPr>
              <p:cNvGrpSpPr/>
              <p:nvPr/>
            </p:nvGrpSpPr>
            <p:grpSpPr>
              <a:xfrm flipH="1">
                <a:off x="4473124" y="4196234"/>
                <a:ext cx="240506" cy="429920"/>
                <a:chOff x="1042988" y="4196234"/>
                <a:chExt cx="240506" cy="429920"/>
              </a:xfrm>
            </p:grpSpPr>
            <p:grpSp>
              <p:nvGrpSpPr>
                <p:cNvPr id="689" name="グループ化 688">
                  <a:extLst>
                    <a:ext uri="{FF2B5EF4-FFF2-40B4-BE49-F238E27FC236}">
                      <a16:creationId xmlns:a16="http://schemas.microsoft.com/office/drawing/2014/main" id="{11FDBB2B-1C00-41D6-850E-F807282A664D}"/>
                    </a:ext>
                  </a:extLst>
                </p:cNvPr>
                <p:cNvGrpSpPr/>
                <p:nvPr/>
              </p:nvGrpSpPr>
              <p:grpSpPr>
                <a:xfrm>
                  <a:off x="1042988" y="4414648"/>
                  <a:ext cx="240506" cy="211506"/>
                  <a:chOff x="1077882" y="4414648"/>
                  <a:chExt cx="205612" cy="211506"/>
                </a:xfrm>
                <a:pattFill prst="lgConfetti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95000"/>
                    </a:sysClr>
                  </a:bgClr>
                </a:pattFill>
              </p:grpSpPr>
              <p:sp>
                <p:nvSpPr>
                  <p:cNvPr id="695" name="正方形/長方形 694">
                    <a:extLst>
                      <a:ext uri="{FF2B5EF4-FFF2-40B4-BE49-F238E27FC236}">
                        <a16:creationId xmlns:a16="http://schemas.microsoft.com/office/drawing/2014/main" id="{CA30334C-13F8-4ECE-B070-6A48A7D1CE93}"/>
                      </a:ext>
                    </a:extLst>
                  </p:cNvPr>
                  <p:cNvSpPr/>
                  <p:nvPr/>
                </p:nvSpPr>
                <p:spPr>
                  <a:xfrm>
                    <a:off x="1077882" y="4555033"/>
                    <a:ext cx="205612" cy="71121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6" name="正方形/長方形 695">
                    <a:extLst>
                      <a:ext uri="{FF2B5EF4-FFF2-40B4-BE49-F238E27FC236}">
                        <a16:creationId xmlns:a16="http://schemas.microsoft.com/office/drawing/2014/main" id="{22A89FD7-F9CA-40B2-9F04-E797DB5D1B2E}"/>
                      </a:ext>
                    </a:extLst>
                  </p:cNvPr>
                  <p:cNvSpPr/>
                  <p:nvPr/>
                </p:nvSpPr>
                <p:spPr>
                  <a:xfrm>
                    <a:off x="1077882" y="4485106"/>
                    <a:ext cx="205612" cy="71121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7" name="正方形/長方形 696">
                    <a:extLst>
                      <a:ext uri="{FF2B5EF4-FFF2-40B4-BE49-F238E27FC236}">
                        <a16:creationId xmlns:a16="http://schemas.microsoft.com/office/drawing/2014/main" id="{D7A20660-780A-477D-8B0A-4A4398197830}"/>
                      </a:ext>
                    </a:extLst>
                  </p:cNvPr>
                  <p:cNvSpPr/>
                  <p:nvPr/>
                </p:nvSpPr>
                <p:spPr>
                  <a:xfrm>
                    <a:off x="1096932" y="4414648"/>
                    <a:ext cx="167512" cy="71121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BA3B4396-7248-4B0A-8357-D1701D77BF86}"/>
                    </a:ext>
                  </a:extLst>
                </p:cNvPr>
                <p:cNvGrpSpPr/>
                <p:nvPr/>
              </p:nvGrpSpPr>
              <p:grpSpPr>
                <a:xfrm>
                  <a:off x="1054665" y="4196234"/>
                  <a:ext cx="187614" cy="217837"/>
                  <a:chOff x="659663" y="5138098"/>
                  <a:chExt cx="295216" cy="342773"/>
                </a:xfrm>
                <a:pattFill prst="lgConfetti">
                  <a:fgClr>
                    <a:sysClr val="window" lastClr="FFFFFF">
                      <a:lumMod val="75000"/>
                    </a:sysClr>
                  </a:fgClr>
                  <a:bgClr>
                    <a:sysClr val="window" lastClr="FFFFFF">
                      <a:lumMod val="95000"/>
                    </a:sysClr>
                  </a:bgClr>
                </a:pattFill>
              </p:grpSpPr>
              <p:sp>
                <p:nvSpPr>
                  <p:cNvPr id="691" name="涙形 690">
                    <a:extLst>
                      <a:ext uri="{FF2B5EF4-FFF2-40B4-BE49-F238E27FC236}">
                        <a16:creationId xmlns:a16="http://schemas.microsoft.com/office/drawing/2014/main" id="{9BFE6841-DE09-45C2-83D1-85DA123743D0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659663" y="5349662"/>
                    <a:ext cx="90447" cy="90447"/>
                  </a:xfrm>
                  <a:prstGeom prst="teardrop">
                    <a:avLst>
                      <a:gd name="adj" fmla="val 142124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5F6F6BE5-8EDA-4219-A216-077E4E8F632D}"/>
                      </a:ext>
                    </a:extLst>
                  </p:cNvPr>
                  <p:cNvSpPr/>
                  <p:nvPr/>
                </p:nvSpPr>
                <p:spPr>
                  <a:xfrm>
                    <a:off x="704886" y="5138098"/>
                    <a:ext cx="249993" cy="342773"/>
                  </a:xfrm>
                  <a:custGeom>
                    <a:avLst/>
                    <a:gdLst>
                      <a:gd name="connsiteX0" fmla="*/ 144421 w 247608"/>
                      <a:gd name="connsiteY0" fmla="*/ 0 h 342773"/>
                      <a:gd name="connsiteX1" fmla="*/ 226970 w 247608"/>
                      <a:gd name="connsiteY1" fmla="*/ 0 h 342773"/>
                      <a:gd name="connsiteX2" fmla="*/ 247608 w 247608"/>
                      <a:gd name="connsiteY2" fmla="*/ 20638 h 342773"/>
                      <a:gd name="connsiteX3" fmla="*/ 247608 w 247608"/>
                      <a:gd name="connsiteY3" fmla="*/ 158332 h 342773"/>
                      <a:gd name="connsiteX4" fmla="*/ 247607 w 247608"/>
                      <a:gd name="connsiteY4" fmla="*/ 158332 h 342773"/>
                      <a:gd name="connsiteX5" fmla="*/ 247607 w 247608"/>
                      <a:gd name="connsiteY5" fmla="*/ 342773 h 342773"/>
                      <a:gd name="connsiteX6" fmla="*/ 182281 w 247608"/>
                      <a:gd name="connsiteY6" fmla="*/ 342773 h 342773"/>
                      <a:gd name="connsiteX7" fmla="*/ 182281 w 247608"/>
                      <a:gd name="connsiteY7" fmla="*/ 251883 h 342773"/>
                      <a:gd name="connsiteX8" fmla="*/ 133243 w 247608"/>
                      <a:gd name="connsiteY8" fmla="*/ 342773 h 342773"/>
                      <a:gd name="connsiteX9" fmla="*/ 0 w 247608"/>
                      <a:gd name="connsiteY9" fmla="*/ 342773 h 342773"/>
                      <a:gd name="connsiteX10" fmla="*/ 0 w 247608"/>
                      <a:gd name="connsiteY10" fmla="*/ 148944 h 342773"/>
                      <a:gd name="connsiteX11" fmla="*/ 38767 w 247608"/>
                      <a:gd name="connsiteY11" fmla="*/ 110177 h 342773"/>
                      <a:gd name="connsiteX12" fmla="*/ 123783 w 247608"/>
                      <a:gd name="connsiteY12" fmla="*/ 110177 h 342773"/>
                      <a:gd name="connsiteX13" fmla="*/ 123783 w 247608"/>
                      <a:gd name="connsiteY13" fmla="*/ 20638 h 342773"/>
                      <a:gd name="connsiteX14" fmla="*/ 144421 w 247608"/>
                      <a:gd name="connsiteY14" fmla="*/ 0 h 342773"/>
                      <a:gd name="connsiteX0" fmla="*/ 144421 w 247608"/>
                      <a:gd name="connsiteY0" fmla="*/ 0 h 342773"/>
                      <a:gd name="connsiteX1" fmla="*/ 226970 w 247608"/>
                      <a:gd name="connsiteY1" fmla="*/ 0 h 342773"/>
                      <a:gd name="connsiteX2" fmla="*/ 247608 w 247608"/>
                      <a:gd name="connsiteY2" fmla="*/ 20638 h 342773"/>
                      <a:gd name="connsiteX3" fmla="*/ 247608 w 247608"/>
                      <a:gd name="connsiteY3" fmla="*/ 158332 h 342773"/>
                      <a:gd name="connsiteX4" fmla="*/ 247607 w 247608"/>
                      <a:gd name="connsiteY4" fmla="*/ 158332 h 342773"/>
                      <a:gd name="connsiteX5" fmla="*/ 247607 w 247608"/>
                      <a:gd name="connsiteY5" fmla="*/ 342773 h 342773"/>
                      <a:gd name="connsiteX6" fmla="*/ 182281 w 247608"/>
                      <a:gd name="connsiteY6" fmla="*/ 342773 h 342773"/>
                      <a:gd name="connsiteX7" fmla="*/ 182281 w 247608"/>
                      <a:gd name="connsiteY7" fmla="*/ 251883 h 342773"/>
                      <a:gd name="connsiteX8" fmla="*/ 133243 w 247608"/>
                      <a:gd name="connsiteY8" fmla="*/ 342773 h 342773"/>
                      <a:gd name="connsiteX9" fmla="*/ 0 w 247608"/>
                      <a:gd name="connsiteY9" fmla="*/ 342773 h 342773"/>
                      <a:gd name="connsiteX10" fmla="*/ 0 w 247608"/>
                      <a:gd name="connsiteY10" fmla="*/ 148944 h 342773"/>
                      <a:gd name="connsiteX11" fmla="*/ 123783 w 247608"/>
                      <a:gd name="connsiteY11" fmla="*/ 110177 h 342773"/>
                      <a:gd name="connsiteX12" fmla="*/ 123783 w 247608"/>
                      <a:gd name="connsiteY12" fmla="*/ 20638 h 342773"/>
                      <a:gd name="connsiteX13" fmla="*/ 144421 w 247608"/>
                      <a:gd name="connsiteY13" fmla="*/ 0 h 342773"/>
                      <a:gd name="connsiteX0" fmla="*/ 146802 w 249989"/>
                      <a:gd name="connsiteY0" fmla="*/ 0 h 342773"/>
                      <a:gd name="connsiteX1" fmla="*/ 229351 w 249989"/>
                      <a:gd name="connsiteY1" fmla="*/ 0 h 342773"/>
                      <a:gd name="connsiteX2" fmla="*/ 249989 w 249989"/>
                      <a:gd name="connsiteY2" fmla="*/ 20638 h 342773"/>
                      <a:gd name="connsiteX3" fmla="*/ 249989 w 249989"/>
                      <a:gd name="connsiteY3" fmla="*/ 158332 h 342773"/>
                      <a:gd name="connsiteX4" fmla="*/ 249988 w 249989"/>
                      <a:gd name="connsiteY4" fmla="*/ 158332 h 342773"/>
                      <a:gd name="connsiteX5" fmla="*/ 249988 w 249989"/>
                      <a:gd name="connsiteY5" fmla="*/ 342773 h 342773"/>
                      <a:gd name="connsiteX6" fmla="*/ 184662 w 249989"/>
                      <a:gd name="connsiteY6" fmla="*/ 342773 h 342773"/>
                      <a:gd name="connsiteX7" fmla="*/ 184662 w 249989"/>
                      <a:gd name="connsiteY7" fmla="*/ 251883 h 342773"/>
                      <a:gd name="connsiteX8" fmla="*/ 135624 w 249989"/>
                      <a:gd name="connsiteY8" fmla="*/ 342773 h 342773"/>
                      <a:gd name="connsiteX9" fmla="*/ 2381 w 249989"/>
                      <a:gd name="connsiteY9" fmla="*/ 342773 h 342773"/>
                      <a:gd name="connsiteX10" fmla="*/ 0 w 249989"/>
                      <a:gd name="connsiteY10" fmla="*/ 258481 h 342773"/>
                      <a:gd name="connsiteX11" fmla="*/ 126164 w 249989"/>
                      <a:gd name="connsiteY11" fmla="*/ 110177 h 342773"/>
                      <a:gd name="connsiteX12" fmla="*/ 126164 w 249989"/>
                      <a:gd name="connsiteY12" fmla="*/ 20638 h 342773"/>
                      <a:gd name="connsiteX13" fmla="*/ 146802 w 249989"/>
                      <a:gd name="connsiteY13" fmla="*/ 0 h 342773"/>
                      <a:gd name="connsiteX0" fmla="*/ 146806 w 249993"/>
                      <a:gd name="connsiteY0" fmla="*/ 0 h 342773"/>
                      <a:gd name="connsiteX1" fmla="*/ 229355 w 249993"/>
                      <a:gd name="connsiteY1" fmla="*/ 0 h 342773"/>
                      <a:gd name="connsiteX2" fmla="*/ 249993 w 249993"/>
                      <a:gd name="connsiteY2" fmla="*/ 20638 h 342773"/>
                      <a:gd name="connsiteX3" fmla="*/ 249993 w 249993"/>
                      <a:gd name="connsiteY3" fmla="*/ 158332 h 342773"/>
                      <a:gd name="connsiteX4" fmla="*/ 249992 w 249993"/>
                      <a:gd name="connsiteY4" fmla="*/ 158332 h 342773"/>
                      <a:gd name="connsiteX5" fmla="*/ 249992 w 249993"/>
                      <a:gd name="connsiteY5" fmla="*/ 342773 h 342773"/>
                      <a:gd name="connsiteX6" fmla="*/ 184666 w 249993"/>
                      <a:gd name="connsiteY6" fmla="*/ 342773 h 342773"/>
                      <a:gd name="connsiteX7" fmla="*/ 184666 w 249993"/>
                      <a:gd name="connsiteY7" fmla="*/ 251883 h 342773"/>
                      <a:gd name="connsiteX8" fmla="*/ 135628 w 249993"/>
                      <a:gd name="connsiteY8" fmla="*/ 342773 h 342773"/>
                      <a:gd name="connsiteX9" fmla="*/ 2385 w 249993"/>
                      <a:gd name="connsiteY9" fmla="*/ 342773 h 342773"/>
                      <a:gd name="connsiteX10" fmla="*/ 4 w 249993"/>
                      <a:gd name="connsiteY10" fmla="*/ 258481 h 342773"/>
                      <a:gd name="connsiteX11" fmla="*/ 126168 w 249993"/>
                      <a:gd name="connsiteY11" fmla="*/ 110177 h 342773"/>
                      <a:gd name="connsiteX12" fmla="*/ 126168 w 249993"/>
                      <a:gd name="connsiteY12" fmla="*/ 20638 h 342773"/>
                      <a:gd name="connsiteX13" fmla="*/ 146806 w 249993"/>
                      <a:gd name="connsiteY13" fmla="*/ 0 h 342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9993" h="342773">
                        <a:moveTo>
                          <a:pt x="146806" y="0"/>
                        </a:moveTo>
                        <a:lnTo>
                          <a:pt x="229355" y="0"/>
                        </a:lnTo>
                        <a:cubicBezTo>
                          <a:pt x="240753" y="0"/>
                          <a:pt x="249993" y="9240"/>
                          <a:pt x="249993" y="20638"/>
                        </a:cubicBezTo>
                        <a:lnTo>
                          <a:pt x="249993" y="158332"/>
                        </a:lnTo>
                        <a:lnTo>
                          <a:pt x="249992" y="158332"/>
                        </a:lnTo>
                        <a:lnTo>
                          <a:pt x="249992" y="342773"/>
                        </a:lnTo>
                        <a:lnTo>
                          <a:pt x="184666" y="342773"/>
                        </a:lnTo>
                        <a:lnTo>
                          <a:pt x="184666" y="251883"/>
                        </a:lnTo>
                        <a:lnTo>
                          <a:pt x="135628" y="342773"/>
                        </a:lnTo>
                        <a:lnTo>
                          <a:pt x="2385" y="342773"/>
                        </a:lnTo>
                        <a:cubicBezTo>
                          <a:pt x="1591" y="314676"/>
                          <a:pt x="805" y="302009"/>
                          <a:pt x="4" y="258481"/>
                        </a:cubicBezTo>
                        <a:cubicBezTo>
                          <a:pt x="-797" y="214953"/>
                          <a:pt x="105538" y="131561"/>
                          <a:pt x="126168" y="110177"/>
                        </a:cubicBezTo>
                        <a:lnTo>
                          <a:pt x="126168" y="20638"/>
                        </a:lnTo>
                        <a:cubicBezTo>
                          <a:pt x="126168" y="9240"/>
                          <a:pt x="135408" y="0"/>
                          <a:pt x="14680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3" name="四角形: 上の 2 つの角を丸める 692">
                    <a:extLst>
                      <a:ext uri="{FF2B5EF4-FFF2-40B4-BE49-F238E27FC236}">
                        <a16:creationId xmlns:a16="http://schemas.microsoft.com/office/drawing/2014/main" id="{ECF4317B-09DE-41A2-9FFE-A2CE52ABF941}"/>
                      </a:ext>
                    </a:extLst>
                  </p:cNvPr>
                  <p:cNvSpPr/>
                  <p:nvPr/>
                </p:nvSpPr>
                <p:spPr>
                  <a:xfrm>
                    <a:off x="869156" y="5164931"/>
                    <a:ext cx="85723" cy="80963"/>
                  </a:xfrm>
                  <a:prstGeom prst="round2Same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4" name="四角形: 上の 2 つの角を丸める 389">
                    <a:extLst>
                      <a:ext uri="{FF2B5EF4-FFF2-40B4-BE49-F238E27FC236}">
                        <a16:creationId xmlns:a16="http://schemas.microsoft.com/office/drawing/2014/main" id="{2B4FB689-23CA-4BD9-8343-7AB1E3DBF67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820371" y="5170107"/>
                    <a:ext cx="41822" cy="80963"/>
                  </a:xfrm>
                  <a:custGeom>
                    <a:avLst/>
                    <a:gdLst>
                      <a:gd name="connsiteX0" fmla="*/ 22860 w 45719"/>
                      <a:gd name="connsiteY0" fmla="*/ 0 h 80963"/>
                      <a:gd name="connsiteX1" fmla="*/ 22860 w 45719"/>
                      <a:gd name="connsiteY1" fmla="*/ 0 h 80963"/>
                      <a:gd name="connsiteX2" fmla="*/ 45720 w 45719"/>
                      <a:gd name="connsiteY2" fmla="*/ 22860 h 80963"/>
                      <a:gd name="connsiteX3" fmla="*/ 45719 w 45719"/>
                      <a:gd name="connsiteY3" fmla="*/ 80963 h 80963"/>
                      <a:gd name="connsiteX4" fmla="*/ 45719 w 45719"/>
                      <a:gd name="connsiteY4" fmla="*/ 80963 h 80963"/>
                      <a:gd name="connsiteX5" fmla="*/ 0 w 45719"/>
                      <a:gd name="connsiteY5" fmla="*/ 80963 h 80963"/>
                      <a:gd name="connsiteX6" fmla="*/ 0 w 45719"/>
                      <a:gd name="connsiteY6" fmla="*/ 80963 h 80963"/>
                      <a:gd name="connsiteX7" fmla="*/ 0 w 45719"/>
                      <a:gd name="connsiteY7" fmla="*/ 22860 h 80963"/>
                      <a:gd name="connsiteX8" fmla="*/ 22860 w 45719"/>
                      <a:gd name="connsiteY8" fmla="*/ 0 h 80963"/>
                      <a:gd name="connsiteX0" fmla="*/ 22860 w 45720"/>
                      <a:gd name="connsiteY0" fmla="*/ 0 h 173811"/>
                      <a:gd name="connsiteX1" fmla="*/ 22860 w 45720"/>
                      <a:gd name="connsiteY1" fmla="*/ 0 h 173811"/>
                      <a:gd name="connsiteX2" fmla="*/ 45720 w 45720"/>
                      <a:gd name="connsiteY2" fmla="*/ 22860 h 173811"/>
                      <a:gd name="connsiteX3" fmla="*/ 45719 w 45720"/>
                      <a:gd name="connsiteY3" fmla="*/ 80963 h 173811"/>
                      <a:gd name="connsiteX4" fmla="*/ 45719 w 45720"/>
                      <a:gd name="connsiteY4" fmla="*/ 80963 h 173811"/>
                      <a:gd name="connsiteX5" fmla="*/ 14488 w 45720"/>
                      <a:gd name="connsiteY5" fmla="*/ 173811 h 173811"/>
                      <a:gd name="connsiteX6" fmla="*/ 0 w 45720"/>
                      <a:gd name="connsiteY6" fmla="*/ 80963 h 173811"/>
                      <a:gd name="connsiteX7" fmla="*/ 0 w 45720"/>
                      <a:gd name="connsiteY7" fmla="*/ 80963 h 173811"/>
                      <a:gd name="connsiteX8" fmla="*/ 0 w 45720"/>
                      <a:gd name="connsiteY8" fmla="*/ 22860 h 173811"/>
                      <a:gd name="connsiteX9" fmla="*/ 22860 w 45720"/>
                      <a:gd name="connsiteY9" fmla="*/ 0 h 173811"/>
                      <a:gd name="connsiteX0" fmla="*/ 14488 w 105928"/>
                      <a:gd name="connsiteY0" fmla="*/ 173811 h 265251"/>
                      <a:gd name="connsiteX1" fmla="*/ 0 w 105928"/>
                      <a:gd name="connsiteY1" fmla="*/ 80963 h 265251"/>
                      <a:gd name="connsiteX2" fmla="*/ 0 w 105928"/>
                      <a:gd name="connsiteY2" fmla="*/ 80963 h 265251"/>
                      <a:gd name="connsiteX3" fmla="*/ 0 w 105928"/>
                      <a:gd name="connsiteY3" fmla="*/ 22860 h 265251"/>
                      <a:gd name="connsiteX4" fmla="*/ 22860 w 105928"/>
                      <a:gd name="connsiteY4" fmla="*/ 0 h 265251"/>
                      <a:gd name="connsiteX5" fmla="*/ 22860 w 105928"/>
                      <a:gd name="connsiteY5" fmla="*/ 0 h 265251"/>
                      <a:gd name="connsiteX6" fmla="*/ 45720 w 105928"/>
                      <a:gd name="connsiteY6" fmla="*/ 22860 h 265251"/>
                      <a:gd name="connsiteX7" fmla="*/ 45719 w 105928"/>
                      <a:gd name="connsiteY7" fmla="*/ 80963 h 265251"/>
                      <a:gd name="connsiteX8" fmla="*/ 45719 w 105928"/>
                      <a:gd name="connsiteY8" fmla="*/ 80963 h 265251"/>
                      <a:gd name="connsiteX9" fmla="*/ 105928 w 105928"/>
                      <a:gd name="connsiteY9" fmla="*/ 265251 h 265251"/>
                      <a:gd name="connsiteX0" fmla="*/ 14488 w 45720"/>
                      <a:gd name="connsiteY0" fmla="*/ 173811 h 173811"/>
                      <a:gd name="connsiteX1" fmla="*/ 0 w 45720"/>
                      <a:gd name="connsiteY1" fmla="*/ 80963 h 173811"/>
                      <a:gd name="connsiteX2" fmla="*/ 0 w 45720"/>
                      <a:gd name="connsiteY2" fmla="*/ 80963 h 173811"/>
                      <a:gd name="connsiteX3" fmla="*/ 0 w 45720"/>
                      <a:gd name="connsiteY3" fmla="*/ 22860 h 173811"/>
                      <a:gd name="connsiteX4" fmla="*/ 22860 w 45720"/>
                      <a:gd name="connsiteY4" fmla="*/ 0 h 173811"/>
                      <a:gd name="connsiteX5" fmla="*/ 22860 w 45720"/>
                      <a:gd name="connsiteY5" fmla="*/ 0 h 173811"/>
                      <a:gd name="connsiteX6" fmla="*/ 45720 w 45720"/>
                      <a:gd name="connsiteY6" fmla="*/ 22860 h 173811"/>
                      <a:gd name="connsiteX7" fmla="*/ 45719 w 45720"/>
                      <a:gd name="connsiteY7" fmla="*/ 80963 h 173811"/>
                      <a:gd name="connsiteX8" fmla="*/ 45719 w 45720"/>
                      <a:gd name="connsiteY8" fmla="*/ 80963 h 173811"/>
                      <a:gd name="connsiteX0" fmla="*/ 0 w 45720"/>
                      <a:gd name="connsiteY0" fmla="*/ 80963 h 80963"/>
                      <a:gd name="connsiteX1" fmla="*/ 0 w 45720"/>
                      <a:gd name="connsiteY1" fmla="*/ 80963 h 80963"/>
                      <a:gd name="connsiteX2" fmla="*/ 0 w 45720"/>
                      <a:gd name="connsiteY2" fmla="*/ 22860 h 80963"/>
                      <a:gd name="connsiteX3" fmla="*/ 22860 w 45720"/>
                      <a:gd name="connsiteY3" fmla="*/ 0 h 80963"/>
                      <a:gd name="connsiteX4" fmla="*/ 22860 w 45720"/>
                      <a:gd name="connsiteY4" fmla="*/ 0 h 80963"/>
                      <a:gd name="connsiteX5" fmla="*/ 45720 w 45720"/>
                      <a:gd name="connsiteY5" fmla="*/ 22860 h 80963"/>
                      <a:gd name="connsiteX6" fmla="*/ 45719 w 45720"/>
                      <a:gd name="connsiteY6" fmla="*/ 80963 h 80963"/>
                      <a:gd name="connsiteX7" fmla="*/ 45719 w 45720"/>
                      <a:gd name="connsiteY7" fmla="*/ 80963 h 80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5720" h="80963">
                        <a:moveTo>
                          <a:pt x="0" y="80963"/>
                        </a:moveTo>
                        <a:lnTo>
                          <a:pt x="0" y="80963"/>
                        </a:ln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lnTo>
                          <a:pt x="22860" y="0"/>
                        </a:ln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42228"/>
                          <a:pt x="45719" y="61595"/>
                          <a:pt x="45719" y="80963"/>
                        </a:cubicBezTo>
                        <a:lnTo>
                          <a:pt x="45719" y="80963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F2B76B58-B379-4F14-99AE-586C4778B003}"/>
                  </a:ext>
                </a:extLst>
              </p:cNvPr>
              <p:cNvGrpSpPr/>
              <p:nvPr/>
            </p:nvGrpSpPr>
            <p:grpSpPr>
              <a:xfrm>
                <a:off x="1412886" y="3621589"/>
                <a:ext cx="2970869" cy="1012105"/>
                <a:chOff x="1412886" y="3621589"/>
                <a:chExt cx="2970869" cy="1012105"/>
              </a:xfrm>
            </p:grpSpPr>
            <p:sp>
              <p:nvSpPr>
                <p:cNvPr id="687" name="正方形/長方形 686">
                  <a:extLst>
                    <a:ext uri="{FF2B5EF4-FFF2-40B4-BE49-F238E27FC236}">
                      <a16:creationId xmlns:a16="http://schemas.microsoft.com/office/drawing/2014/main" id="{2180B547-E3E9-4966-94A1-17E2C064AD63}"/>
                    </a:ext>
                  </a:extLst>
                </p:cNvPr>
                <p:cNvSpPr/>
                <p:nvPr/>
              </p:nvSpPr>
              <p:spPr>
                <a:xfrm>
                  <a:off x="1452663" y="3644900"/>
                  <a:ext cx="2885976" cy="162852"/>
                </a:xfrm>
                <a:prstGeom prst="rect">
                  <a:avLst/>
                </a:prstGeom>
                <a:pattFill prst="shingle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5B9BD5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2212D3CD-D5B0-41BA-BB60-0D582F55E710}"/>
                    </a:ext>
                  </a:extLst>
                </p:cNvPr>
                <p:cNvSpPr/>
                <p:nvPr/>
              </p:nvSpPr>
              <p:spPr>
                <a:xfrm>
                  <a:off x="1412886" y="3621589"/>
                  <a:ext cx="2970869" cy="1012105"/>
                </a:xfrm>
                <a:custGeom>
                  <a:avLst/>
                  <a:gdLst>
                    <a:gd name="connsiteX0" fmla="*/ 118773 w 2970869"/>
                    <a:gd name="connsiteY0" fmla="*/ 0 h 1012105"/>
                    <a:gd name="connsiteX1" fmla="*/ 2881276 w 2970869"/>
                    <a:gd name="connsiteY1" fmla="*/ 0 h 1012105"/>
                    <a:gd name="connsiteX2" fmla="*/ 2881276 w 2970869"/>
                    <a:gd name="connsiteY2" fmla="*/ 3 h 1012105"/>
                    <a:gd name="connsiteX3" fmla="*/ 2965249 w 2970869"/>
                    <a:gd name="connsiteY3" fmla="*/ 3 h 1012105"/>
                    <a:gd name="connsiteX4" fmla="*/ 2965249 w 2970869"/>
                    <a:gd name="connsiteY4" fmla="*/ 1975 h 1012105"/>
                    <a:gd name="connsiteX5" fmla="*/ 2970869 w 2970869"/>
                    <a:gd name="connsiteY5" fmla="*/ 1975 h 1012105"/>
                    <a:gd name="connsiteX6" fmla="*/ 2970869 w 2970869"/>
                    <a:gd name="connsiteY6" fmla="*/ 1012105 h 1012105"/>
                    <a:gd name="connsiteX7" fmla="*/ 2905684 w 2970869"/>
                    <a:gd name="connsiteY7" fmla="*/ 1012105 h 1012105"/>
                    <a:gd name="connsiteX8" fmla="*/ 2905684 w 2970869"/>
                    <a:gd name="connsiteY8" fmla="*/ 138815 h 1012105"/>
                    <a:gd name="connsiteX9" fmla="*/ 2887186 w 2970869"/>
                    <a:gd name="connsiteY9" fmla="*/ 138815 h 1012105"/>
                    <a:gd name="connsiteX10" fmla="*/ 2825950 w 2970869"/>
                    <a:gd name="connsiteY10" fmla="*/ 77579 h 1012105"/>
                    <a:gd name="connsiteX11" fmla="*/ 2825950 w 2970869"/>
                    <a:gd name="connsiteY11" fmla="*/ 63563 h 1012105"/>
                    <a:gd name="connsiteX12" fmla="*/ 2485989 w 2970869"/>
                    <a:gd name="connsiteY12" fmla="*/ 63563 h 1012105"/>
                    <a:gd name="connsiteX13" fmla="*/ 2485989 w 2970869"/>
                    <a:gd name="connsiteY13" fmla="*/ 77579 h 1012105"/>
                    <a:gd name="connsiteX14" fmla="*/ 2424753 w 2970869"/>
                    <a:gd name="connsiteY14" fmla="*/ 138815 h 1012105"/>
                    <a:gd name="connsiteX15" fmla="*/ 2382935 w 2970869"/>
                    <a:gd name="connsiteY15" fmla="*/ 138815 h 1012105"/>
                    <a:gd name="connsiteX16" fmla="*/ 2382935 w 2970869"/>
                    <a:gd name="connsiteY16" fmla="*/ 1012105 h 1012105"/>
                    <a:gd name="connsiteX17" fmla="*/ 2317750 w 2970869"/>
                    <a:gd name="connsiteY17" fmla="*/ 1012105 h 1012105"/>
                    <a:gd name="connsiteX18" fmla="*/ 2317750 w 2970869"/>
                    <a:gd name="connsiteY18" fmla="*/ 138815 h 1012105"/>
                    <a:gd name="connsiteX19" fmla="*/ 2266613 w 2970869"/>
                    <a:gd name="connsiteY19" fmla="*/ 138815 h 1012105"/>
                    <a:gd name="connsiteX20" fmla="*/ 2205377 w 2970869"/>
                    <a:gd name="connsiteY20" fmla="*/ 77579 h 1012105"/>
                    <a:gd name="connsiteX21" fmla="*/ 2205377 w 2970869"/>
                    <a:gd name="connsiteY21" fmla="*/ 63563 h 1012105"/>
                    <a:gd name="connsiteX22" fmla="*/ 1916070 w 2970869"/>
                    <a:gd name="connsiteY22" fmla="*/ 63563 h 1012105"/>
                    <a:gd name="connsiteX23" fmla="*/ 1916070 w 2970869"/>
                    <a:gd name="connsiteY23" fmla="*/ 77579 h 1012105"/>
                    <a:gd name="connsiteX24" fmla="*/ 1854834 w 2970869"/>
                    <a:gd name="connsiteY24" fmla="*/ 138815 h 1012105"/>
                    <a:gd name="connsiteX25" fmla="*/ 1805085 w 2970869"/>
                    <a:gd name="connsiteY25" fmla="*/ 138815 h 1012105"/>
                    <a:gd name="connsiteX26" fmla="*/ 1805085 w 2970869"/>
                    <a:gd name="connsiteY26" fmla="*/ 1012105 h 1012105"/>
                    <a:gd name="connsiteX27" fmla="*/ 1739900 w 2970869"/>
                    <a:gd name="connsiteY27" fmla="*/ 1012105 h 1012105"/>
                    <a:gd name="connsiteX28" fmla="*/ 1739900 w 2970869"/>
                    <a:gd name="connsiteY28" fmla="*/ 138815 h 1012105"/>
                    <a:gd name="connsiteX29" fmla="*/ 1696694 w 2970869"/>
                    <a:gd name="connsiteY29" fmla="*/ 138815 h 1012105"/>
                    <a:gd name="connsiteX30" fmla="*/ 1635458 w 2970869"/>
                    <a:gd name="connsiteY30" fmla="*/ 77579 h 1012105"/>
                    <a:gd name="connsiteX31" fmla="*/ 1635458 w 2970869"/>
                    <a:gd name="connsiteY31" fmla="*/ 63563 h 1012105"/>
                    <a:gd name="connsiteX32" fmla="*/ 1327931 w 2970869"/>
                    <a:gd name="connsiteY32" fmla="*/ 63563 h 1012105"/>
                    <a:gd name="connsiteX33" fmla="*/ 1327931 w 2970869"/>
                    <a:gd name="connsiteY33" fmla="*/ 77579 h 1012105"/>
                    <a:gd name="connsiteX34" fmla="*/ 1266695 w 2970869"/>
                    <a:gd name="connsiteY34" fmla="*/ 138815 h 1012105"/>
                    <a:gd name="connsiteX35" fmla="*/ 1224060 w 2970869"/>
                    <a:gd name="connsiteY35" fmla="*/ 138815 h 1012105"/>
                    <a:gd name="connsiteX36" fmla="*/ 1224060 w 2970869"/>
                    <a:gd name="connsiteY36" fmla="*/ 1012105 h 1012105"/>
                    <a:gd name="connsiteX37" fmla="*/ 1158875 w 2970869"/>
                    <a:gd name="connsiteY37" fmla="*/ 1012105 h 1012105"/>
                    <a:gd name="connsiteX38" fmla="*/ 1158875 w 2970869"/>
                    <a:gd name="connsiteY38" fmla="*/ 138815 h 1012105"/>
                    <a:gd name="connsiteX39" fmla="*/ 1108555 w 2970869"/>
                    <a:gd name="connsiteY39" fmla="*/ 138815 h 1012105"/>
                    <a:gd name="connsiteX40" fmla="*/ 1047319 w 2970869"/>
                    <a:gd name="connsiteY40" fmla="*/ 77579 h 1012105"/>
                    <a:gd name="connsiteX41" fmla="*/ 1047319 w 2970869"/>
                    <a:gd name="connsiteY41" fmla="*/ 63563 h 1012105"/>
                    <a:gd name="connsiteX42" fmla="*/ 742144 w 2970869"/>
                    <a:gd name="connsiteY42" fmla="*/ 63563 h 1012105"/>
                    <a:gd name="connsiteX43" fmla="*/ 742144 w 2970869"/>
                    <a:gd name="connsiteY43" fmla="*/ 77579 h 1012105"/>
                    <a:gd name="connsiteX44" fmla="*/ 680908 w 2970869"/>
                    <a:gd name="connsiteY44" fmla="*/ 138815 h 1012105"/>
                    <a:gd name="connsiteX45" fmla="*/ 636685 w 2970869"/>
                    <a:gd name="connsiteY45" fmla="*/ 138815 h 1012105"/>
                    <a:gd name="connsiteX46" fmla="*/ 636685 w 2970869"/>
                    <a:gd name="connsiteY46" fmla="*/ 1012105 h 1012105"/>
                    <a:gd name="connsiteX47" fmla="*/ 571500 w 2970869"/>
                    <a:gd name="connsiteY47" fmla="*/ 1012105 h 1012105"/>
                    <a:gd name="connsiteX48" fmla="*/ 571500 w 2970869"/>
                    <a:gd name="connsiteY48" fmla="*/ 138815 h 1012105"/>
                    <a:gd name="connsiteX49" fmla="*/ 522768 w 2970869"/>
                    <a:gd name="connsiteY49" fmla="*/ 138815 h 1012105"/>
                    <a:gd name="connsiteX50" fmla="*/ 461532 w 2970869"/>
                    <a:gd name="connsiteY50" fmla="*/ 77579 h 1012105"/>
                    <a:gd name="connsiteX51" fmla="*/ 461532 w 2970869"/>
                    <a:gd name="connsiteY51" fmla="*/ 63563 h 1012105"/>
                    <a:gd name="connsiteX52" fmla="*/ 143497 w 2970869"/>
                    <a:gd name="connsiteY52" fmla="*/ 63563 h 1012105"/>
                    <a:gd name="connsiteX53" fmla="*/ 143497 w 2970869"/>
                    <a:gd name="connsiteY53" fmla="*/ 77579 h 1012105"/>
                    <a:gd name="connsiteX54" fmla="*/ 82261 w 2970869"/>
                    <a:gd name="connsiteY54" fmla="*/ 138815 h 1012105"/>
                    <a:gd name="connsiteX55" fmla="*/ 65185 w 2970869"/>
                    <a:gd name="connsiteY55" fmla="*/ 138815 h 1012105"/>
                    <a:gd name="connsiteX56" fmla="*/ 65185 w 2970869"/>
                    <a:gd name="connsiteY56" fmla="*/ 1012105 h 1012105"/>
                    <a:gd name="connsiteX57" fmla="*/ 0 w 2970869"/>
                    <a:gd name="connsiteY57" fmla="*/ 1012105 h 1012105"/>
                    <a:gd name="connsiteX58" fmla="*/ 0 w 2970869"/>
                    <a:gd name="connsiteY58" fmla="*/ 1975 h 1012105"/>
                    <a:gd name="connsiteX59" fmla="*/ 2184 w 2970869"/>
                    <a:gd name="connsiteY59" fmla="*/ 1975 h 1012105"/>
                    <a:gd name="connsiteX60" fmla="*/ 2184 w 2970869"/>
                    <a:gd name="connsiteY60" fmla="*/ 3 h 1012105"/>
                    <a:gd name="connsiteX61" fmla="*/ 118773 w 2970869"/>
                    <a:gd name="connsiteY61" fmla="*/ 3 h 101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2970869" h="1012105">
                      <a:moveTo>
                        <a:pt x="118773" y="0"/>
                      </a:moveTo>
                      <a:lnTo>
                        <a:pt x="2881276" y="0"/>
                      </a:lnTo>
                      <a:lnTo>
                        <a:pt x="2881276" y="3"/>
                      </a:lnTo>
                      <a:lnTo>
                        <a:pt x="2965249" y="3"/>
                      </a:lnTo>
                      <a:lnTo>
                        <a:pt x="2965249" y="1975"/>
                      </a:lnTo>
                      <a:lnTo>
                        <a:pt x="2970869" y="1975"/>
                      </a:lnTo>
                      <a:lnTo>
                        <a:pt x="2970869" y="1012105"/>
                      </a:lnTo>
                      <a:lnTo>
                        <a:pt x="2905684" y="1012105"/>
                      </a:lnTo>
                      <a:lnTo>
                        <a:pt x="2905684" y="138815"/>
                      </a:lnTo>
                      <a:lnTo>
                        <a:pt x="2887186" y="138815"/>
                      </a:lnTo>
                      <a:cubicBezTo>
                        <a:pt x="2853366" y="138815"/>
                        <a:pt x="2825950" y="111399"/>
                        <a:pt x="2825950" y="77579"/>
                      </a:cubicBezTo>
                      <a:lnTo>
                        <a:pt x="2825950" y="63563"/>
                      </a:lnTo>
                      <a:lnTo>
                        <a:pt x="2485989" y="63563"/>
                      </a:lnTo>
                      <a:lnTo>
                        <a:pt x="2485989" y="77579"/>
                      </a:lnTo>
                      <a:cubicBezTo>
                        <a:pt x="2485989" y="111399"/>
                        <a:pt x="2458573" y="138815"/>
                        <a:pt x="2424753" y="138815"/>
                      </a:cubicBezTo>
                      <a:lnTo>
                        <a:pt x="2382935" y="138815"/>
                      </a:lnTo>
                      <a:lnTo>
                        <a:pt x="2382935" y="1012105"/>
                      </a:lnTo>
                      <a:lnTo>
                        <a:pt x="2317750" y="1012105"/>
                      </a:lnTo>
                      <a:lnTo>
                        <a:pt x="2317750" y="138815"/>
                      </a:lnTo>
                      <a:lnTo>
                        <a:pt x="2266613" y="138815"/>
                      </a:lnTo>
                      <a:cubicBezTo>
                        <a:pt x="2232793" y="138815"/>
                        <a:pt x="2205377" y="111399"/>
                        <a:pt x="2205377" y="77579"/>
                      </a:cubicBezTo>
                      <a:lnTo>
                        <a:pt x="2205377" y="63563"/>
                      </a:lnTo>
                      <a:lnTo>
                        <a:pt x="1916070" y="63563"/>
                      </a:lnTo>
                      <a:lnTo>
                        <a:pt x="1916070" y="77579"/>
                      </a:lnTo>
                      <a:cubicBezTo>
                        <a:pt x="1916070" y="111399"/>
                        <a:pt x="1888654" y="138815"/>
                        <a:pt x="1854834" y="138815"/>
                      </a:cubicBezTo>
                      <a:lnTo>
                        <a:pt x="1805085" y="138815"/>
                      </a:lnTo>
                      <a:lnTo>
                        <a:pt x="1805085" y="1012105"/>
                      </a:lnTo>
                      <a:lnTo>
                        <a:pt x="1739900" y="1012105"/>
                      </a:lnTo>
                      <a:lnTo>
                        <a:pt x="1739900" y="138815"/>
                      </a:lnTo>
                      <a:lnTo>
                        <a:pt x="1696694" y="138815"/>
                      </a:lnTo>
                      <a:cubicBezTo>
                        <a:pt x="1662874" y="138815"/>
                        <a:pt x="1635458" y="111399"/>
                        <a:pt x="1635458" y="77579"/>
                      </a:cubicBezTo>
                      <a:lnTo>
                        <a:pt x="1635458" y="63563"/>
                      </a:lnTo>
                      <a:lnTo>
                        <a:pt x="1327931" y="63563"/>
                      </a:lnTo>
                      <a:lnTo>
                        <a:pt x="1327931" y="77579"/>
                      </a:lnTo>
                      <a:cubicBezTo>
                        <a:pt x="1327931" y="111399"/>
                        <a:pt x="1300515" y="138815"/>
                        <a:pt x="1266695" y="138815"/>
                      </a:cubicBezTo>
                      <a:lnTo>
                        <a:pt x="1224060" y="138815"/>
                      </a:lnTo>
                      <a:lnTo>
                        <a:pt x="1224060" y="1012105"/>
                      </a:lnTo>
                      <a:lnTo>
                        <a:pt x="1158875" y="1012105"/>
                      </a:lnTo>
                      <a:lnTo>
                        <a:pt x="1158875" y="138815"/>
                      </a:lnTo>
                      <a:lnTo>
                        <a:pt x="1108555" y="138815"/>
                      </a:lnTo>
                      <a:cubicBezTo>
                        <a:pt x="1074735" y="138815"/>
                        <a:pt x="1047319" y="111399"/>
                        <a:pt x="1047319" y="77579"/>
                      </a:cubicBezTo>
                      <a:lnTo>
                        <a:pt x="1047319" y="63563"/>
                      </a:lnTo>
                      <a:lnTo>
                        <a:pt x="742144" y="63563"/>
                      </a:lnTo>
                      <a:lnTo>
                        <a:pt x="742144" y="77579"/>
                      </a:lnTo>
                      <a:cubicBezTo>
                        <a:pt x="742144" y="111399"/>
                        <a:pt x="714728" y="138815"/>
                        <a:pt x="680908" y="138815"/>
                      </a:cubicBezTo>
                      <a:lnTo>
                        <a:pt x="636685" y="138815"/>
                      </a:lnTo>
                      <a:lnTo>
                        <a:pt x="636685" y="1012105"/>
                      </a:lnTo>
                      <a:lnTo>
                        <a:pt x="571500" y="1012105"/>
                      </a:lnTo>
                      <a:lnTo>
                        <a:pt x="571500" y="138815"/>
                      </a:lnTo>
                      <a:lnTo>
                        <a:pt x="522768" y="138815"/>
                      </a:lnTo>
                      <a:cubicBezTo>
                        <a:pt x="488948" y="138815"/>
                        <a:pt x="461532" y="111399"/>
                        <a:pt x="461532" y="77579"/>
                      </a:cubicBezTo>
                      <a:lnTo>
                        <a:pt x="461532" y="63563"/>
                      </a:lnTo>
                      <a:lnTo>
                        <a:pt x="143497" y="63563"/>
                      </a:lnTo>
                      <a:lnTo>
                        <a:pt x="143497" y="77579"/>
                      </a:lnTo>
                      <a:cubicBezTo>
                        <a:pt x="143497" y="111399"/>
                        <a:pt x="116081" y="138815"/>
                        <a:pt x="82261" y="138815"/>
                      </a:cubicBezTo>
                      <a:lnTo>
                        <a:pt x="65185" y="138815"/>
                      </a:lnTo>
                      <a:lnTo>
                        <a:pt x="65185" y="1012105"/>
                      </a:lnTo>
                      <a:lnTo>
                        <a:pt x="0" y="1012105"/>
                      </a:lnTo>
                      <a:lnTo>
                        <a:pt x="0" y="1975"/>
                      </a:lnTo>
                      <a:lnTo>
                        <a:pt x="2184" y="1975"/>
                      </a:lnTo>
                      <a:lnTo>
                        <a:pt x="2184" y="3"/>
                      </a:lnTo>
                      <a:lnTo>
                        <a:pt x="118773" y="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1C78730C-39FB-4C91-8027-F51F5D9E76EF}"/>
                  </a:ext>
                </a:extLst>
              </p:cNvPr>
              <p:cNvSpPr/>
              <p:nvPr/>
            </p:nvSpPr>
            <p:spPr>
              <a:xfrm>
                <a:off x="1090612" y="3960180"/>
                <a:ext cx="3618929" cy="449530"/>
              </a:xfrm>
              <a:custGeom>
                <a:avLst/>
                <a:gdLst>
                  <a:gd name="connsiteX0" fmla="*/ 0 w 3618929"/>
                  <a:gd name="connsiteY0" fmla="*/ 0 h 449530"/>
                  <a:gd name="connsiteX1" fmla="*/ 3618929 w 3618929"/>
                  <a:gd name="connsiteY1" fmla="*/ 0 h 449530"/>
                  <a:gd name="connsiteX2" fmla="*/ 3618929 w 3618929"/>
                  <a:gd name="connsiteY2" fmla="*/ 449530 h 449530"/>
                  <a:gd name="connsiteX3" fmla="*/ 3581402 w 3618929"/>
                  <a:gd name="connsiteY3" fmla="*/ 449530 h 449530"/>
                  <a:gd name="connsiteX4" fmla="*/ 3581402 w 3618929"/>
                  <a:gd name="connsiteY4" fmla="*/ 26032 h 449530"/>
                  <a:gd name="connsiteX5" fmla="*/ 37528 w 3618929"/>
                  <a:gd name="connsiteY5" fmla="*/ 26032 h 449530"/>
                  <a:gd name="connsiteX6" fmla="*/ 37528 w 3618929"/>
                  <a:gd name="connsiteY6" fmla="*/ 449530 h 449530"/>
                  <a:gd name="connsiteX7" fmla="*/ 0 w 3618929"/>
                  <a:gd name="connsiteY7" fmla="*/ 449530 h 449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18929" h="449530">
                    <a:moveTo>
                      <a:pt x="0" y="0"/>
                    </a:moveTo>
                    <a:lnTo>
                      <a:pt x="3618929" y="0"/>
                    </a:lnTo>
                    <a:lnTo>
                      <a:pt x="3618929" y="449530"/>
                    </a:lnTo>
                    <a:lnTo>
                      <a:pt x="3581402" y="449530"/>
                    </a:lnTo>
                    <a:lnTo>
                      <a:pt x="3581402" y="26032"/>
                    </a:lnTo>
                    <a:lnTo>
                      <a:pt x="37528" y="26032"/>
                    </a:lnTo>
                    <a:lnTo>
                      <a:pt x="37528" y="449530"/>
                    </a:lnTo>
                    <a:lnTo>
                      <a:pt x="0" y="44953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CD531683-7B9F-46B7-BD4D-21855AD1E537}"/>
                </a:ext>
              </a:extLst>
            </p:cNvPr>
            <p:cNvGrpSpPr/>
            <p:nvPr/>
          </p:nvGrpSpPr>
          <p:grpSpPr>
            <a:xfrm>
              <a:off x="582979" y="2370286"/>
              <a:ext cx="4653818" cy="1438596"/>
              <a:chOff x="582979" y="647758"/>
              <a:chExt cx="4653818" cy="1438596"/>
            </a:xfrm>
          </p:grpSpPr>
          <p:sp>
            <p:nvSpPr>
              <p:cNvPr id="654" name="台形 653">
                <a:extLst>
                  <a:ext uri="{FF2B5EF4-FFF2-40B4-BE49-F238E27FC236}">
                    <a16:creationId xmlns:a16="http://schemas.microsoft.com/office/drawing/2014/main" id="{D14E628D-ADCC-4353-942F-5D00BD65D167}"/>
                  </a:ext>
                </a:extLst>
              </p:cNvPr>
              <p:cNvSpPr/>
              <p:nvPr/>
            </p:nvSpPr>
            <p:spPr>
              <a:xfrm>
                <a:off x="582979" y="1705793"/>
                <a:ext cx="4653818" cy="304119"/>
              </a:xfrm>
              <a:prstGeom prst="trapezoid">
                <a:avLst>
                  <a:gd name="adj" fmla="val 163883"/>
                </a:avLst>
              </a:prstGeom>
              <a:pattFill prst="dashUpDiag">
                <a:fgClr>
                  <a:srgbClr val="ED7D31">
                    <a:lumMod val="75000"/>
                  </a:srgbClr>
                </a:fgClr>
                <a:bgClr>
                  <a:srgbClr val="6633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四角形: 角を丸くする 654">
                <a:extLst>
                  <a:ext uri="{FF2B5EF4-FFF2-40B4-BE49-F238E27FC236}">
                    <a16:creationId xmlns:a16="http://schemas.microsoft.com/office/drawing/2014/main" id="{D6C9ACF4-7937-45A7-8247-B709A80CF804}"/>
                  </a:ext>
                </a:extLst>
              </p:cNvPr>
              <p:cNvSpPr/>
              <p:nvPr/>
            </p:nvSpPr>
            <p:spPr>
              <a:xfrm>
                <a:off x="804129" y="1729031"/>
                <a:ext cx="4091721" cy="178588"/>
              </a:xfrm>
              <a:prstGeom prst="round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四角形: 角を丸くする 655">
                <a:extLst>
                  <a:ext uri="{FF2B5EF4-FFF2-40B4-BE49-F238E27FC236}">
                    <a16:creationId xmlns:a16="http://schemas.microsoft.com/office/drawing/2014/main" id="{48EEE072-36A1-4223-AAC6-CC9A92912563}"/>
                  </a:ext>
                </a:extLst>
              </p:cNvPr>
              <p:cNvSpPr/>
              <p:nvPr/>
            </p:nvSpPr>
            <p:spPr>
              <a:xfrm>
                <a:off x="851754" y="1826566"/>
                <a:ext cx="3996472" cy="51932"/>
              </a:xfrm>
              <a:prstGeom prst="roundRect">
                <a:avLst/>
              </a:prstGeom>
              <a:pattFill prst="dkVert">
                <a:fgClr>
                  <a:srgbClr val="C00000"/>
                </a:fgClr>
                <a:bgClr>
                  <a:srgbClr val="FFFF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DE28874A-6DAE-4A1C-AADF-BA0D572B4A4F}"/>
                  </a:ext>
                </a:extLst>
              </p:cNvPr>
              <p:cNvGrpSpPr/>
              <p:nvPr/>
            </p:nvGrpSpPr>
            <p:grpSpPr>
              <a:xfrm>
                <a:off x="707274" y="647758"/>
                <a:ext cx="4307640" cy="1193021"/>
                <a:chOff x="707274" y="647758"/>
                <a:chExt cx="4307640" cy="1193021"/>
              </a:xfrm>
            </p:grpSpPr>
            <p:sp>
              <p:nvSpPr>
                <p:cNvPr id="661" name="楕円 660">
                  <a:extLst>
                    <a:ext uri="{FF2B5EF4-FFF2-40B4-BE49-F238E27FC236}">
                      <a16:creationId xmlns:a16="http://schemas.microsoft.com/office/drawing/2014/main" id="{E02361D2-F0D3-4F53-870E-1C25ED58870A}"/>
                    </a:ext>
                  </a:extLst>
                </p:cNvPr>
                <p:cNvSpPr/>
                <p:nvPr/>
              </p:nvSpPr>
              <p:spPr>
                <a:xfrm>
                  <a:off x="804129" y="1631229"/>
                  <a:ext cx="4091721" cy="2095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2" name="正方形/長方形 661">
                  <a:extLst>
                    <a:ext uri="{FF2B5EF4-FFF2-40B4-BE49-F238E27FC236}">
                      <a16:creationId xmlns:a16="http://schemas.microsoft.com/office/drawing/2014/main" id="{0857C38E-2DF2-404D-A4BD-10A21353C2D3}"/>
                    </a:ext>
                  </a:extLst>
                </p:cNvPr>
                <p:cNvSpPr/>
                <p:nvPr/>
              </p:nvSpPr>
              <p:spPr>
                <a:xfrm>
                  <a:off x="1498157" y="808634"/>
                  <a:ext cx="2706141" cy="100731"/>
                </a:xfrm>
                <a:prstGeom prst="rect">
                  <a:avLst/>
                </a:prstGeom>
                <a:pattFill prst="dashUpDiag">
                  <a:fgClr>
                    <a:srgbClr val="ED7D31">
                      <a:lumMod val="75000"/>
                    </a:srgbClr>
                  </a:fgClr>
                  <a:bgClr>
                    <a:srgbClr val="6633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3" name="正方形/長方形 662">
                  <a:extLst>
                    <a:ext uri="{FF2B5EF4-FFF2-40B4-BE49-F238E27FC236}">
                      <a16:creationId xmlns:a16="http://schemas.microsoft.com/office/drawing/2014/main" id="{3246BCBD-8D44-49A6-95FE-4A57A6BAA14C}"/>
                    </a:ext>
                  </a:extLst>
                </p:cNvPr>
                <p:cNvSpPr/>
                <p:nvPr/>
              </p:nvSpPr>
              <p:spPr>
                <a:xfrm>
                  <a:off x="1498157" y="753867"/>
                  <a:ext cx="2706141" cy="57856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9FCC234A-DCAD-4B03-8FC6-BDD1E50FF2EB}"/>
                    </a:ext>
                  </a:extLst>
                </p:cNvPr>
                <p:cNvSpPr/>
                <p:nvPr/>
              </p:nvSpPr>
              <p:spPr>
                <a:xfrm>
                  <a:off x="1363817" y="647758"/>
                  <a:ext cx="2974822" cy="107458"/>
                </a:xfrm>
                <a:custGeom>
                  <a:avLst/>
                  <a:gdLst>
                    <a:gd name="connsiteX0" fmla="*/ 2974822 w 2974822"/>
                    <a:gd name="connsiteY0" fmla="*/ 0 h 107458"/>
                    <a:gd name="connsiteX1" fmla="*/ 2974822 w 2974822"/>
                    <a:gd name="connsiteY1" fmla="*/ 70177 h 107458"/>
                    <a:gd name="connsiteX2" fmla="*/ 2377812 w 2974822"/>
                    <a:gd name="connsiteY2" fmla="*/ 95948 h 107458"/>
                    <a:gd name="connsiteX3" fmla="*/ 1487410 w 2974822"/>
                    <a:gd name="connsiteY3" fmla="*/ 107458 h 107458"/>
                    <a:gd name="connsiteX4" fmla="*/ 597008 w 2974822"/>
                    <a:gd name="connsiteY4" fmla="*/ 95948 h 107458"/>
                    <a:gd name="connsiteX5" fmla="*/ 0 w 2974822"/>
                    <a:gd name="connsiteY5" fmla="*/ 70177 h 107458"/>
                    <a:gd name="connsiteX6" fmla="*/ 0 w 2974822"/>
                    <a:gd name="connsiteY6" fmla="*/ 0 h 107458"/>
                    <a:gd name="connsiteX7" fmla="*/ 208441 w 2974822"/>
                    <a:gd name="connsiteY7" fmla="*/ 12127 h 107458"/>
                    <a:gd name="connsiteX8" fmla="*/ 1487410 w 2974822"/>
                    <a:gd name="connsiteY8" fmla="*/ 37140 h 107458"/>
                    <a:gd name="connsiteX9" fmla="*/ 2766379 w 2974822"/>
                    <a:gd name="connsiteY9" fmla="*/ 12127 h 107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74822" h="107458">
                      <a:moveTo>
                        <a:pt x="2974822" y="0"/>
                      </a:moveTo>
                      <a:lnTo>
                        <a:pt x="2974822" y="70177"/>
                      </a:lnTo>
                      <a:lnTo>
                        <a:pt x="2377812" y="95948"/>
                      </a:lnTo>
                      <a:cubicBezTo>
                        <a:pt x="2104138" y="103360"/>
                        <a:pt x="1803249" y="107458"/>
                        <a:pt x="1487410" y="107458"/>
                      </a:cubicBezTo>
                      <a:cubicBezTo>
                        <a:pt x="1171571" y="107458"/>
                        <a:pt x="870682" y="103360"/>
                        <a:pt x="597008" y="95948"/>
                      </a:cubicBezTo>
                      <a:lnTo>
                        <a:pt x="0" y="70177"/>
                      </a:lnTo>
                      <a:lnTo>
                        <a:pt x="0" y="0"/>
                      </a:lnTo>
                      <a:lnTo>
                        <a:pt x="208441" y="12127"/>
                      </a:lnTo>
                      <a:cubicBezTo>
                        <a:pt x="573530" y="27919"/>
                        <a:pt x="1013651" y="37140"/>
                        <a:pt x="1487410" y="37140"/>
                      </a:cubicBezTo>
                      <a:cubicBezTo>
                        <a:pt x="1961169" y="37140"/>
                        <a:pt x="2401290" y="27919"/>
                        <a:pt x="2766379" y="12127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65" name="グループ化 664">
                  <a:extLst>
                    <a:ext uri="{FF2B5EF4-FFF2-40B4-BE49-F238E27FC236}">
                      <a16:creationId xmlns:a16="http://schemas.microsoft.com/office/drawing/2014/main" id="{00B317F9-7D23-467C-8CD2-44F27F41BB5B}"/>
                    </a:ext>
                  </a:extLst>
                </p:cNvPr>
                <p:cNvGrpSpPr/>
                <p:nvPr/>
              </p:nvGrpSpPr>
              <p:grpSpPr>
                <a:xfrm>
                  <a:off x="1485772" y="745646"/>
                  <a:ext cx="78932" cy="186727"/>
                  <a:chOff x="1485772" y="2449242"/>
                  <a:chExt cx="78932" cy="186727"/>
                </a:xfrm>
              </p:grpSpPr>
              <p:sp>
                <p:nvSpPr>
                  <p:cNvPr id="673" name="四角形: 上の 2 つの角を丸める 672">
                    <a:extLst>
                      <a:ext uri="{FF2B5EF4-FFF2-40B4-BE49-F238E27FC236}">
                        <a16:creationId xmlns:a16="http://schemas.microsoft.com/office/drawing/2014/main" id="{8594EB51-C7C7-4781-9D6F-0EFFE7FAF4CD}"/>
                      </a:ext>
                    </a:extLst>
                  </p:cNvPr>
                  <p:cNvSpPr/>
                  <p:nvPr/>
                </p:nvSpPr>
                <p:spPr>
                  <a:xfrm>
                    <a:off x="1485772" y="2449242"/>
                    <a:ext cx="78932" cy="111321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4" name="四角形: 上の 2 つの角を丸める 673">
                    <a:extLst>
                      <a:ext uri="{FF2B5EF4-FFF2-40B4-BE49-F238E27FC236}">
                        <a16:creationId xmlns:a16="http://schemas.microsoft.com/office/drawing/2014/main" id="{22948439-87B5-4C86-B245-1E509F4633FB}"/>
                      </a:ext>
                    </a:extLst>
                  </p:cNvPr>
                  <p:cNvSpPr/>
                  <p:nvPr/>
                </p:nvSpPr>
                <p:spPr>
                  <a:xfrm>
                    <a:off x="1485772" y="2489846"/>
                    <a:ext cx="78932" cy="105495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5" name="四角形: 上の 2 つの角を丸める 674">
                    <a:extLst>
                      <a:ext uri="{FF2B5EF4-FFF2-40B4-BE49-F238E27FC236}">
                        <a16:creationId xmlns:a16="http://schemas.microsoft.com/office/drawing/2014/main" id="{4458BB5A-57D9-4AF8-8672-47087C729AFA}"/>
                      </a:ext>
                    </a:extLst>
                  </p:cNvPr>
                  <p:cNvSpPr/>
                  <p:nvPr/>
                </p:nvSpPr>
                <p:spPr>
                  <a:xfrm>
                    <a:off x="1485772" y="2526506"/>
                    <a:ext cx="78932" cy="88825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6" name="四角形: 上の 2 つの角を丸める 675">
                    <a:extLst>
                      <a:ext uri="{FF2B5EF4-FFF2-40B4-BE49-F238E27FC236}">
                        <a16:creationId xmlns:a16="http://schemas.microsoft.com/office/drawing/2014/main" id="{E82D9B73-80CB-49E3-A163-E50EF99BB665}"/>
                      </a:ext>
                    </a:extLst>
                  </p:cNvPr>
                  <p:cNvSpPr/>
                  <p:nvPr/>
                </p:nvSpPr>
                <p:spPr>
                  <a:xfrm>
                    <a:off x="1485772" y="2571750"/>
                    <a:ext cx="78932" cy="64219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66" name="グループ化 665">
                  <a:extLst>
                    <a:ext uri="{FF2B5EF4-FFF2-40B4-BE49-F238E27FC236}">
                      <a16:creationId xmlns:a16="http://schemas.microsoft.com/office/drawing/2014/main" id="{1B5CD752-7EFC-4A0B-8D4B-377E129D4586}"/>
                    </a:ext>
                  </a:extLst>
                </p:cNvPr>
                <p:cNvGrpSpPr/>
                <p:nvPr/>
              </p:nvGrpSpPr>
              <p:grpSpPr>
                <a:xfrm>
                  <a:off x="4146798" y="745659"/>
                  <a:ext cx="78932" cy="186727"/>
                  <a:chOff x="1485772" y="2449242"/>
                  <a:chExt cx="78932" cy="186727"/>
                </a:xfrm>
              </p:grpSpPr>
              <p:sp>
                <p:nvSpPr>
                  <p:cNvPr id="669" name="四角形: 上の 2 つの角を丸める 668">
                    <a:extLst>
                      <a:ext uri="{FF2B5EF4-FFF2-40B4-BE49-F238E27FC236}">
                        <a16:creationId xmlns:a16="http://schemas.microsoft.com/office/drawing/2014/main" id="{77235FCA-F8AD-4B21-985B-D56F05126CCE}"/>
                      </a:ext>
                    </a:extLst>
                  </p:cNvPr>
                  <p:cNvSpPr/>
                  <p:nvPr/>
                </p:nvSpPr>
                <p:spPr>
                  <a:xfrm>
                    <a:off x="1485772" y="2449242"/>
                    <a:ext cx="78932" cy="111321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0" name="四角形: 上の 2 つの角を丸める 669">
                    <a:extLst>
                      <a:ext uri="{FF2B5EF4-FFF2-40B4-BE49-F238E27FC236}">
                        <a16:creationId xmlns:a16="http://schemas.microsoft.com/office/drawing/2014/main" id="{FEF24769-3745-4223-9493-F2A14257E9AF}"/>
                      </a:ext>
                    </a:extLst>
                  </p:cNvPr>
                  <p:cNvSpPr/>
                  <p:nvPr/>
                </p:nvSpPr>
                <p:spPr>
                  <a:xfrm>
                    <a:off x="1485772" y="2489846"/>
                    <a:ext cx="78932" cy="105495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1" name="四角形: 上の 2 つの角を丸める 670">
                    <a:extLst>
                      <a:ext uri="{FF2B5EF4-FFF2-40B4-BE49-F238E27FC236}">
                        <a16:creationId xmlns:a16="http://schemas.microsoft.com/office/drawing/2014/main" id="{E45CCEB3-822F-4A9D-BDDF-FBAC15E685EC}"/>
                      </a:ext>
                    </a:extLst>
                  </p:cNvPr>
                  <p:cNvSpPr/>
                  <p:nvPr/>
                </p:nvSpPr>
                <p:spPr>
                  <a:xfrm>
                    <a:off x="1485772" y="2526506"/>
                    <a:ext cx="78932" cy="88825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2" name="四角形: 上の 2 つの角を丸める 671">
                    <a:extLst>
                      <a:ext uri="{FF2B5EF4-FFF2-40B4-BE49-F238E27FC236}">
                        <a16:creationId xmlns:a16="http://schemas.microsoft.com/office/drawing/2014/main" id="{4525949A-AF7F-42BB-B166-9F2BF672AF1C}"/>
                      </a:ext>
                    </a:extLst>
                  </p:cNvPr>
                  <p:cNvSpPr/>
                  <p:nvPr/>
                </p:nvSpPr>
                <p:spPr>
                  <a:xfrm>
                    <a:off x="1485772" y="2571750"/>
                    <a:ext cx="78932" cy="64219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CD45FC0B-D41F-4716-A1C3-82B270D9F594}"/>
                    </a:ext>
                  </a:extLst>
                </p:cNvPr>
                <p:cNvSpPr/>
                <p:nvPr/>
              </p:nvSpPr>
              <p:spPr>
                <a:xfrm>
                  <a:off x="1363817" y="673158"/>
                  <a:ext cx="2974822" cy="107458"/>
                </a:xfrm>
                <a:custGeom>
                  <a:avLst/>
                  <a:gdLst>
                    <a:gd name="connsiteX0" fmla="*/ 2974822 w 2974822"/>
                    <a:gd name="connsiteY0" fmla="*/ 0 h 107458"/>
                    <a:gd name="connsiteX1" fmla="*/ 2974822 w 2974822"/>
                    <a:gd name="connsiteY1" fmla="*/ 70177 h 107458"/>
                    <a:gd name="connsiteX2" fmla="*/ 2377812 w 2974822"/>
                    <a:gd name="connsiteY2" fmla="*/ 95948 h 107458"/>
                    <a:gd name="connsiteX3" fmla="*/ 1487410 w 2974822"/>
                    <a:gd name="connsiteY3" fmla="*/ 107458 h 107458"/>
                    <a:gd name="connsiteX4" fmla="*/ 597008 w 2974822"/>
                    <a:gd name="connsiteY4" fmla="*/ 95948 h 107458"/>
                    <a:gd name="connsiteX5" fmla="*/ 0 w 2974822"/>
                    <a:gd name="connsiteY5" fmla="*/ 70177 h 107458"/>
                    <a:gd name="connsiteX6" fmla="*/ 0 w 2974822"/>
                    <a:gd name="connsiteY6" fmla="*/ 0 h 107458"/>
                    <a:gd name="connsiteX7" fmla="*/ 208441 w 2974822"/>
                    <a:gd name="connsiteY7" fmla="*/ 12127 h 107458"/>
                    <a:gd name="connsiteX8" fmla="*/ 1487410 w 2974822"/>
                    <a:gd name="connsiteY8" fmla="*/ 37140 h 107458"/>
                    <a:gd name="connsiteX9" fmla="*/ 2766379 w 2974822"/>
                    <a:gd name="connsiteY9" fmla="*/ 12127 h 107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74822" h="107458">
                      <a:moveTo>
                        <a:pt x="2974822" y="0"/>
                      </a:moveTo>
                      <a:lnTo>
                        <a:pt x="2974822" y="70177"/>
                      </a:lnTo>
                      <a:lnTo>
                        <a:pt x="2377812" y="95948"/>
                      </a:lnTo>
                      <a:cubicBezTo>
                        <a:pt x="2104138" y="103360"/>
                        <a:pt x="1803249" y="107458"/>
                        <a:pt x="1487410" y="107458"/>
                      </a:cubicBezTo>
                      <a:cubicBezTo>
                        <a:pt x="1171571" y="107458"/>
                        <a:pt x="870682" y="103360"/>
                        <a:pt x="597008" y="95948"/>
                      </a:cubicBezTo>
                      <a:lnTo>
                        <a:pt x="0" y="70177"/>
                      </a:lnTo>
                      <a:lnTo>
                        <a:pt x="0" y="0"/>
                      </a:lnTo>
                      <a:lnTo>
                        <a:pt x="208441" y="12127"/>
                      </a:lnTo>
                      <a:cubicBezTo>
                        <a:pt x="573530" y="27919"/>
                        <a:pt x="1013651" y="37140"/>
                        <a:pt x="1487410" y="37140"/>
                      </a:cubicBezTo>
                      <a:cubicBezTo>
                        <a:pt x="1961169" y="37140"/>
                        <a:pt x="2401290" y="27919"/>
                        <a:pt x="2766379" y="12127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9989FB47-A127-4F71-A7C9-18C022A3CE0A}"/>
                    </a:ext>
                  </a:extLst>
                </p:cNvPr>
                <p:cNvSpPr/>
                <p:nvPr/>
              </p:nvSpPr>
              <p:spPr>
                <a:xfrm>
                  <a:off x="707274" y="879339"/>
                  <a:ext cx="4307640" cy="917516"/>
                </a:xfrm>
                <a:custGeom>
                  <a:avLst/>
                  <a:gdLst>
                    <a:gd name="connsiteX0" fmla="*/ 689519 w 4307640"/>
                    <a:gd name="connsiteY0" fmla="*/ 0 h 917516"/>
                    <a:gd name="connsiteX1" fmla="*/ 3618119 w 4307640"/>
                    <a:gd name="connsiteY1" fmla="*/ 0 h 917516"/>
                    <a:gd name="connsiteX2" fmla="*/ 3792408 w 4307640"/>
                    <a:gd name="connsiteY2" fmla="*/ 577763 h 917516"/>
                    <a:gd name="connsiteX3" fmla="*/ 4288163 w 4307640"/>
                    <a:gd name="connsiteY3" fmla="*/ 827275 h 917516"/>
                    <a:gd name="connsiteX4" fmla="*/ 4307640 w 4307640"/>
                    <a:gd name="connsiteY4" fmla="*/ 834703 h 917516"/>
                    <a:gd name="connsiteX5" fmla="*/ 2153820 w 4307640"/>
                    <a:gd name="connsiteY5" fmla="*/ 917516 h 917516"/>
                    <a:gd name="connsiteX6" fmla="*/ 0 w 4307640"/>
                    <a:gd name="connsiteY6" fmla="*/ 834703 h 917516"/>
                    <a:gd name="connsiteX7" fmla="*/ 19469 w 4307640"/>
                    <a:gd name="connsiteY7" fmla="*/ 827278 h 917516"/>
                    <a:gd name="connsiteX8" fmla="*/ 515231 w 4307640"/>
                    <a:gd name="connsiteY8" fmla="*/ 577763 h 917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307640" h="917516">
                      <a:moveTo>
                        <a:pt x="689519" y="0"/>
                      </a:moveTo>
                      <a:lnTo>
                        <a:pt x="3618119" y="0"/>
                      </a:lnTo>
                      <a:lnTo>
                        <a:pt x="3792408" y="577763"/>
                      </a:lnTo>
                      <a:lnTo>
                        <a:pt x="4288163" y="827275"/>
                      </a:lnTo>
                      <a:lnTo>
                        <a:pt x="4307640" y="834703"/>
                      </a:lnTo>
                      <a:cubicBezTo>
                        <a:pt x="4307640" y="880439"/>
                        <a:pt x="3343342" y="917516"/>
                        <a:pt x="2153820" y="917516"/>
                      </a:cubicBezTo>
                      <a:cubicBezTo>
                        <a:pt x="964298" y="917516"/>
                        <a:pt x="0" y="880439"/>
                        <a:pt x="0" y="834703"/>
                      </a:cubicBezTo>
                      <a:lnTo>
                        <a:pt x="19469" y="827278"/>
                      </a:lnTo>
                      <a:lnTo>
                        <a:pt x="515231" y="577763"/>
                      </a:lnTo>
                      <a:close/>
                    </a:path>
                  </a:pathLst>
                </a:custGeom>
                <a:pattFill prst="dashUpDiag">
                  <a:fgClr>
                    <a:srgbClr val="ED7D31">
                      <a:lumMod val="75000"/>
                    </a:srgbClr>
                  </a:fgClr>
                  <a:bgClr>
                    <a:srgbClr val="6633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58" name="台形 657">
                <a:extLst>
                  <a:ext uri="{FF2B5EF4-FFF2-40B4-BE49-F238E27FC236}">
                    <a16:creationId xmlns:a16="http://schemas.microsoft.com/office/drawing/2014/main" id="{EEEBC07A-850E-47D6-B515-F428B010D3FC}"/>
                  </a:ext>
                </a:extLst>
              </p:cNvPr>
              <p:cNvSpPr/>
              <p:nvPr/>
            </p:nvSpPr>
            <p:spPr>
              <a:xfrm flipV="1">
                <a:off x="582979" y="2016970"/>
                <a:ext cx="4653818" cy="69384"/>
              </a:xfrm>
              <a:prstGeom prst="trapezoid">
                <a:avLst>
                  <a:gd name="adj" fmla="val 16388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1C1A9B9D-D1C6-4512-A39D-82C68E830954}"/>
                  </a:ext>
                </a:extLst>
              </p:cNvPr>
              <p:cNvSpPr/>
              <p:nvPr/>
            </p:nvSpPr>
            <p:spPr>
              <a:xfrm>
                <a:off x="769112" y="2029766"/>
                <a:ext cx="585572" cy="54710"/>
              </a:xfrm>
              <a:prstGeom prst="roundRect">
                <a:avLst/>
              </a:prstGeom>
              <a:pattFill prst="dkVert">
                <a:fgClr>
                  <a:srgbClr val="C00000"/>
                </a:fgClr>
                <a:bgClr>
                  <a:srgbClr val="FFFF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四角形: 角を丸くする 659">
                <a:extLst>
                  <a:ext uri="{FF2B5EF4-FFF2-40B4-BE49-F238E27FC236}">
                    <a16:creationId xmlns:a16="http://schemas.microsoft.com/office/drawing/2014/main" id="{5142DCBF-A1D1-48F1-8BEF-4B8D2113B6E7}"/>
                  </a:ext>
                </a:extLst>
              </p:cNvPr>
              <p:cNvSpPr/>
              <p:nvPr/>
            </p:nvSpPr>
            <p:spPr>
              <a:xfrm>
                <a:off x="4471162" y="2029766"/>
                <a:ext cx="585572" cy="54710"/>
              </a:xfrm>
              <a:prstGeom prst="roundRect">
                <a:avLst/>
              </a:prstGeom>
              <a:pattFill prst="dkVert">
                <a:fgClr>
                  <a:srgbClr val="C00000"/>
                </a:fgClr>
                <a:bgClr>
                  <a:srgbClr val="FFFF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D1AD6D6A-E5CE-4F10-80E0-9BD1DEB37F72}"/>
                </a:ext>
              </a:extLst>
            </p:cNvPr>
            <p:cNvGrpSpPr/>
            <p:nvPr/>
          </p:nvGrpSpPr>
          <p:grpSpPr>
            <a:xfrm>
              <a:off x="1803384" y="2639836"/>
              <a:ext cx="2171592" cy="2045567"/>
              <a:chOff x="1803384" y="5285507"/>
              <a:chExt cx="2171592" cy="2045567"/>
            </a:xfrm>
          </p:grpSpPr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746B421F-015A-43CA-BE18-DF2E19BD7E12}"/>
                  </a:ext>
                </a:extLst>
              </p:cNvPr>
              <p:cNvGrpSpPr/>
              <p:nvPr/>
            </p:nvGrpSpPr>
            <p:grpSpPr>
              <a:xfrm>
                <a:off x="1845093" y="6031275"/>
                <a:ext cx="2113879" cy="1299799"/>
                <a:chOff x="1803384" y="3496801"/>
                <a:chExt cx="6927924" cy="1230774"/>
              </a:xfrm>
            </p:grpSpPr>
            <p:sp>
              <p:nvSpPr>
                <p:cNvPr id="652" name="正方形/長方形 651">
                  <a:extLst>
                    <a:ext uri="{FF2B5EF4-FFF2-40B4-BE49-F238E27FC236}">
                      <a16:creationId xmlns:a16="http://schemas.microsoft.com/office/drawing/2014/main" id="{79D37131-BDD3-494E-A21E-C486C10F4D85}"/>
                    </a:ext>
                  </a:extLst>
                </p:cNvPr>
                <p:cNvSpPr/>
                <p:nvPr/>
              </p:nvSpPr>
              <p:spPr>
                <a:xfrm>
                  <a:off x="1803384" y="3496801"/>
                  <a:ext cx="45719" cy="1230774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3" name="正方形/長方形 652">
                  <a:extLst>
                    <a:ext uri="{FF2B5EF4-FFF2-40B4-BE49-F238E27FC236}">
                      <a16:creationId xmlns:a16="http://schemas.microsoft.com/office/drawing/2014/main" id="{6E4315EA-9085-44C8-883C-82FB717BCD4C}"/>
                    </a:ext>
                  </a:extLst>
                </p:cNvPr>
                <p:cNvSpPr/>
                <p:nvPr/>
              </p:nvSpPr>
              <p:spPr>
                <a:xfrm>
                  <a:off x="8685589" y="3496801"/>
                  <a:ext cx="45719" cy="1230774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0" name="グループ化 619">
                <a:extLst>
                  <a:ext uri="{FF2B5EF4-FFF2-40B4-BE49-F238E27FC236}">
                    <a16:creationId xmlns:a16="http://schemas.microsoft.com/office/drawing/2014/main" id="{4F398C80-5442-44BC-B796-B7F2C3480829}"/>
                  </a:ext>
                </a:extLst>
              </p:cNvPr>
              <p:cNvGrpSpPr/>
              <p:nvPr/>
            </p:nvGrpSpPr>
            <p:grpSpPr>
              <a:xfrm>
                <a:off x="1803384" y="5285507"/>
                <a:ext cx="2171592" cy="2011313"/>
                <a:chOff x="1803384" y="2680419"/>
                <a:chExt cx="2171592" cy="2011313"/>
              </a:xfrm>
            </p:grpSpPr>
            <p:grpSp>
              <p:nvGrpSpPr>
                <p:cNvPr id="621" name="グループ化 620">
                  <a:extLst>
                    <a:ext uri="{FF2B5EF4-FFF2-40B4-BE49-F238E27FC236}">
                      <a16:creationId xmlns:a16="http://schemas.microsoft.com/office/drawing/2014/main" id="{0D580CB6-FF8F-4504-9776-A59592872599}"/>
                    </a:ext>
                  </a:extLst>
                </p:cNvPr>
                <p:cNvGrpSpPr/>
                <p:nvPr/>
              </p:nvGrpSpPr>
              <p:grpSpPr>
                <a:xfrm>
                  <a:off x="1803384" y="2680419"/>
                  <a:ext cx="2171592" cy="1977167"/>
                  <a:chOff x="1803384" y="2680419"/>
                  <a:chExt cx="2171592" cy="1977167"/>
                </a:xfrm>
              </p:grpSpPr>
              <p:sp>
                <p:nvSpPr>
                  <p:cNvPr id="629" name="正方形/長方形 628">
                    <a:extLst>
                      <a:ext uri="{FF2B5EF4-FFF2-40B4-BE49-F238E27FC236}">
                        <a16:creationId xmlns:a16="http://schemas.microsoft.com/office/drawing/2014/main" id="{B9386F37-FB71-4D7B-A5B9-9C0D764C207B}"/>
                      </a:ext>
                    </a:extLst>
                  </p:cNvPr>
                  <p:cNvSpPr/>
                  <p:nvPr/>
                </p:nvSpPr>
                <p:spPr>
                  <a:xfrm>
                    <a:off x="2277676" y="3316125"/>
                    <a:ext cx="1205299" cy="370789"/>
                  </a:xfrm>
                  <a:prstGeom prst="rect">
                    <a:avLst/>
                  </a:prstGeom>
                  <a:pattFill prst="shingle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5B9BD5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3017817A-619E-4E8D-B125-205BFF55AB67}"/>
                      </a:ext>
                    </a:extLst>
                  </p:cNvPr>
                  <p:cNvSpPr/>
                  <p:nvPr/>
                </p:nvSpPr>
                <p:spPr>
                  <a:xfrm>
                    <a:off x="2660008" y="3468475"/>
                    <a:ext cx="461812" cy="216615"/>
                  </a:xfrm>
                  <a:custGeom>
                    <a:avLst/>
                    <a:gdLst>
                      <a:gd name="connsiteX0" fmla="*/ 253581 w 507163"/>
                      <a:gd name="connsiteY0" fmla="*/ 0 h 291514"/>
                      <a:gd name="connsiteX1" fmla="*/ 350136 w 507163"/>
                      <a:gd name="connsiteY1" fmla="*/ 89022 h 291514"/>
                      <a:gd name="connsiteX2" fmla="*/ 354021 w 507163"/>
                      <a:gd name="connsiteY2" fmla="*/ 115785 h 291514"/>
                      <a:gd name="connsiteX3" fmla="*/ 357166 w 507163"/>
                      <a:gd name="connsiteY3" fmla="*/ 115412 h 291514"/>
                      <a:gd name="connsiteX4" fmla="*/ 507163 w 507163"/>
                      <a:gd name="connsiteY4" fmla="*/ 203463 h 291514"/>
                      <a:gd name="connsiteX5" fmla="*/ 357166 w 507163"/>
                      <a:gd name="connsiteY5" fmla="*/ 291514 h 291514"/>
                      <a:gd name="connsiteX6" fmla="*/ 298781 w 507163"/>
                      <a:gd name="connsiteY6" fmla="*/ 284595 h 291514"/>
                      <a:gd name="connsiteX7" fmla="*/ 290248 w 507163"/>
                      <a:gd name="connsiteY7" fmla="*/ 281217 h 291514"/>
                      <a:gd name="connsiteX8" fmla="*/ 253581 w 507163"/>
                      <a:gd name="connsiteY8" fmla="*/ 291514 h 291514"/>
                      <a:gd name="connsiteX9" fmla="*/ 216915 w 507163"/>
                      <a:gd name="connsiteY9" fmla="*/ 281218 h 291514"/>
                      <a:gd name="connsiteX10" fmla="*/ 208383 w 507163"/>
                      <a:gd name="connsiteY10" fmla="*/ 284595 h 291514"/>
                      <a:gd name="connsiteX11" fmla="*/ 149997 w 507163"/>
                      <a:gd name="connsiteY11" fmla="*/ 291514 h 291514"/>
                      <a:gd name="connsiteX12" fmla="*/ 0 w 507163"/>
                      <a:gd name="connsiteY12" fmla="*/ 203463 h 291514"/>
                      <a:gd name="connsiteX13" fmla="*/ 149997 w 507163"/>
                      <a:gd name="connsiteY13" fmla="*/ 115412 h 291514"/>
                      <a:gd name="connsiteX14" fmla="*/ 153142 w 507163"/>
                      <a:gd name="connsiteY14" fmla="*/ 115785 h 291514"/>
                      <a:gd name="connsiteX15" fmla="*/ 157026 w 507163"/>
                      <a:gd name="connsiteY15" fmla="*/ 89022 h 291514"/>
                      <a:gd name="connsiteX16" fmla="*/ 253581 w 507163"/>
                      <a:gd name="connsiteY16" fmla="*/ 0 h 2915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07163" h="291514">
                        <a:moveTo>
                          <a:pt x="253581" y="0"/>
                        </a:moveTo>
                        <a:cubicBezTo>
                          <a:pt x="296987" y="0"/>
                          <a:pt x="334228" y="36708"/>
                          <a:pt x="350136" y="89022"/>
                        </a:cubicBezTo>
                        <a:lnTo>
                          <a:pt x="354021" y="115785"/>
                        </a:lnTo>
                        <a:lnTo>
                          <a:pt x="357166" y="115412"/>
                        </a:lnTo>
                        <a:cubicBezTo>
                          <a:pt x="440007" y="115412"/>
                          <a:pt x="507163" y="154834"/>
                          <a:pt x="507163" y="203463"/>
                        </a:cubicBezTo>
                        <a:cubicBezTo>
                          <a:pt x="507163" y="252092"/>
                          <a:pt x="440007" y="291514"/>
                          <a:pt x="357166" y="291514"/>
                        </a:cubicBezTo>
                        <a:cubicBezTo>
                          <a:pt x="336456" y="291514"/>
                          <a:pt x="316726" y="289050"/>
                          <a:pt x="298781" y="284595"/>
                        </a:cubicBezTo>
                        <a:lnTo>
                          <a:pt x="290248" y="281217"/>
                        </a:lnTo>
                        <a:lnTo>
                          <a:pt x="253581" y="291514"/>
                        </a:lnTo>
                        <a:lnTo>
                          <a:pt x="216915" y="281218"/>
                        </a:lnTo>
                        <a:lnTo>
                          <a:pt x="208383" y="284595"/>
                        </a:lnTo>
                        <a:cubicBezTo>
                          <a:pt x="190437" y="289050"/>
                          <a:pt x="170707" y="291514"/>
                          <a:pt x="149997" y="291514"/>
                        </a:cubicBezTo>
                        <a:cubicBezTo>
                          <a:pt x="67156" y="291514"/>
                          <a:pt x="0" y="252092"/>
                          <a:pt x="0" y="203463"/>
                        </a:cubicBezTo>
                        <a:cubicBezTo>
                          <a:pt x="0" y="154834"/>
                          <a:pt x="67156" y="115412"/>
                          <a:pt x="149997" y="115412"/>
                        </a:cubicBezTo>
                        <a:lnTo>
                          <a:pt x="153142" y="115785"/>
                        </a:lnTo>
                        <a:lnTo>
                          <a:pt x="157026" y="89022"/>
                        </a:lnTo>
                        <a:cubicBezTo>
                          <a:pt x="172934" y="36708"/>
                          <a:pt x="210176" y="0"/>
                          <a:pt x="253581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1" name="正方形/長方形 630">
                    <a:extLst>
                      <a:ext uri="{FF2B5EF4-FFF2-40B4-BE49-F238E27FC236}">
                        <a16:creationId xmlns:a16="http://schemas.microsoft.com/office/drawing/2014/main" id="{F879360E-0151-4BBF-B104-C481EA013B45}"/>
                      </a:ext>
                    </a:extLst>
                  </p:cNvPr>
                  <p:cNvSpPr/>
                  <p:nvPr/>
                </p:nvSpPr>
                <p:spPr>
                  <a:xfrm>
                    <a:off x="2277676" y="3621592"/>
                    <a:ext cx="1205299" cy="93029"/>
                  </a:xfrm>
                  <a:prstGeom prst="rect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632" name="グループ化 631">
                    <a:extLst>
                      <a:ext uri="{FF2B5EF4-FFF2-40B4-BE49-F238E27FC236}">
                        <a16:creationId xmlns:a16="http://schemas.microsoft.com/office/drawing/2014/main" id="{950E98BB-827A-4585-8C27-8514A694FADC}"/>
                      </a:ext>
                    </a:extLst>
                  </p:cNvPr>
                  <p:cNvGrpSpPr/>
                  <p:nvPr/>
                </p:nvGrpSpPr>
                <p:grpSpPr>
                  <a:xfrm>
                    <a:off x="1803384" y="2680419"/>
                    <a:ext cx="2171592" cy="1977167"/>
                    <a:chOff x="1803384" y="2680419"/>
                    <a:chExt cx="2171592" cy="1977167"/>
                  </a:xfrm>
                </p:grpSpPr>
                <p:sp>
                  <p:nvSpPr>
                    <p:cNvPr id="633" name="楕円 632">
                      <a:extLst>
                        <a:ext uri="{FF2B5EF4-FFF2-40B4-BE49-F238E27FC236}">
                          <a16:creationId xmlns:a16="http://schemas.microsoft.com/office/drawing/2014/main" id="{927D2CCC-A2C9-4D4E-ADDE-0400A2620C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11424" y="3252817"/>
                      <a:ext cx="155614" cy="230638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4" name="楕円 633">
                      <a:extLst>
                        <a:ext uri="{FF2B5EF4-FFF2-40B4-BE49-F238E27FC236}">
                          <a16:creationId xmlns:a16="http://schemas.microsoft.com/office/drawing/2014/main" id="{928F7C9F-6231-4127-99F6-CA0E1452DA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91596" y="3278495"/>
                      <a:ext cx="299994" cy="176102"/>
                    </a:xfrm>
                    <a:prstGeom prst="ellipse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635" name="楕円 634">
                      <a:extLst>
                        <a:ext uri="{FF2B5EF4-FFF2-40B4-BE49-F238E27FC236}">
                          <a16:creationId xmlns:a16="http://schemas.microsoft.com/office/drawing/2014/main" id="{D3F95E00-11CC-47A8-8A88-B45C320B50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252" y="3278495"/>
                      <a:ext cx="299994" cy="176102"/>
                    </a:xfrm>
                    <a:prstGeom prst="ellipse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636" name="グループ化 635">
                      <a:extLst>
                        <a:ext uri="{FF2B5EF4-FFF2-40B4-BE49-F238E27FC236}">
                          <a16:creationId xmlns:a16="http://schemas.microsoft.com/office/drawing/2014/main" id="{8DFD0C81-0E7A-4CC8-A9C1-2D977E85362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03384" y="2680419"/>
                      <a:ext cx="2171592" cy="1977167"/>
                      <a:chOff x="1803384" y="2680419"/>
                      <a:chExt cx="2171592" cy="1977167"/>
                    </a:xfrm>
                  </p:grpSpPr>
                  <p:sp>
                    <p:nvSpPr>
                      <p:cNvPr id="637" name="四角形: 上の 2 つの角を丸める 636">
                        <a:extLst>
                          <a:ext uri="{FF2B5EF4-FFF2-40B4-BE49-F238E27FC236}">
                            <a16:creationId xmlns:a16="http://schemas.microsoft.com/office/drawing/2014/main" id="{A7F7597F-3DE4-4BAF-8AB6-ACB884380D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62263" y="2680419"/>
                        <a:ext cx="47625" cy="158332"/>
                      </a:xfrm>
                      <a:prstGeom prst="round2SameRect">
                        <a:avLst>
                          <a:gd name="adj1" fmla="val 0"/>
                          <a:gd name="adj2" fmla="val 0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638" name="四角形: 上の 2 つの角を丸める 637">
                        <a:extLst>
                          <a:ext uri="{FF2B5EF4-FFF2-40B4-BE49-F238E27FC236}">
                            <a16:creationId xmlns:a16="http://schemas.microsoft.com/office/drawing/2014/main" id="{67789FA3-057E-482E-B487-20B1B0E057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86063" y="2748304"/>
                        <a:ext cx="209550" cy="194921"/>
                      </a:xfrm>
                      <a:prstGeom prst="round2SameRect">
                        <a:avLst>
                          <a:gd name="adj1" fmla="val 28883"/>
                          <a:gd name="adj2" fmla="val 0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639" name="四角形: 上の 2 つの角を丸める 638">
                        <a:extLst>
                          <a:ext uri="{FF2B5EF4-FFF2-40B4-BE49-F238E27FC236}">
                            <a16:creationId xmlns:a16="http://schemas.microsoft.com/office/drawing/2014/main" id="{01138798-6724-4536-8E3E-73141CCD83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33676" y="2846935"/>
                        <a:ext cx="314324" cy="11940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640" name="グループ化 639">
                        <a:extLst>
                          <a:ext uri="{FF2B5EF4-FFF2-40B4-BE49-F238E27FC236}">
                            <a16:creationId xmlns:a16="http://schemas.microsoft.com/office/drawing/2014/main" id="{73A06275-12B0-4A19-A818-B90ACD71B19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803384" y="2959676"/>
                        <a:ext cx="2171592" cy="1697910"/>
                        <a:chOff x="1803384" y="2959676"/>
                        <a:chExt cx="2171592" cy="1697910"/>
                      </a:xfrm>
                    </p:grpSpPr>
                    <p:sp>
                      <p:nvSpPr>
                        <p:cNvPr id="641" name="正方形/長方形 640">
                          <a:extLst>
                            <a:ext uri="{FF2B5EF4-FFF2-40B4-BE49-F238E27FC236}">
                              <a16:creationId xmlns:a16="http://schemas.microsoft.com/office/drawing/2014/main" id="{8E6933EA-2C0C-46C6-92D0-80AB866650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60599" y="3613914"/>
                          <a:ext cx="85725" cy="104367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42" name="正方形/長方形 641">
                          <a:extLst>
                            <a:ext uri="{FF2B5EF4-FFF2-40B4-BE49-F238E27FC236}">
                              <a16:creationId xmlns:a16="http://schemas.microsoft.com/office/drawing/2014/main" id="{AF36D180-14E8-4523-88D8-36FD879701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28898" y="3613914"/>
                          <a:ext cx="85725" cy="104367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43" name="楕円 642">
                          <a:extLst>
                            <a:ext uri="{FF2B5EF4-FFF2-40B4-BE49-F238E27FC236}">
                              <a16:creationId xmlns:a16="http://schemas.microsoft.com/office/drawing/2014/main" id="{DF9B061F-62B4-4EE7-912D-5BFC39A8F4F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0700000">
                          <a:off x="2142829" y="3485443"/>
                          <a:ext cx="262150" cy="180730"/>
                        </a:xfrm>
                        <a:prstGeom prst="ellipse">
                          <a:avLst/>
                        </a:prstGeom>
                        <a:solidFill>
                          <a:srgbClr val="FFC000">
                            <a:lumMod val="60000"/>
                            <a:lumOff val="40000"/>
                          </a:srgb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44" name="楕円 643">
                          <a:extLst>
                            <a:ext uri="{FF2B5EF4-FFF2-40B4-BE49-F238E27FC236}">
                              <a16:creationId xmlns:a16="http://schemas.microsoft.com/office/drawing/2014/main" id="{35CBE9A9-C159-4EBF-BC0E-8621277816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900000" flipH="1">
                          <a:off x="3379443" y="3485444"/>
                          <a:ext cx="262150" cy="180730"/>
                        </a:xfrm>
                        <a:prstGeom prst="ellipse">
                          <a:avLst/>
                        </a:prstGeom>
                        <a:solidFill>
                          <a:srgbClr val="FFC000">
                            <a:lumMod val="60000"/>
                            <a:lumOff val="40000"/>
                          </a:srgb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grpSp>
                      <p:nvGrpSpPr>
                        <p:cNvPr id="645" name="グループ化 644">
                          <a:extLst>
                            <a:ext uri="{FF2B5EF4-FFF2-40B4-BE49-F238E27FC236}">
                              <a16:creationId xmlns:a16="http://schemas.microsoft.com/office/drawing/2014/main" id="{6B1E35E7-5481-402D-8257-237C0EAC164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803384" y="2959676"/>
                          <a:ext cx="2171592" cy="671729"/>
                          <a:chOff x="1803384" y="2959676"/>
                          <a:chExt cx="2171592" cy="671729"/>
                        </a:xfrm>
                      </p:grpSpPr>
                      <p:grpSp>
                        <p:nvGrpSpPr>
                          <p:cNvPr id="646" name="グループ化 645">
                            <a:extLst>
                              <a:ext uri="{FF2B5EF4-FFF2-40B4-BE49-F238E27FC236}">
                                <a16:creationId xmlns:a16="http://schemas.microsoft.com/office/drawing/2014/main" id="{485C209B-A23E-4A5D-B6B7-2CE3CD1693D4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901685" y="3184174"/>
                            <a:ext cx="1974990" cy="447231"/>
                            <a:chOff x="1901685" y="3147673"/>
                            <a:chExt cx="1974990" cy="532847"/>
                          </a:xfrm>
                        </p:grpSpPr>
                        <p:sp>
                          <p:nvSpPr>
                            <p:cNvPr id="650" name="フリーフォーム: 図形 649">
                              <a:extLst>
                                <a:ext uri="{FF2B5EF4-FFF2-40B4-BE49-F238E27FC236}">
                                  <a16:creationId xmlns:a16="http://schemas.microsoft.com/office/drawing/2014/main" id="{E40F7B77-E9C2-44E2-ACCC-C349AE2F3C0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947982" y="3168975"/>
                              <a:ext cx="1882396" cy="511545"/>
                            </a:xfrm>
                            <a:custGeom>
                              <a:avLst/>
                              <a:gdLst>
                                <a:gd name="connsiteX0" fmla="*/ 938093 w 1882396"/>
                                <a:gd name="connsiteY0" fmla="*/ 0 h 511545"/>
                                <a:gd name="connsiteX1" fmla="*/ 1408042 w 1882396"/>
                                <a:gd name="connsiteY1" fmla="*/ 127197 h 511545"/>
                                <a:gd name="connsiteX2" fmla="*/ 1413297 w 1882396"/>
                                <a:gd name="connsiteY2" fmla="*/ 132126 h 511545"/>
                                <a:gd name="connsiteX3" fmla="*/ 1413473 w 1882396"/>
                                <a:gd name="connsiteY3" fmla="*/ 131230 h 511545"/>
                                <a:gd name="connsiteX4" fmla="*/ 1413475 w 1882396"/>
                                <a:gd name="connsiteY4" fmla="*/ 131231 h 511545"/>
                                <a:gd name="connsiteX5" fmla="*/ 1687961 w 1882396"/>
                                <a:gd name="connsiteY5" fmla="*/ 302315 h 511545"/>
                                <a:gd name="connsiteX6" fmla="*/ 1858177 w 1882396"/>
                                <a:gd name="connsiteY6" fmla="*/ 353917 h 511545"/>
                                <a:gd name="connsiteX7" fmla="*/ 1882396 w 1882396"/>
                                <a:gd name="connsiteY7" fmla="*/ 358011 h 511545"/>
                                <a:gd name="connsiteX8" fmla="*/ 1819004 w 1882396"/>
                                <a:gd name="connsiteY8" fmla="*/ 511545 h 511545"/>
                                <a:gd name="connsiteX9" fmla="*/ 1721067 w 1882396"/>
                                <a:gd name="connsiteY9" fmla="*/ 505099 h 511545"/>
                                <a:gd name="connsiteX10" fmla="*/ 1598979 w 1882396"/>
                                <a:gd name="connsiteY10" fmla="*/ 469160 h 511545"/>
                                <a:gd name="connsiteX11" fmla="*/ 1491307 w 1882396"/>
                                <a:gd name="connsiteY11" fmla="*/ 410315 h 511545"/>
                                <a:gd name="connsiteX12" fmla="*/ 1456101 w 1882396"/>
                                <a:gd name="connsiteY12" fmla="*/ 374077 h 511545"/>
                                <a:gd name="connsiteX13" fmla="*/ 1371427 w 1882396"/>
                                <a:gd name="connsiteY13" fmla="*/ 315203 h 511545"/>
                                <a:gd name="connsiteX14" fmla="*/ 1324728 w 1882396"/>
                                <a:gd name="connsiteY14" fmla="*/ 301958 h 511545"/>
                                <a:gd name="connsiteX15" fmla="*/ 1330999 w 1882396"/>
                                <a:gd name="connsiteY15" fmla="*/ 285318 h 511545"/>
                                <a:gd name="connsiteX16" fmla="*/ 1125021 w 1882396"/>
                                <a:gd name="connsiteY16" fmla="*/ 174978 h 511545"/>
                                <a:gd name="connsiteX17" fmla="*/ 979373 w 1882396"/>
                                <a:gd name="connsiteY17" fmla="*/ 207297 h 511545"/>
                                <a:gd name="connsiteX18" fmla="*/ 938093 w 1882396"/>
                                <a:gd name="connsiteY18" fmla="*/ 240095 h 511545"/>
                                <a:gd name="connsiteX19" fmla="*/ 896814 w 1882396"/>
                                <a:gd name="connsiteY19" fmla="*/ 207297 h 511545"/>
                                <a:gd name="connsiteX20" fmla="*/ 751165 w 1882396"/>
                                <a:gd name="connsiteY20" fmla="*/ 174978 h 511545"/>
                                <a:gd name="connsiteX21" fmla="*/ 545187 w 1882396"/>
                                <a:gd name="connsiteY21" fmla="*/ 285318 h 511545"/>
                                <a:gd name="connsiteX22" fmla="*/ 551301 w 1882396"/>
                                <a:gd name="connsiteY22" fmla="*/ 301541 h 511545"/>
                                <a:gd name="connsiteX23" fmla="*/ 504003 w 1882396"/>
                                <a:gd name="connsiteY23" fmla="*/ 315203 h 511545"/>
                                <a:gd name="connsiteX24" fmla="*/ 420321 w 1882396"/>
                                <a:gd name="connsiteY24" fmla="*/ 374077 h 511545"/>
                                <a:gd name="connsiteX25" fmla="*/ 391089 w 1882396"/>
                                <a:gd name="connsiteY25" fmla="*/ 410315 h 511545"/>
                                <a:gd name="connsiteX26" fmla="*/ 283418 w 1882396"/>
                                <a:gd name="connsiteY26" fmla="*/ 469160 h 511545"/>
                                <a:gd name="connsiteX27" fmla="*/ 161329 w 1882396"/>
                                <a:gd name="connsiteY27" fmla="*/ 505099 h 511545"/>
                                <a:gd name="connsiteX28" fmla="*/ 63392 w 1882396"/>
                                <a:gd name="connsiteY28" fmla="*/ 511545 h 511545"/>
                                <a:gd name="connsiteX29" fmla="*/ 0 w 1882396"/>
                                <a:gd name="connsiteY29" fmla="*/ 358011 h 511545"/>
                                <a:gd name="connsiteX30" fmla="*/ 24220 w 1882396"/>
                                <a:gd name="connsiteY30" fmla="*/ 353917 h 511545"/>
                                <a:gd name="connsiteX31" fmla="*/ 194435 w 1882396"/>
                                <a:gd name="connsiteY31" fmla="*/ 302315 h 511545"/>
                                <a:gd name="connsiteX32" fmla="*/ 348076 w 1882396"/>
                                <a:gd name="connsiteY32" fmla="*/ 225377 h 511545"/>
                                <a:gd name="connsiteX33" fmla="*/ 438929 w 1882396"/>
                                <a:gd name="connsiteY33" fmla="*/ 154598 h 511545"/>
                                <a:gd name="connsiteX34" fmla="*/ 468144 w 1882396"/>
                                <a:gd name="connsiteY34" fmla="*/ 127197 h 511545"/>
                                <a:gd name="connsiteX35" fmla="*/ 938093 w 1882396"/>
                                <a:gd name="connsiteY35" fmla="*/ 0 h 511545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  <a:cxn ang="0">
                                  <a:pos x="connsiteX8" y="connsiteY8"/>
                                </a:cxn>
                                <a:cxn ang="0">
                                  <a:pos x="connsiteX9" y="connsiteY9"/>
                                </a:cxn>
                                <a:cxn ang="0">
                                  <a:pos x="connsiteX10" y="connsiteY10"/>
                                </a:cxn>
                                <a:cxn ang="0">
                                  <a:pos x="connsiteX11" y="connsiteY11"/>
                                </a:cxn>
                                <a:cxn ang="0">
                                  <a:pos x="connsiteX12" y="connsiteY12"/>
                                </a:cxn>
                                <a:cxn ang="0">
                                  <a:pos x="connsiteX13" y="connsiteY13"/>
                                </a:cxn>
                                <a:cxn ang="0">
                                  <a:pos x="connsiteX14" y="connsiteY14"/>
                                </a:cxn>
                                <a:cxn ang="0">
                                  <a:pos x="connsiteX15" y="connsiteY15"/>
                                </a:cxn>
                                <a:cxn ang="0">
                                  <a:pos x="connsiteX16" y="connsiteY16"/>
                                </a:cxn>
                                <a:cxn ang="0">
                                  <a:pos x="connsiteX17" y="connsiteY17"/>
                                </a:cxn>
                                <a:cxn ang="0">
                                  <a:pos x="connsiteX18" y="connsiteY18"/>
                                </a:cxn>
                                <a:cxn ang="0">
                                  <a:pos x="connsiteX19" y="connsiteY19"/>
                                </a:cxn>
                                <a:cxn ang="0">
                                  <a:pos x="connsiteX20" y="connsiteY20"/>
                                </a:cxn>
                                <a:cxn ang="0">
                                  <a:pos x="connsiteX21" y="connsiteY21"/>
                                </a:cxn>
                                <a:cxn ang="0">
                                  <a:pos x="connsiteX22" y="connsiteY22"/>
                                </a:cxn>
                                <a:cxn ang="0">
                                  <a:pos x="connsiteX23" y="connsiteY23"/>
                                </a:cxn>
                                <a:cxn ang="0">
                                  <a:pos x="connsiteX24" y="connsiteY24"/>
                                </a:cxn>
                                <a:cxn ang="0">
                                  <a:pos x="connsiteX25" y="connsiteY25"/>
                                </a:cxn>
                                <a:cxn ang="0">
                                  <a:pos x="connsiteX26" y="connsiteY26"/>
                                </a:cxn>
                                <a:cxn ang="0">
                                  <a:pos x="connsiteX27" y="connsiteY27"/>
                                </a:cxn>
                                <a:cxn ang="0">
                                  <a:pos x="connsiteX28" y="connsiteY28"/>
                                </a:cxn>
                                <a:cxn ang="0">
                                  <a:pos x="connsiteX29" y="connsiteY29"/>
                                </a:cxn>
                                <a:cxn ang="0">
                                  <a:pos x="connsiteX30" y="connsiteY30"/>
                                </a:cxn>
                                <a:cxn ang="0">
                                  <a:pos x="connsiteX31" y="connsiteY31"/>
                                </a:cxn>
                                <a:cxn ang="0">
                                  <a:pos x="connsiteX32" y="connsiteY32"/>
                                </a:cxn>
                                <a:cxn ang="0">
                                  <a:pos x="connsiteX33" y="connsiteY33"/>
                                </a:cxn>
                                <a:cxn ang="0">
                                  <a:pos x="connsiteX34" y="connsiteY34"/>
                                </a:cxn>
                                <a:cxn ang="0">
                                  <a:pos x="connsiteX35" y="connsiteY35"/>
                                </a:cxn>
                              </a:cxnLst>
                              <a:rect l="l" t="t" r="r" b="b"/>
                              <a:pathLst>
                                <a:path w="1882396" h="511545">
                                  <a:moveTo>
                                    <a:pt x="938093" y="0"/>
                                  </a:moveTo>
                                  <a:cubicBezTo>
                                    <a:pt x="1133719" y="0"/>
                                    <a:pt x="1306195" y="50455"/>
                                    <a:pt x="1408042" y="127197"/>
                                  </a:cubicBezTo>
                                  <a:lnTo>
                                    <a:pt x="1413297" y="132126"/>
                                  </a:lnTo>
                                  <a:cubicBezTo>
                                    <a:pt x="1413356" y="131828"/>
                                    <a:pt x="1413414" y="131529"/>
                                    <a:pt x="1413473" y="131230"/>
                                  </a:cubicBezTo>
                                  <a:cubicBezTo>
                                    <a:pt x="1413474" y="131230"/>
                                    <a:pt x="1413474" y="131231"/>
                                    <a:pt x="1413475" y="131231"/>
                                  </a:cubicBezTo>
                                  <a:cubicBezTo>
                                    <a:pt x="1480625" y="198187"/>
                                    <a:pt x="1577082" y="258307"/>
                                    <a:pt x="1687961" y="302315"/>
                                  </a:cubicBezTo>
                                  <a:cubicBezTo>
                                    <a:pt x="1743401" y="324319"/>
                                    <a:pt x="1800905" y="341683"/>
                                    <a:pt x="1858177" y="353917"/>
                                  </a:cubicBezTo>
                                  <a:lnTo>
                                    <a:pt x="1882396" y="358011"/>
                                  </a:lnTo>
                                  <a:lnTo>
                                    <a:pt x="1819004" y="511545"/>
                                  </a:lnTo>
                                  <a:lnTo>
                                    <a:pt x="1721067" y="505099"/>
                                  </a:lnTo>
                                  <a:cubicBezTo>
                                    <a:pt x="1681116" y="497908"/>
                                    <a:pt x="1639729" y="485971"/>
                                    <a:pt x="1598979" y="469160"/>
                                  </a:cubicBezTo>
                                  <a:cubicBezTo>
                                    <a:pt x="1558229" y="452350"/>
                                    <a:pt x="1521975" y="432256"/>
                                    <a:pt x="1491307" y="410315"/>
                                  </a:cubicBezTo>
                                  <a:lnTo>
                                    <a:pt x="1456101" y="374077"/>
                                  </a:lnTo>
                                  <a:cubicBezTo>
                                    <a:pt x="1434770" y="349633"/>
                                    <a:pt x="1406088" y="330361"/>
                                    <a:pt x="1371427" y="315203"/>
                                  </a:cubicBezTo>
                                  <a:lnTo>
                                    <a:pt x="1324728" y="301958"/>
                                  </a:lnTo>
                                  <a:lnTo>
                                    <a:pt x="1330999" y="285318"/>
                                  </a:lnTo>
                                  <a:cubicBezTo>
                                    <a:pt x="1330999" y="224380"/>
                                    <a:pt x="1238780" y="174978"/>
                                    <a:pt x="1125021" y="174978"/>
                                  </a:cubicBezTo>
                                  <a:cubicBezTo>
                                    <a:pt x="1068142" y="174978"/>
                                    <a:pt x="1016647" y="187329"/>
                                    <a:pt x="979373" y="207297"/>
                                  </a:cubicBezTo>
                                  <a:lnTo>
                                    <a:pt x="938093" y="240095"/>
                                  </a:lnTo>
                                  <a:lnTo>
                                    <a:pt x="896814" y="207297"/>
                                  </a:lnTo>
                                  <a:cubicBezTo>
                                    <a:pt x="859539" y="187329"/>
                                    <a:pt x="808044" y="174978"/>
                                    <a:pt x="751165" y="174978"/>
                                  </a:cubicBezTo>
                                  <a:cubicBezTo>
                                    <a:pt x="637406" y="174978"/>
                                    <a:pt x="545187" y="224380"/>
                                    <a:pt x="545187" y="285318"/>
                                  </a:cubicBezTo>
                                  <a:lnTo>
                                    <a:pt x="551301" y="301541"/>
                                  </a:lnTo>
                                  <a:lnTo>
                                    <a:pt x="504003" y="315203"/>
                                  </a:lnTo>
                                  <a:cubicBezTo>
                                    <a:pt x="469937" y="330361"/>
                                    <a:pt x="441653" y="349633"/>
                                    <a:pt x="420321" y="374077"/>
                                  </a:cubicBezTo>
                                  <a:lnTo>
                                    <a:pt x="391089" y="410315"/>
                                  </a:lnTo>
                                  <a:cubicBezTo>
                                    <a:pt x="360421" y="432256"/>
                                    <a:pt x="324167" y="452350"/>
                                    <a:pt x="283418" y="469160"/>
                                  </a:cubicBezTo>
                                  <a:cubicBezTo>
                                    <a:pt x="242668" y="485971"/>
                                    <a:pt x="201281" y="497908"/>
                                    <a:pt x="161329" y="505099"/>
                                  </a:cubicBezTo>
                                  <a:lnTo>
                                    <a:pt x="63392" y="511545"/>
                                  </a:lnTo>
                                  <a:lnTo>
                                    <a:pt x="0" y="358011"/>
                                  </a:lnTo>
                                  <a:lnTo>
                                    <a:pt x="24220" y="353917"/>
                                  </a:lnTo>
                                  <a:cubicBezTo>
                                    <a:pt x="81491" y="341683"/>
                                    <a:pt x="138996" y="324319"/>
                                    <a:pt x="194435" y="302315"/>
                                  </a:cubicBezTo>
                                  <a:cubicBezTo>
                                    <a:pt x="249874" y="280311"/>
                                    <a:pt x="301708" y="254279"/>
                                    <a:pt x="348076" y="225377"/>
                                  </a:cubicBezTo>
                                  <a:lnTo>
                                    <a:pt x="438929" y="154598"/>
                                  </a:lnTo>
                                  <a:lnTo>
                                    <a:pt x="468144" y="127197"/>
                                  </a:lnTo>
                                  <a:cubicBezTo>
                                    <a:pt x="569991" y="50455"/>
                                    <a:pt x="742468" y="0"/>
                                    <a:pt x="938093" y="0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FFC000">
                                <a:lumMod val="60000"/>
                                <a:lumOff val="40000"/>
                              </a:srgbClr>
                            </a:solidFill>
                            <a:ln w="12700" cap="flat" cmpd="sng" algn="ctr">
                              <a:noFill/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wrap="square" rtlCol="0" anchor="ctr">
                              <a:noAutofit/>
                            </a:bodyPr>
                            <a:lstStyle/>
                            <a:p>
                              <a:pPr marL="0" marR="0" lvl="0" indent="0" algn="ctr" defTabSz="4572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ja-JP" altLang="en-US" sz="1800" b="0" i="0" u="none" strike="noStrike" kern="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游ゴシック" panose="020B0400000000000000" pitchFamily="50" charset="-128"/>
                                <a:cs typeface="+mn-cs"/>
                              </a:endParaRPr>
                            </a:p>
                          </p:txBody>
                        </p:sp>
                        <p:sp>
                          <p:nvSpPr>
                            <p:cNvPr id="651" name="フリーフォーム: 図形 650">
                              <a:extLst>
                                <a:ext uri="{FF2B5EF4-FFF2-40B4-BE49-F238E27FC236}">
                                  <a16:creationId xmlns:a16="http://schemas.microsoft.com/office/drawing/2014/main" id="{34E8C6C8-0580-4293-A8DB-B1084FD4F71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901685" y="3147673"/>
                              <a:ext cx="1974990" cy="519616"/>
                            </a:xfrm>
                            <a:custGeom>
                              <a:avLst/>
                              <a:gdLst>
                                <a:gd name="connsiteX0" fmla="*/ 938093 w 1882396"/>
                                <a:gd name="connsiteY0" fmla="*/ 0 h 511545"/>
                                <a:gd name="connsiteX1" fmla="*/ 1408042 w 1882396"/>
                                <a:gd name="connsiteY1" fmla="*/ 127197 h 511545"/>
                                <a:gd name="connsiteX2" fmla="*/ 1413297 w 1882396"/>
                                <a:gd name="connsiteY2" fmla="*/ 132126 h 511545"/>
                                <a:gd name="connsiteX3" fmla="*/ 1413473 w 1882396"/>
                                <a:gd name="connsiteY3" fmla="*/ 131230 h 511545"/>
                                <a:gd name="connsiteX4" fmla="*/ 1413475 w 1882396"/>
                                <a:gd name="connsiteY4" fmla="*/ 131231 h 511545"/>
                                <a:gd name="connsiteX5" fmla="*/ 1687961 w 1882396"/>
                                <a:gd name="connsiteY5" fmla="*/ 302315 h 511545"/>
                                <a:gd name="connsiteX6" fmla="*/ 1858177 w 1882396"/>
                                <a:gd name="connsiteY6" fmla="*/ 353917 h 511545"/>
                                <a:gd name="connsiteX7" fmla="*/ 1882396 w 1882396"/>
                                <a:gd name="connsiteY7" fmla="*/ 358011 h 511545"/>
                                <a:gd name="connsiteX8" fmla="*/ 1819004 w 1882396"/>
                                <a:gd name="connsiteY8" fmla="*/ 511545 h 511545"/>
                                <a:gd name="connsiteX9" fmla="*/ 1721067 w 1882396"/>
                                <a:gd name="connsiteY9" fmla="*/ 505099 h 511545"/>
                                <a:gd name="connsiteX10" fmla="*/ 1598979 w 1882396"/>
                                <a:gd name="connsiteY10" fmla="*/ 469160 h 511545"/>
                                <a:gd name="connsiteX11" fmla="*/ 1491307 w 1882396"/>
                                <a:gd name="connsiteY11" fmla="*/ 410315 h 511545"/>
                                <a:gd name="connsiteX12" fmla="*/ 1456101 w 1882396"/>
                                <a:gd name="connsiteY12" fmla="*/ 374077 h 511545"/>
                                <a:gd name="connsiteX13" fmla="*/ 1371427 w 1882396"/>
                                <a:gd name="connsiteY13" fmla="*/ 315203 h 511545"/>
                                <a:gd name="connsiteX14" fmla="*/ 1324728 w 1882396"/>
                                <a:gd name="connsiteY14" fmla="*/ 301958 h 511545"/>
                                <a:gd name="connsiteX15" fmla="*/ 1330999 w 1882396"/>
                                <a:gd name="connsiteY15" fmla="*/ 285318 h 511545"/>
                                <a:gd name="connsiteX16" fmla="*/ 1125021 w 1882396"/>
                                <a:gd name="connsiteY16" fmla="*/ 174978 h 511545"/>
                                <a:gd name="connsiteX17" fmla="*/ 979373 w 1882396"/>
                                <a:gd name="connsiteY17" fmla="*/ 207297 h 511545"/>
                                <a:gd name="connsiteX18" fmla="*/ 938093 w 1882396"/>
                                <a:gd name="connsiteY18" fmla="*/ 240095 h 511545"/>
                                <a:gd name="connsiteX19" fmla="*/ 896814 w 1882396"/>
                                <a:gd name="connsiteY19" fmla="*/ 207297 h 511545"/>
                                <a:gd name="connsiteX20" fmla="*/ 751165 w 1882396"/>
                                <a:gd name="connsiteY20" fmla="*/ 174978 h 511545"/>
                                <a:gd name="connsiteX21" fmla="*/ 545187 w 1882396"/>
                                <a:gd name="connsiteY21" fmla="*/ 285318 h 511545"/>
                                <a:gd name="connsiteX22" fmla="*/ 551301 w 1882396"/>
                                <a:gd name="connsiteY22" fmla="*/ 301541 h 511545"/>
                                <a:gd name="connsiteX23" fmla="*/ 504003 w 1882396"/>
                                <a:gd name="connsiteY23" fmla="*/ 315203 h 511545"/>
                                <a:gd name="connsiteX24" fmla="*/ 420321 w 1882396"/>
                                <a:gd name="connsiteY24" fmla="*/ 374077 h 511545"/>
                                <a:gd name="connsiteX25" fmla="*/ 391089 w 1882396"/>
                                <a:gd name="connsiteY25" fmla="*/ 410315 h 511545"/>
                                <a:gd name="connsiteX26" fmla="*/ 283418 w 1882396"/>
                                <a:gd name="connsiteY26" fmla="*/ 469160 h 511545"/>
                                <a:gd name="connsiteX27" fmla="*/ 161329 w 1882396"/>
                                <a:gd name="connsiteY27" fmla="*/ 505099 h 511545"/>
                                <a:gd name="connsiteX28" fmla="*/ 63392 w 1882396"/>
                                <a:gd name="connsiteY28" fmla="*/ 511545 h 511545"/>
                                <a:gd name="connsiteX29" fmla="*/ 0 w 1882396"/>
                                <a:gd name="connsiteY29" fmla="*/ 358011 h 511545"/>
                                <a:gd name="connsiteX30" fmla="*/ 24220 w 1882396"/>
                                <a:gd name="connsiteY30" fmla="*/ 353917 h 511545"/>
                                <a:gd name="connsiteX31" fmla="*/ 194435 w 1882396"/>
                                <a:gd name="connsiteY31" fmla="*/ 302315 h 511545"/>
                                <a:gd name="connsiteX32" fmla="*/ 348076 w 1882396"/>
                                <a:gd name="connsiteY32" fmla="*/ 225377 h 511545"/>
                                <a:gd name="connsiteX33" fmla="*/ 438929 w 1882396"/>
                                <a:gd name="connsiteY33" fmla="*/ 154598 h 511545"/>
                                <a:gd name="connsiteX34" fmla="*/ 468144 w 1882396"/>
                                <a:gd name="connsiteY34" fmla="*/ 127197 h 511545"/>
                                <a:gd name="connsiteX35" fmla="*/ 938093 w 1882396"/>
                                <a:gd name="connsiteY35" fmla="*/ 0 h 511545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  <a:cxn ang="0">
                                  <a:pos x="connsiteX8" y="connsiteY8"/>
                                </a:cxn>
                                <a:cxn ang="0">
                                  <a:pos x="connsiteX9" y="connsiteY9"/>
                                </a:cxn>
                                <a:cxn ang="0">
                                  <a:pos x="connsiteX10" y="connsiteY10"/>
                                </a:cxn>
                                <a:cxn ang="0">
                                  <a:pos x="connsiteX11" y="connsiteY11"/>
                                </a:cxn>
                                <a:cxn ang="0">
                                  <a:pos x="connsiteX12" y="connsiteY12"/>
                                </a:cxn>
                                <a:cxn ang="0">
                                  <a:pos x="connsiteX13" y="connsiteY13"/>
                                </a:cxn>
                                <a:cxn ang="0">
                                  <a:pos x="connsiteX14" y="connsiteY14"/>
                                </a:cxn>
                                <a:cxn ang="0">
                                  <a:pos x="connsiteX15" y="connsiteY15"/>
                                </a:cxn>
                                <a:cxn ang="0">
                                  <a:pos x="connsiteX16" y="connsiteY16"/>
                                </a:cxn>
                                <a:cxn ang="0">
                                  <a:pos x="connsiteX17" y="connsiteY17"/>
                                </a:cxn>
                                <a:cxn ang="0">
                                  <a:pos x="connsiteX18" y="connsiteY18"/>
                                </a:cxn>
                                <a:cxn ang="0">
                                  <a:pos x="connsiteX19" y="connsiteY19"/>
                                </a:cxn>
                                <a:cxn ang="0">
                                  <a:pos x="connsiteX20" y="connsiteY20"/>
                                </a:cxn>
                                <a:cxn ang="0">
                                  <a:pos x="connsiteX21" y="connsiteY21"/>
                                </a:cxn>
                                <a:cxn ang="0">
                                  <a:pos x="connsiteX22" y="connsiteY22"/>
                                </a:cxn>
                                <a:cxn ang="0">
                                  <a:pos x="connsiteX23" y="connsiteY23"/>
                                </a:cxn>
                                <a:cxn ang="0">
                                  <a:pos x="connsiteX24" y="connsiteY24"/>
                                </a:cxn>
                                <a:cxn ang="0">
                                  <a:pos x="connsiteX25" y="connsiteY25"/>
                                </a:cxn>
                                <a:cxn ang="0">
                                  <a:pos x="connsiteX26" y="connsiteY26"/>
                                </a:cxn>
                                <a:cxn ang="0">
                                  <a:pos x="connsiteX27" y="connsiteY27"/>
                                </a:cxn>
                                <a:cxn ang="0">
                                  <a:pos x="connsiteX28" y="connsiteY28"/>
                                </a:cxn>
                                <a:cxn ang="0">
                                  <a:pos x="connsiteX29" y="connsiteY29"/>
                                </a:cxn>
                                <a:cxn ang="0">
                                  <a:pos x="connsiteX30" y="connsiteY30"/>
                                </a:cxn>
                                <a:cxn ang="0">
                                  <a:pos x="connsiteX31" y="connsiteY31"/>
                                </a:cxn>
                                <a:cxn ang="0">
                                  <a:pos x="connsiteX32" y="connsiteY32"/>
                                </a:cxn>
                                <a:cxn ang="0">
                                  <a:pos x="connsiteX33" y="connsiteY33"/>
                                </a:cxn>
                                <a:cxn ang="0">
                                  <a:pos x="connsiteX34" y="connsiteY34"/>
                                </a:cxn>
                                <a:cxn ang="0">
                                  <a:pos x="connsiteX35" y="connsiteY35"/>
                                </a:cxn>
                              </a:cxnLst>
                              <a:rect l="l" t="t" r="r" b="b"/>
                              <a:pathLst>
                                <a:path w="1882396" h="511545">
                                  <a:moveTo>
                                    <a:pt x="938093" y="0"/>
                                  </a:moveTo>
                                  <a:cubicBezTo>
                                    <a:pt x="1133719" y="0"/>
                                    <a:pt x="1306195" y="50455"/>
                                    <a:pt x="1408042" y="127197"/>
                                  </a:cubicBezTo>
                                  <a:lnTo>
                                    <a:pt x="1413297" y="132126"/>
                                  </a:lnTo>
                                  <a:cubicBezTo>
                                    <a:pt x="1413356" y="131828"/>
                                    <a:pt x="1413414" y="131529"/>
                                    <a:pt x="1413473" y="131230"/>
                                  </a:cubicBezTo>
                                  <a:cubicBezTo>
                                    <a:pt x="1413474" y="131230"/>
                                    <a:pt x="1413474" y="131231"/>
                                    <a:pt x="1413475" y="131231"/>
                                  </a:cubicBezTo>
                                  <a:cubicBezTo>
                                    <a:pt x="1480625" y="198187"/>
                                    <a:pt x="1577082" y="258307"/>
                                    <a:pt x="1687961" y="302315"/>
                                  </a:cubicBezTo>
                                  <a:cubicBezTo>
                                    <a:pt x="1743401" y="324319"/>
                                    <a:pt x="1800905" y="341683"/>
                                    <a:pt x="1858177" y="353917"/>
                                  </a:cubicBezTo>
                                  <a:lnTo>
                                    <a:pt x="1882396" y="358011"/>
                                  </a:lnTo>
                                  <a:lnTo>
                                    <a:pt x="1819004" y="511545"/>
                                  </a:lnTo>
                                  <a:lnTo>
                                    <a:pt x="1721067" y="505099"/>
                                  </a:lnTo>
                                  <a:cubicBezTo>
                                    <a:pt x="1681116" y="497908"/>
                                    <a:pt x="1639729" y="485971"/>
                                    <a:pt x="1598979" y="469160"/>
                                  </a:cubicBezTo>
                                  <a:cubicBezTo>
                                    <a:pt x="1558229" y="452350"/>
                                    <a:pt x="1521975" y="432256"/>
                                    <a:pt x="1491307" y="410315"/>
                                  </a:cubicBezTo>
                                  <a:lnTo>
                                    <a:pt x="1456101" y="374077"/>
                                  </a:lnTo>
                                  <a:cubicBezTo>
                                    <a:pt x="1434770" y="349633"/>
                                    <a:pt x="1406088" y="330361"/>
                                    <a:pt x="1371427" y="315203"/>
                                  </a:cubicBezTo>
                                  <a:lnTo>
                                    <a:pt x="1324728" y="301958"/>
                                  </a:lnTo>
                                  <a:lnTo>
                                    <a:pt x="1330999" y="285318"/>
                                  </a:lnTo>
                                  <a:cubicBezTo>
                                    <a:pt x="1330999" y="224380"/>
                                    <a:pt x="1238780" y="174978"/>
                                    <a:pt x="1125021" y="174978"/>
                                  </a:cubicBezTo>
                                  <a:cubicBezTo>
                                    <a:pt x="1068142" y="174978"/>
                                    <a:pt x="1016647" y="187329"/>
                                    <a:pt x="979373" y="207297"/>
                                  </a:cubicBezTo>
                                  <a:lnTo>
                                    <a:pt x="938093" y="240095"/>
                                  </a:lnTo>
                                  <a:lnTo>
                                    <a:pt x="896814" y="207297"/>
                                  </a:lnTo>
                                  <a:cubicBezTo>
                                    <a:pt x="859539" y="187329"/>
                                    <a:pt x="808044" y="174978"/>
                                    <a:pt x="751165" y="174978"/>
                                  </a:cubicBezTo>
                                  <a:cubicBezTo>
                                    <a:pt x="637406" y="174978"/>
                                    <a:pt x="545187" y="224380"/>
                                    <a:pt x="545187" y="285318"/>
                                  </a:cubicBezTo>
                                  <a:lnTo>
                                    <a:pt x="551301" y="301541"/>
                                  </a:lnTo>
                                  <a:lnTo>
                                    <a:pt x="504003" y="315203"/>
                                  </a:lnTo>
                                  <a:cubicBezTo>
                                    <a:pt x="469937" y="330361"/>
                                    <a:pt x="441653" y="349633"/>
                                    <a:pt x="420321" y="374077"/>
                                  </a:cubicBezTo>
                                  <a:lnTo>
                                    <a:pt x="391089" y="410315"/>
                                  </a:lnTo>
                                  <a:cubicBezTo>
                                    <a:pt x="360421" y="432256"/>
                                    <a:pt x="324167" y="452350"/>
                                    <a:pt x="283418" y="469160"/>
                                  </a:cubicBezTo>
                                  <a:cubicBezTo>
                                    <a:pt x="242668" y="485971"/>
                                    <a:pt x="201281" y="497908"/>
                                    <a:pt x="161329" y="505099"/>
                                  </a:cubicBezTo>
                                  <a:lnTo>
                                    <a:pt x="63392" y="511545"/>
                                  </a:lnTo>
                                  <a:lnTo>
                                    <a:pt x="0" y="358011"/>
                                  </a:lnTo>
                                  <a:lnTo>
                                    <a:pt x="24220" y="353917"/>
                                  </a:lnTo>
                                  <a:cubicBezTo>
                                    <a:pt x="81491" y="341683"/>
                                    <a:pt x="138996" y="324319"/>
                                    <a:pt x="194435" y="302315"/>
                                  </a:cubicBezTo>
                                  <a:cubicBezTo>
                                    <a:pt x="249874" y="280311"/>
                                    <a:pt x="301708" y="254279"/>
                                    <a:pt x="348076" y="225377"/>
                                  </a:cubicBezTo>
                                  <a:lnTo>
                                    <a:pt x="438929" y="154598"/>
                                  </a:lnTo>
                                  <a:lnTo>
                                    <a:pt x="468144" y="127197"/>
                                  </a:lnTo>
                                  <a:cubicBezTo>
                                    <a:pt x="569991" y="50455"/>
                                    <a:pt x="742468" y="0"/>
                                    <a:pt x="938093" y="0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C00000"/>
                            </a:solidFill>
                            <a:ln w="12700" cap="flat" cmpd="sng" algn="ctr">
                              <a:noFill/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wrap="square" rtlCol="0" anchor="ctr">
                              <a:noAutofit/>
                            </a:bodyPr>
                            <a:lstStyle/>
                            <a:p>
                              <a:pPr marL="0" marR="0" lvl="0" indent="0" algn="ctr" defTabSz="4572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ja-JP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游ゴシック" panose="020B0400000000000000" pitchFamily="50" charset="-128"/>
                                <a:cs typeface="+mn-cs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647" name="グループ化 646">
                            <a:extLst>
                              <a:ext uri="{FF2B5EF4-FFF2-40B4-BE49-F238E27FC236}">
                                <a16:creationId xmlns:a16="http://schemas.microsoft.com/office/drawing/2014/main" id="{5F831D80-1BDE-4604-A721-1FFD35B10F3D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803384" y="2959676"/>
                            <a:ext cx="2171592" cy="570070"/>
                            <a:chOff x="1803384" y="2959676"/>
                            <a:chExt cx="2171592" cy="570070"/>
                          </a:xfrm>
                        </p:grpSpPr>
                        <p:sp>
                          <p:nvSpPr>
                            <p:cNvPr id="648" name="フリーフォーム: 図形 647">
                              <a:extLst>
                                <a:ext uri="{FF2B5EF4-FFF2-40B4-BE49-F238E27FC236}">
                                  <a16:creationId xmlns:a16="http://schemas.microsoft.com/office/drawing/2014/main" id="{902CA6E2-87CF-419C-A830-D8238ADD46C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03384" y="3043844"/>
                              <a:ext cx="2171592" cy="485902"/>
                            </a:xfrm>
                            <a:custGeom>
                              <a:avLst/>
                              <a:gdLst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10373 w 2171592"/>
                                <a:gd name="connsiteY7" fmla="*/ 399355 h 485902"/>
                                <a:gd name="connsiteX8" fmla="*/ 2039274 w 2171592"/>
                                <a:gd name="connsiteY8" fmla="*/ 413531 h 485902"/>
                                <a:gd name="connsiteX9" fmla="*/ 2050229 w 2171592"/>
                                <a:gd name="connsiteY9" fmla="*/ 415353 h 485902"/>
                                <a:gd name="connsiteX10" fmla="*/ 2130441 w 2171592"/>
                                <a:gd name="connsiteY10" fmla="*/ 421390 h 485902"/>
                                <a:gd name="connsiteX11" fmla="*/ 1743577 w 2171592"/>
                                <a:gd name="connsiteY11" fmla="*/ 444092 h 485902"/>
                                <a:gd name="connsiteX12" fmla="*/ 1635905 w 2171592"/>
                                <a:gd name="connsiteY12" fmla="*/ 388391 h 485902"/>
                                <a:gd name="connsiteX13" fmla="*/ 1600699 w 2171592"/>
                                <a:gd name="connsiteY13" fmla="*/ 354089 h 485902"/>
                                <a:gd name="connsiteX14" fmla="*/ 1082809 w 2171592"/>
                                <a:gd name="connsiteY14" fmla="*/ 196594 h 485902"/>
                                <a:gd name="connsiteX15" fmla="*/ 564919 w 2171592"/>
                                <a:gd name="connsiteY15" fmla="*/ 354089 h 485902"/>
                                <a:gd name="connsiteX16" fmla="*/ 535687 w 2171592"/>
                                <a:gd name="connsiteY16" fmla="*/ 388391 h 485902"/>
                                <a:gd name="connsiteX17" fmla="*/ 428016 w 2171592"/>
                                <a:gd name="connsiteY17" fmla="*/ 444092 h 485902"/>
                                <a:gd name="connsiteX18" fmla="*/ 41151 w 2171592"/>
                                <a:gd name="connsiteY18" fmla="*/ 421390 h 485902"/>
                                <a:gd name="connsiteX19" fmla="*/ 121364 w 2171592"/>
                                <a:gd name="connsiteY19" fmla="*/ 415353 h 485902"/>
                                <a:gd name="connsiteX20" fmla="*/ 132318 w 2171592"/>
                                <a:gd name="connsiteY20" fmla="*/ 413531 h 485902"/>
                                <a:gd name="connsiteX21" fmla="*/ 61219 w 2171592"/>
                                <a:gd name="connsiteY21" fmla="*/ 399355 h 485902"/>
                                <a:gd name="connsiteX22" fmla="*/ 0 w 2171592"/>
                                <a:gd name="connsiteY22" fmla="*/ 354715 h 485902"/>
                                <a:gd name="connsiteX23" fmla="*/ 339033 w 2171592"/>
                                <a:gd name="connsiteY23" fmla="*/ 286162 h 485902"/>
                                <a:gd name="connsiteX24" fmla="*/ 492674 w 2171592"/>
                                <a:gd name="connsiteY24" fmla="*/ 213335 h 485902"/>
                                <a:gd name="connsiteX25" fmla="*/ 583527 w 2171592"/>
                                <a:gd name="connsiteY25" fmla="*/ 146337 h 485902"/>
                                <a:gd name="connsiteX26" fmla="*/ 612742 w 2171592"/>
                                <a:gd name="connsiteY26" fmla="*/ 120401 h 485902"/>
                                <a:gd name="connsiteX27" fmla="*/ 1082691 w 2171592"/>
                                <a:gd name="connsiteY27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10373 w 2171592"/>
                                <a:gd name="connsiteY7" fmla="*/ 399355 h 485902"/>
                                <a:gd name="connsiteX8" fmla="*/ 2039274 w 2171592"/>
                                <a:gd name="connsiteY8" fmla="*/ 413531 h 485902"/>
                                <a:gd name="connsiteX9" fmla="*/ 2050229 w 2171592"/>
                                <a:gd name="connsiteY9" fmla="*/ 415353 h 485902"/>
                                <a:gd name="connsiteX10" fmla="*/ 2130441 w 2171592"/>
                                <a:gd name="connsiteY10" fmla="*/ 421390 h 485902"/>
                                <a:gd name="connsiteX11" fmla="*/ 1743577 w 2171592"/>
                                <a:gd name="connsiteY11" fmla="*/ 444092 h 485902"/>
                                <a:gd name="connsiteX12" fmla="*/ 1635905 w 2171592"/>
                                <a:gd name="connsiteY12" fmla="*/ 388391 h 485902"/>
                                <a:gd name="connsiteX13" fmla="*/ 1600699 w 2171592"/>
                                <a:gd name="connsiteY13" fmla="*/ 354089 h 485902"/>
                                <a:gd name="connsiteX14" fmla="*/ 1082809 w 2171592"/>
                                <a:gd name="connsiteY14" fmla="*/ 196594 h 485902"/>
                                <a:gd name="connsiteX15" fmla="*/ 564919 w 2171592"/>
                                <a:gd name="connsiteY15" fmla="*/ 354089 h 485902"/>
                                <a:gd name="connsiteX16" fmla="*/ 535687 w 2171592"/>
                                <a:gd name="connsiteY16" fmla="*/ 388391 h 485902"/>
                                <a:gd name="connsiteX17" fmla="*/ 428016 w 2171592"/>
                                <a:gd name="connsiteY17" fmla="*/ 444092 h 485902"/>
                                <a:gd name="connsiteX18" fmla="*/ 41151 w 2171592"/>
                                <a:gd name="connsiteY18" fmla="*/ 421390 h 485902"/>
                                <a:gd name="connsiteX19" fmla="*/ 121364 w 2171592"/>
                                <a:gd name="connsiteY19" fmla="*/ 415353 h 485902"/>
                                <a:gd name="connsiteX20" fmla="*/ 61219 w 2171592"/>
                                <a:gd name="connsiteY20" fmla="*/ 399355 h 485902"/>
                                <a:gd name="connsiteX21" fmla="*/ 0 w 2171592"/>
                                <a:gd name="connsiteY21" fmla="*/ 354715 h 485902"/>
                                <a:gd name="connsiteX22" fmla="*/ 339033 w 2171592"/>
                                <a:gd name="connsiteY22" fmla="*/ 286162 h 485902"/>
                                <a:gd name="connsiteX23" fmla="*/ 492674 w 2171592"/>
                                <a:gd name="connsiteY23" fmla="*/ 213335 h 485902"/>
                                <a:gd name="connsiteX24" fmla="*/ 583527 w 2171592"/>
                                <a:gd name="connsiteY24" fmla="*/ 146337 h 485902"/>
                                <a:gd name="connsiteX25" fmla="*/ 612742 w 2171592"/>
                                <a:gd name="connsiteY25" fmla="*/ 120401 h 485902"/>
                                <a:gd name="connsiteX26" fmla="*/ 1082691 w 2171592"/>
                                <a:gd name="connsiteY26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10373 w 2171592"/>
                                <a:gd name="connsiteY7" fmla="*/ 399355 h 485902"/>
                                <a:gd name="connsiteX8" fmla="*/ 2039274 w 2171592"/>
                                <a:gd name="connsiteY8" fmla="*/ 413531 h 485902"/>
                                <a:gd name="connsiteX9" fmla="*/ 2050229 w 2171592"/>
                                <a:gd name="connsiteY9" fmla="*/ 415353 h 485902"/>
                                <a:gd name="connsiteX10" fmla="*/ 2130441 w 2171592"/>
                                <a:gd name="connsiteY10" fmla="*/ 421390 h 485902"/>
                                <a:gd name="connsiteX11" fmla="*/ 1743577 w 2171592"/>
                                <a:gd name="connsiteY11" fmla="*/ 444092 h 485902"/>
                                <a:gd name="connsiteX12" fmla="*/ 1635905 w 2171592"/>
                                <a:gd name="connsiteY12" fmla="*/ 388391 h 485902"/>
                                <a:gd name="connsiteX13" fmla="*/ 1600699 w 2171592"/>
                                <a:gd name="connsiteY13" fmla="*/ 354089 h 485902"/>
                                <a:gd name="connsiteX14" fmla="*/ 1082809 w 2171592"/>
                                <a:gd name="connsiteY14" fmla="*/ 196594 h 485902"/>
                                <a:gd name="connsiteX15" fmla="*/ 564919 w 2171592"/>
                                <a:gd name="connsiteY15" fmla="*/ 354089 h 485902"/>
                                <a:gd name="connsiteX16" fmla="*/ 535687 w 2171592"/>
                                <a:gd name="connsiteY16" fmla="*/ 388391 h 485902"/>
                                <a:gd name="connsiteX17" fmla="*/ 428016 w 2171592"/>
                                <a:gd name="connsiteY17" fmla="*/ 444092 h 485902"/>
                                <a:gd name="connsiteX18" fmla="*/ 41151 w 2171592"/>
                                <a:gd name="connsiteY18" fmla="*/ 421390 h 485902"/>
                                <a:gd name="connsiteX19" fmla="*/ 121364 w 2171592"/>
                                <a:gd name="connsiteY19" fmla="*/ 415353 h 485902"/>
                                <a:gd name="connsiteX20" fmla="*/ 0 w 2171592"/>
                                <a:gd name="connsiteY20" fmla="*/ 354715 h 485902"/>
                                <a:gd name="connsiteX21" fmla="*/ 339033 w 2171592"/>
                                <a:gd name="connsiteY21" fmla="*/ 286162 h 485902"/>
                                <a:gd name="connsiteX22" fmla="*/ 492674 w 2171592"/>
                                <a:gd name="connsiteY22" fmla="*/ 213335 h 485902"/>
                                <a:gd name="connsiteX23" fmla="*/ 583527 w 2171592"/>
                                <a:gd name="connsiteY23" fmla="*/ 146337 h 485902"/>
                                <a:gd name="connsiteX24" fmla="*/ 612742 w 2171592"/>
                                <a:gd name="connsiteY24" fmla="*/ 120401 h 485902"/>
                                <a:gd name="connsiteX25" fmla="*/ 1082691 w 2171592"/>
                                <a:gd name="connsiteY25" fmla="*/ 0 h 485902"/>
                                <a:gd name="connsiteX0" fmla="*/ 1110298 w 2199199"/>
                                <a:gd name="connsiteY0" fmla="*/ 0 h 485902"/>
                                <a:gd name="connsiteX1" fmla="*/ 1580247 w 2199199"/>
                                <a:gd name="connsiteY1" fmla="*/ 120401 h 485902"/>
                                <a:gd name="connsiteX2" fmla="*/ 1585502 w 2199199"/>
                                <a:gd name="connsiteY2" fmla="*/ 125066 h 485902"/>
                                <a:gd name="connsiteX3" fmla="*/ 1585678 w 2199199"/>
                                <a:gd name="connsiteY3" fmla="*/ 124218 h 485902"/>
                                <a:gd name="connsiteX4" fmla="*/ 1585680 w 2199199"/>
                                <a:gd name="connsiteY4" fmla="*/ 124219 h 485902"/>
                                <a:gd name="connsiteX5" fmla="*/ 1860166 w 2199199"/>
                                <a:gd name="connsiteY5" fmla="*/ 286162 h 485902"/>
                                <a:gd name="connsiteX6" fmla="*/ 2199199 w 2199199"/>
                                <a:gd name="connsiteY6" fmla="*/ 354715 h 485902"/>
                                <a:gd name="connsiteX7" fmla="*/ 2137980 w 2199199"/>
                                <a:gd name="connsiteY7" fmla="*/ 399355 h 485902"/>
                                <a:gd name="connsiteX8" fmla="*/ 2066881 w 2199199"/>
                                <a:gd name="connsiteY8" fmla="*/ 413531 h 485902"/>
                                <a:gd name="connsiteX9" fmla="*/ 2077836 w 2199199"/>
                                <a:gd name="connsiteY9" fmla="*/ 415353 h 485902"/>
                                <a:gd name="connsiteX10" fmla="*/ 2158048 w 2199199"/>
                                <a:gd name="connsiteY10" fmla="*/ 421390 h 485902"/>
                                <a:gd name="connsiteX11" fmla="*/ 1771184 w 2199199"/>
                                <a:gd name="connsiteY11" fmla="*/ 444092 h 485902"/>
                                <a:gd name="connsiteX12" fmla="*/ 1663512 w 2199199"/>
                                <a:gd name="connsiteY12" fmla="*/ 388391 h 485902"/>
                                <a:gd name="connsiteX13" fmla="*/ 1628306 w 2199199"/>
                                <a:gd name="connsiteY13" fmla="*/ 354089 h 485902"/>
                                <a:gd name="connsiteX14" fmla="*/ 1110416 w 2199199"/>
                                <a:gd name="connsiteY14" fmla="*/ 196594 h 485902"/>
                                <a:gd name="connsiteX15" fmla="*/ 592526 w 2199199"/>
                                <a:gd name="connsiteY15" fmla="*/ 354089 h 485902"/>
                                <a:gd name="connsiteX16" fmla="*/ 563294 w 2199199"/>
                                <a:gd name="connsiteY16" fmla="*/ 388391 h 485902"/>
                                <a:gd name="connsiteX17" fmla="*/ 455623 w 2199199"/>
                                <a:gd name="connsiteY17" fmla="*/ 444092 h 485902"/>
                                <a:gd name="connsiteX18" fmla="*/ 68758 w 2199199"/>
                                <a:gd name="connsiteY18" fmla="*/ 421390 h 485902"/>
                                <a:gd name="connsiteX19" fmla="*/ 27607 w 2199199"/>
                                <a:gd name="connsiteY19" fmla="*/ 354715 h 485902"/>
                                <a:gd name="connsiteX20" fmla="*/ 366640 w 2199199"/>
                                <a:gd name="connsiteY20" fmla="*/ 286162 h 485902"/>
                                <a:gd name="connsiteX21" fmla="*/ 520281 w 2199199"/>
                                <a:gd name="connsiteY21" fmla="*/ 213335 h 485902"/>
                                <a:gd name="connsiteX22" fmla="*/ 611134 w 2199199"/>
                                <a:gd name="connsiteY22" fmla="*/ 146337 h 485902"/>
                                <a:gd name="connsiteX23" fmla="*/ 640349 w 2199199"/>
                                <a:gd name="connsiteY23" fmla="*/ 120401 h 485902"/>
                                <a:gd name="connsiteX24" fmla="*/ 1110298 w 2199199"/>
                                <a:gd name="connsiteY24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10373 w 2171592"/>
                                <a:gd name="connsiteY7" fmla="*/ 399355 h 485902"/>
                                <a:gd name="connsiteX8" fmla="*/ 2039274 w 2171592"/>
                                <a:gd name="connsiteY8" fmla="*/ 413531 h 485902"/>
                                <a:gd name="connsiteX9" fmla="*/ 2050229 w 2171592"/>
                                <a:gd name="connsiteY9" fmla="*/ 415353 h 485902"/>
                                <a:gd name="connsiteX10" fmla="*/ 2130441 w 2171592"/>
                                <a:gd name="connsiteY10" fmla="*/ 421390 h 485902"/>
                                <a:gd name="connsiteX11" fmla="*/ 1743577 w 2171592"/>
                                <a:gd name="connsiteY11" fmla="*/ 444092 h 485902"/>
                                <a:gd name="connsiteX12" fmla="*/ 1635905 w 2171592"/>
                                <a:gd name="connsiteY12" fmla="*/ 388391 h 485902"/>
                                <a:gd name="connsiteX13" fmla="*/ 1600699 w 2171592"/>
                                <a:gd name="connsiteY13" fmla="*/ 354089 h 485902"/>
                                <a:gd name="connsiteX14" fmla="*/ 1082809 w 2171592"/>
                                <a:gd name="connsiteY14" fmla="*/ 196594 h 485902"/>
                                <a:gd name="connsiteX15" fmla="*/ 564919 w 2171592"/>
                                <a:gd name="connsiteY15" fmla="*/ 354089 h 485902"/>
                                <a:gd name="connsiteX16" fmla="*/ 535687 w 2171592"/>
                                <a:gd name="connsiteY16" fmla="*/ 388391 h 485902"/>
                                <a:gd name="connsiteX17" fmla="*/ 428016 w 2171592"/>
                                <a:gd name="connsiteY17" fmla="*/ 444092 h 485902"/>
                                <a:gd name="connsiteX18" fmla="*/ 41151 w 2171592"/>
                                <a:gd name="connsiteY18" fmla="*/ 421390 h 485902"/>
                                <a:gd name="connsiteX19" fmla="*/ 0 w 2171592"/>
                                <a:gd name="connsiteY19" fmla="*/ 354715 h 485902"/>
                                <a:gd name="connsiteX20" fmla="*/ 339033 w 2171592"/>
                                <a:gd name="connsiteY20" fmla="*/ 286162 h 485902"/>
                                <a:gd name="connsiteX21" fmla="*/ 492674 w 2171592"/>
                                <a:gd name="connsiteY21" fmla="*/ 213335 h 485902"/>
                                <a:gd name="connsiteX22" fmla="*/ 583527 w 2171592"/>
                                <a:gd name="connsiteY22" fmla="*/ 146337 h 485902"/>
                                <a:gd name="connsiteX23" fmla="*/ 612742 w 2171592"/>
                                <a:gd name="connsiteY23" fmla="*/ 120401 h 485902"/>
                                <a:gd name="connsiteX24" fmla="*/ 1082691 w 2171592"/>
                                <a:gd name="connsiteY24" fmla="*/ 0 h 485902"/>
                                <a:gd name="connsiteX0" fmla="*/ 1082691 w 2176813"/>
                                <a:gd name="connsiteY0" fmla="*/ 0 h 485902"/>
                                <a:gd name="connsiteX1" fmla="*/ 1552640 w 2176813"/>
                                <a:gd name="connsiteY1" fmla="*/ 120401 h 485902"/>
                                <a:gd name="connsiteX2" fmla="*/ 1557895 w 2176813"/>
                                <a:gd name="connsiteY2" fmla="*/ 125066 h 485902"/>
                                <a:gd name="connsiteX3" fmla="*/ 1558071 w 2176813"/>
                                <a:gd name="connsiteY3" fmla="*/ 124218 h 485902"/>
                                <a:gd name="connsiteX4" fmla="*/ 1558073 w 2176813"/>
                                <a:gd name="connsiteY4" fmla="*/ 124219 h 485902"/>
                                <a:gd name="connsiteX5" fmla="*/ 1832559 w 2176813"/>
                                <a:gd name="connsiteY5" fmla="*/ 286162 h 485902"/>
                                <a:gd name="connsiteX6" fmla="*/ 2171592 w 2176813"/>
                                <a:gd name="connsiteY6" fmla="*/ 354715 h 485902"/>
                                <a:gd name="connsiteX7" fmla="*/ 2039274 w 2176813"/>
                                <a:gd name="connsiteY7" fmla="*/ 413531 h 485902"/>
                                <a:gd name="connsiteX8" fmla="*/ 2050229 w 2176813"/>
                                <a:gd name="connsiteY8" fmla="*/ 415353 h 485902"/>
                                <a:gd name="connsiteX9" fmla="*/ 2130441 w 2176813"/>
                                <a:gd name="connsiteY9" fmla="*/ 421390 h 485902"/>
                                <a:gd name="connsiteX10" fmla="*/ 1743577 w 2176813"/>
                                <a:gd name="connsiteY10" fmla="*/ 444092 h 485902"/>
                                <a:gd name="connsiteX11" fmla="*/ 1635905 w 2176813"/>
                                <a:gd name="connsiteY11" fmla="*/ 388391 h 485902"/>
                                <a:gd name="connsiteX12" fmla="*/ 1600699 w 2176813"/>
                                <a:gd name="connsiteY12" fmla="*/ 354089 h 485902"/>
                                <a:gd name="connsiteX13" fmla="*/ 1082809 w 2176813"/>
                                <a:gd name="connsiteY13" fmla="*/ 196594 h 485902"/>
                                <a:gd name="connsiteX14" fmla="*/ 564919 w 2176813"/>
                                <a:gd name="connsiteY14" fmla="*/ 354089 h 485902"/>
                                <a:gd name="connsiteX15" fmla="*/ 535687 w 2176813"/>
                                <a:gd name="connsiteY15" fmla="*/ 388391 h 485902"/>
                                <a:gd name="connsiteX16" fmla="*/ 428016 w 2176813"/>
                                <a:gd name="connsiteY16" fmla="*/ 444092 h 485902"/>
                                <a:gd name="connsiteX17" fmla="*/ 41151 w 2176813"/>
                                <a:gd name="connsiteY17" fmla="*/ 421390 h 485902"/>
                                <a:gd name="connsiteX18" fmla="*/ 0 w 2176813"/>
                                <a:gd name="connsiteY18" fmla="*/ 354715 h 485902"/>
                                <a:gd name="connsiteX19" fmla="*/ 339033 w 2176813"/>
                                <a:gd name="connsiteY19" fmla="*/ 286162 h 485902"/>
                                <a:gd name="connsiteX20" fmla="*/ 492674 w 2176813"/>
                                <a:gd name="connsiteY20" fmla="*/ 213335 h 485902"/>
                                <a:gd name="connsiteX21" fmla="*/ 583527 w 2176813"/>
                                <a:gd name="connsiteY21" fmla="*/ 146337 h 485902"/>
                                <a:gd name="connsiteX22" fmla="*/ 612742 w 2176813"/>
                                <a:gd name="connsiteY22" fmla="*/ 120401 h 485902"/>
                                <a:gd name="connsiteX23" fmla="*/ 1082691 w 2176813"/>
                                <a:gd name="connsiteY23" fmla="*/ 0 h 485902"/>
                                <a:gd name="connsiteX0" fmla="*/ 1082691 w 2176813"/>
                                <a:gd name="connsiteY0" fmla="*/ 0 h 485902"/>
                                <a:gd name="connsiteX1" fmla="*/ 1552640 w 2176813"/>
                                <a:gd name="connsiteY1" fmla="*/ 120401 h 485902"/>
                                <a:gd name="connsiteX2" fmla="*/ 1557895 w 2176813"/>
                                <a:gd name="connsiteY2" fmla="*/ 125066 h 485902"/>
                                <a:gd name="connsiteX3" fmla="*/ 1558071 w 2176813"/>
                                <a:gd name="connsiteY3" fmla="*/ 124218 h 485902"/>
                                <a:gd name="connsiteX4" fmla="*/ 1558073 w 2176813"/>
                                <a:gd name="connsiteY4" fmla="*/ 124219 h 485902"/>
                                <a:gd name="connsiteX5" fmla="*/ 1832559 w 2176813"/>
                                <a:gd name="connsiteY5" fmla="*/ 286162 h 485902"/>
                                <a:gd name="connsiteX6" fmla="*/ 2171592 w 2176813"/>
                                <a:gd name="connsiteY6" fmla="*/ 354715 h 485902"/>
                                <a:gd name="connsiteX7" fmla="*/ 2039274 w 2176813"/>
                                <a:gd name="connsiteY7" fmla="*/ 413531 h 485902"/>
                                <a:gd name="connsiteX8" fmla="*/ 2130441 w 2176813"/>
                                <a:gd name="connsiteY8" fmla="*/ 421390 h 485902"/>
                                <a:gd name="connsiteX9" fmla="*/ 1743577 w 2176813"/>
                                <a:gd name="connsiteY9" fmla="*/ 444092 h 485902"/>
                                <a:gd name="connsiteX10" fmla="*/ 1635905 w 2176813"/>
                                <a:gd name="connsiteY10" fmla="*/ 388391 h 485902"/>
                                <a:gd name="connsiteX11" fmla="*/ 1600699 w 2176813"/>
                                <a:gd name="connsiteY11" fmla="*/ 354089 h 485902"/>
                                <a:gd name="connsiteX12" fmla="*/ 1082809 w 2176813"/>
                                <a:gd name="connsiteY12" fmla="*/ 196594 h 485902"/>
                                <a:gd name="connsiteX13" fmla="*/ 564919 w 2176813"/>
                                <a:gd name="connsiteY13" fmla="*/ 354089 h 485902"/>
                                <a:gd name="connsiteX14" fmla="*/ 535687 w 2176813"/>
                                <a:gd name="connsiteY14" fmla="*/ 388391 h 485902"/>
                                <a:gd name="connsiteX15" fmla="*/ 428016 w 2176813"/>
                                <a:gd name="connsiteY15" fmla="*/ 444092 h 485902"/>
                                <a:gd name="connsiteX16" fmla="*/ 41151 w 2176813"/>
                                <a:gd name="connsiteY16" fmla="*/ 421390 h 485902"/>
                                <a:gd name="connsiteX17" fmla="*/ 0 w 2176813"/>
                                <a:gd name="connsiteY17" fmla="*/ 354715 h 485902"/>
                                <a:gd name="connsiteX18" fmla="*/ 339033 w 2176813"/>
                                <a:gd name="connsiteY18" fmla="*/ 286162 h 485902"/>
                                <a:gd name="connsiteX19" fmla="*/ 492674 w 2176813"/>
                                <a:gd name="connsiteY19" fmla="*/ 213335 h 485902"/>
                                <a:gd name="connsiteX20" fmla="*/ 583527 w 2176813"/>
                                <a:gd name="connsiteY20" fmla="*/ 146337 h 485902"/>
                                <a:gd name="connsiteX21" fmla="*/ 612742 w 2176813"/>
                                <a:gd name="connsiteY21" fmla="*/ 120401 h 485902"/>
                                <a:gd name="connsiteX22" fmla="*/ 1082691 w 2176813"/>
                                <a:gd name="connsiteY22" fmla="*/ 0 h 485902"/>
                                <a:gd name="connsiteX0" fmla="*/ 1082691 w 2199199"/>
                                <a:gd name="connsiteY0" fmla="*/ 0 h 485902"/>
                                <a:gd name="connsiteX1" fmla="*/ 1552640 w 2199199"/>
                                <a:gd name="connsiteY1" fmla="*/ 120401 h 485902"/>
                                <a:gd name="connsiteX2" fmla="*/ 1557895 w 2199199"/>
                                <a:gd name="connsiteY2" fmla="*/ 125066 h 485902"/>
                                <a:gd name="connsiteX3" fmla="*/ 1558071 w 2199199"/>
                                <a:gd name="connsiteY3" fmla="*/ 124218 h 485902"/>
                                <a:gd name="connsiteX4" fmla="*/ 1558073 w 2199199"/>
                                <a:gd name="connsiteY4" fmla="*/ 124219 h 485902"/>
                                <a:gd name="connsiteX5" fmla="*/ 1832559 w 2199199"/>
                                <a:gd name="connsiteY5" fmla="*/ 286162 h 485902"/>
                                <a:gd name="connsiteX6" fmla="*/ 2171592 w 2199199"/>
                                <a:gd name="connsiteY6" fmla="*/ 354715 h 485902"/>
                                <a:gd name="connsiteX7" fmla="*/ 2130441 w 2199199"/>
                                <a:gd name="connsiteY7" fmla="*/ 421390 h 485902"/>
                                <a:gd name="connsiteX8" fmla="*/ 1743577 w 2199199"/>
                                <a:gd name="connsiteY8" fmla="*/ 444092 h 485902"/>
                                <a:gd name="connsiteX9" fmla="*/ 1635905 w 2199199"/>
                                <a:gd name="connsiteY9" fmla="*/ 388391 h 485902"/>
                                <a:gd name="connsiteX10" fmla="*/ 1600699 w 2199199"/>
                                <a:gd name="connsiteY10" fmla="*/ 354089 h 485902"/>
                                <a:gd name="connsiteX11" fmla="*/ 1082809 w 2199199"/>
                                <a:gd name="connsiteY11" fmla="*/ 196594 h 485902"/>
                                <a:gd name="connsiteX12" fmla="*/ 564919 w 2199199"/>
                                <a:gd name="connsiteY12" fmla="*/ 354089 h 485902"/>
                                <a:gd name="connsiteX13" fmla="*/ 535687 w 2199199"/>
                                <a:gd name="connsiteY13" fmla="*/ 388391 h 485902"/>
                                <a:gd name="connsiteX14" fmla="*/ 428016 w 2199199"/>
                                <a:gd name="connsiteY14" fmla="*/ 444092 h 485902"/>
                                <a:gd name="connsiteX15" fmla="*/ 41151 w 2199199"/>
                                <a:gd name="connsiteY15" fmla="*/ 421390 h 485902"/>
                                <a:gd name="connsiteX16" fmla="*/ 0 w 2199199"/>
                                <a:gd name="connsiteY16" fmla="*/ 354715 h 485902"/>
                                <a:gd name="connsiteX17" fmla="*/ 339033 w 2199199"/>
                                <a:gd name="connsiteY17" fmla="*/ 286162 h 485902"/>
                                <a:gd name="connsiteX18" fmla="*/ 492674 w 2199199"/>
                                <a:gd name="connsiteY18" fmla="*/ 213335 h 485902"/>
                                <a:gd name="connsiteX19" fmla="*/ 583527 w 2199199"/>
                                <a:gd name="connsiteY19" fmla="*/ 146337 h 485902"/>
                                <a:gd name="connsiteX20" fmla="*/ 612742 w 2199199"/>
                                <a:gd name="connsiteY20" fmla="*/ 120401 h 485902"/>
                                <a:gd name="connsiteX21" fmla="*/ 1082691 w 2199199"/>
                                <a:gd name="connsiteY21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30441 w 2171592"/>
                                <a:gd name="connsiteY7" fmla="*/ 421390 h 485902"/>
                                <a:gd name="connsiteX8" fmla="*/ 1743577 w 2171592"/>
                                <a:gd name="connsiteY8" fmla="*/ 444092 h 485902"/>
                                <a:gd name="connsiteX9" fmla="*/ 1635905 w 2171592"/>
                                <a:gd name="connsiteY9" fmla="*/ 388391 h 485902"/>
                                <a:gd name="connsiteX10" fmla="*/ 1600699 w 2171592"/>
                                <a:gd name="connsiteY10" fmla="*/ 354089 h 485902"/>
                                <a:gd name="connsiteX11" fmla="*/ 1082809 w 2171592"/>
                                <a:gd name="connsiteY11" fmla="*/ 196594 h 485902"/>
                                <a:gd name="connsiteX12" fmla="*/ 564919 w 2171592"/>
                                <a:gd name="connsiteY12" fmla="*/ 354089 h 485902"/>
                                <a:gd name="connsiteX13" fmla="*/ 535687 w 2171592"/>
                                <a:gd name="connsiteY13" fmla="*/ 388391 h 485902"/>
                                <a:gd name="connsiteX14" fmla="*/ 428016 w 2171592"/>
                                <a:gd name="connsiteY14" fmla="*/ 444092 h 485902"/>
                                <a:gd name="connsiteX15" fmla="*/ 41151 w 2171592"/>
                                <a:gd name="connsiteY15" fmla="*/ 421390 h 485902"/>
                                <a:gd name="connsiteX16" fmla="*/ 0 w 2171592"/>
                                <a:gd name="connsiteY16" fmla="*/ 354715 h 485902"/>
                                <a:gd name="connsiteX17" fmla="*/ 339033 w 2171592"/>
                                <a:gd name="connsiteY17" fmla="*/ 286162 h 485902"/>
                                <a:gd name="connsiteX18" fmla="*/ 492674 w 2171592"/>
                                <a:gd name="connsiteY18" fmla="*/ 213335 h 485902"/>
                                <a:gd name="connsiteX19" fmla="*/ 583527 w 2171592"/>
                                <a:gd name="connsiteY19" fmla="*/ 146337 h 485902"/>
                                <a:gd name="connsiteX20" fmla="*/ 612742 w 2171592"/>
                                <a:gd name="connsiteY20" fmla="*/ 120401 h 485902"/>
                                <a:gd name="connsiteX21" fmla="*/ 1082691 w 2171592"/>
                                <a:gd name="connsiteY21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30441 w 2171592"/>
                                <a:gd name="connsiteY7" fmla="*/ 421390 h 485902"/>
                                <a:gd name="connsiteX8" fmla="*/ 1743577 w 2171592"/>
                                <a:gd name="connsiteY8" fmla="*/ 444092 h 485902"/>
                                <a:gd name="connsiteX9" fmla="*/ 1635905 w 2171592"/>
                                <a:gd name="connsiteY9" fmla="*/ 388391 h 485902"/>
                                <a:gd name="connsiteX10" fmla="*/ 1600699 w 2171592"/>
                                <a:gd name="connsiteY10" fmla="*/ 354089 h 485902"/>
                                <a:gd name="connsiteX11" fmla="*/ 1079634 w 2171592"/>
                                <a:gd name="connsiteY11" fmla="*/ 161669 h 485902"/>
                                <a:gd name="connsiteX12" fmla="*/ 564919 w 2171592"/>
                                <a:gd name="connsiteY12" fmla="*/ 354089 h 485902"/>
                                <a:gd name="connsiteX13" fmla="*/ 535687 w 2171592"/>
                                <a:gd name="connsiteY13" fmla="*/ 388391 h 485902"/>
                                <a:gd name="connsiteX14" fmla="*/ 428016 w 2171592"/>
                                <a:gd name="connsiteY14" fmla="*/ 444092 h 485902"/>
                                <a:gd name="connsiteX15" fmla="*/ 41151 w 2171592"/>
                                <a:gd name="connsiteY15" fmla="*/ 421390 h 485902"/>
                                <a:gd name="connsiteX16" fmla="*/ 0 w 2171592"/>
                                <a:gd name="connsiteY16" fmla="*/ 354715 h 485902"/>
                                <a:gd name="connsiteX17" fmla="*/ 339033 w 2171592"/>
                                <a:gd name="connsiteY17" fmla="*/ 286162 h 485902"/>
                                <a:gd name="connsiteX18" fmla="*/ 492674 w 2171592"/>
                                <a:gd name="connsiteY18" fmla="*/ 213335 h 485902"/>
                                <a:gd name="connsiteX19" fmla="*/ 583527 w 2171592"/>
                                <a:gd name="connsiteY19" fmla="*/ 146337 h 485902"/>
                                <a:gd name="connsiteX20" fmla="*/ 612742 w 2171592"/>
                                <a:gd name="connsiteY20" fmla="*/ 120401 h 485902"/>
                                <a:gd name="connsiteX21" fmla="*/ 1082691 w 2171592"/>
                                <a:gd name="connsiteY21" fmla="*/ 0 h 485902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  <a:cxn ang="0">
                                  <a:pos x="connsiteX8" y="connsiteY8"/>
                                </a:cxn>
                                <a:cxn ang="0">
                                  <a:pos x="connsiteX9" y="connsiteY9"/>
                                </a:cxn>
                                <a:cxn ang="0">
                                  <a:pos x="connsiteX10" y="connsiteY10"/>
                                </a:cxn>
                                <a:cxn ang="0">
                                  <a:pos x="connsiteX11" y="connsiteY11"/>
                                </a:cxn>
                                <a:cxn ang="0">
                                  <a:pos x="connsiteX12" y="connsiteY12"/>
                                </a:cxn>
                                <a:cxn ang="0">
                                  <a:pos x="connsiteX13" y="connsiteY13"/>
                                </a:cxn>
                                <a:cxn ang="0">
                                  <a:pos x="connsiteX14" y="connsiteY14"/>
                                </a:cxn>
                                <a:cxn ang="0">
                                  <a:pos x="connsiteX15" y="connsiteY15"/>
                                </a:cxn>
                                <a:cxn ang="0">
                                  <a:pos x="connsiteX16" y="connsiteY16"/>
                                </a:cxn>
                                <a:cxn ang="0">
                                  <a:pos x="connsiteX17" y="connsiteY17"/>
                                </a:cxn>
                                <a:cxn ang="0">
                                  <a:pos x="connsiteX18" y="connsiteY18"/>
                                </a:cxn>
                                <a:cxn ang="0">
                                  <a:pos x="connsiteX19" y="connsiteY19"/>
                                </a:cxn>
                                <a:cxn ang="0">
                                  <a:pos x="connsiteX20" y="connsiteY20"/>
                                </a:cxn>
                                <a:cxn ang="0">
                                  <a:pos x="connsiteX21" y="connsiteY21"/>
                                </a:cxn>
                              </a:cxnLst>
                              <a:rect l="l" t="t" r="r" b="b"/>
                              <a:pathLst>
                                <a:path w="2171592" h="485902">
                                  <a:moveTo>
                                    <a:pt x="1082691" y="0"/>
                                  </a:moveTo>
                                  <a:cubicBezTo>
                                    <a:pt x="1278317" y="0"/>
                                    <a:pt x="1450793" y="47759"/>
                                    <a:pt x="1552640" y="120401"/>
                                  </a:cubicBezTo>
                                  <a:lnTo>
                                    <a:pt x="1557895" y="125066"/>
                                  </a:lnTo>
                                  <a:cubicBezTo>
                                    <a:pt x="1557954" y="124784"/>
                                    <a:pt x="1558012" y="124501"/>
                                    <a:pt x="1558071" y="124218"/>
                                  </a:cubicBezTo>
                                  <a:cubicBezTo>
                                    <a:pt x="1558072" y="124218"/>
                                    <a:pt x="1558072" y="124219"/>
                                    <a:pt x="1558073" y="124219"/>
                                  </a:cubicBezTo>
                                  <a:cubicBezTo>
                                    <a:pt x="1625223" y="187597"/>
                                    <a:pt x="1721680" y="244505"/>
                                    <a:pt x="1832559" y="286162"/>
                                  </a:cubicBezTo>
                                  <a:cubicBezTo>
                                    <a:pt x="1943438" y="327818"/>
                                    <a:pt x="2062577" y="351908"/>
                                    <a:pt x="2171592" y="354715"/>
                                  </a:cubicBezTo>
                                  <a:lnTo>
                                    <a:pt x="2130441" y="421390"/>
                                  </a:lnTo>
                                  <a:cubicBezTo>
                                    <a:pt x="2079780" y="497578"/>
                                    <a:pt x="1906575" y="507742"/>
                                    <a:pt x="1743577" y="444092"/>
                                  </a:cubicBezTo>
                                  <a:cubicBezTo>
                                    <a:pt x="1702827" y="428180"/>
                                    <a:pt x="1666573" y="409160"/>
                                    <a:pt x="1635905" y="388391"/>
                                  </a:cubicBezTo>
                                  <a:lnTo>
                                    <a:pt x="1600699" y="354089"/>
                                  </a:lnTo>
                                  <a:cubicBezTo>
                                    <a:pt x="1515373" y="261536"/>
                                    <a:pt x="1312447" y="161669"/>
                                    <a:pt x="1079634" y="161669"/>
                                  </a:cubicBezTo>
                                  <a:cubicBezTo>
                                    <a:pt x="846821" y="161669"/>
                                    <a:pt x="650245" y="261536"/>
                                    <a:pt x="564919" y="354089"/>
                                  </a:cubicBezTo>
                                  <a:lnTo>
                                    <a:pt x="535687" y="388391"/>
                                  </a:lnTo>
                                  <a:cubicBezTo>
                                    <a:pt x="505019" y="409160"/>
                                    <a:pt x="468765" y="428180"/>
                                    <a:pt x="428016" y="444092"/>
                                  </a:cubicBezTo>
                                  <a:cubicBezTo>
                                    <a:pt x="265017" y="507742"/>
                                    <a:pt x="91812" y="497578"/>
                                    <a:pt x="41151" y="421390"/>
                                  </a:cubicBezTo>
                                  <a:lnTo>
                                    <a:pt x="0" y="354715"/>
                                  </a:lnTo>
                                  <a:cubicBezTo>
                                    <a:pt x="109015" y="351908"/>
                                    <a:pt x="228154" y="327818"/>
                                    <a:pt x="339033" y="286162"/>
                                  </a:cubicBezTo>
                                  <a:cubicBezTo>
                                    <a:pt x="394472" y="265333"/>
                                    <a:pt x="446306" y="240692"/>
                                    <a:pt x="492674" y="213335"/>
                                  </a:cubicBezTo>
                                  <a:lnTo>
                                    <a:pt x="583527" y="146337"/>
                                  </a:lnTo>
                                  <a:lnTo>
                                    <a:pt x="612742" y="120401"/>
                                  </a:lnTo>
                                  <a:cubicBezTo>
                                    <a:pt x="714589" y="47759"/>
                                    <a:pt x="887066" y="0"/>
                                    <a:pt x="1082691" y="0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ysClr val="windowText" lastClr="000000"/>
                            </a:solidFill>
                            <a:ln w="12700" cap="flat" cmpd="sng" algn="ctr">
                              <a:noFill/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tlCol="0" anchor="ctr"/>
                            <a:lstStyle/>
                            <a:p>
                              <a:pPr marL="0" marR="0" lvl="0" indent="0" algn="ctr" defTabSz="4572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ja-JP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游ゴシック" panose="020B0400000000000000" pitchFamily="50" charset="-128"/>
                                <a:cs typeface="+mn-cs"/>
                              </a:endParaRPr>
                            </a:p>
                          </p:txBody>
                        </p:sp>
                        <p:sp>
                          <p:nvSpPr>
                            <p:cNvPr id="649" name="フリーフォーム: 図形 648">
                              <a:extLst>
                                <a:ext uri="{FF2B5EF4-FFF2-40B4-BE49-F238E27FC236}">
                                  <a16:creationId xmlns:a16="http://schemas.microsoft.com/office/drawing/2014/main" id="{4FFF2A4B-D1DB-4462-872E-7D389BBA01E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03384" y="2959676"/>
                              <a:ext cx="2171592" cy="522487"/>
                            </a:xfrm>
                            <a:custGeom>
                              <a:avLst/>
                              <a:gdLst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42046 w 2171592"/>
                                <a:gd name="connsiteY9" fmla="*/ 418264 h 568611"/>
                                <a:gd name="connsiteX10" fmla="*/ 1640597 w 2171592"/>
                                <a:gd name="connsiteY10" fmla="*/ 427659 h 568611"/>
                                <a:gd name="connsiteX11" fmla="*/ 1620982 w 2171592"/>
                                <a:gd name="connsiteY11" fmla="*/ 389828 h 568611"/>
                                <a:gd name="connsiteX12" fmla="*/ 1082691 w 2171592"/>
                                <a:gd name="connsiteY12" fmla="*/ 176213 h 568611"/>
                                <a:gd name="connsiteX13" fmla="*/ 544400 w 2171592"/>
                                <a:gd name="connsiteY13" fmla="*/ 389828 h 568611"/>
                                <a:gd name="connsiteX14" fmla="*/ 524785 w 2171592"/>
                                <a:gd name="connsiteY14" fmla="*/ 427659 h 568611"/>
                                <a:gd name="connsiteX15" fmla="*/ 524282 w 2171592"/>
                                <a:gd name="connsiteY15" fmla="*/ 424396 h 568611"/>
                                <a:gd name="connsiteX16" fmla="*/ 514017 w 2171592"/>
                                <a:gd name="connsiteY16" fmla="*/ 436354 h 568611"/>
                                <a:gd name="connsiteX17" fmla="*/ 402104 w 2171592"/>
                                <a:gd name="connsiteY17" fmla="*/ 511902 h 568611"/>
                                <a:gd name="connsiteX18" fmla="*/ 0 w 2171592"/>
                                <a:gd name="connsiteY18" fmla="*/ 481111 h 568611"/>
                                <a:gd name="connsiteX19" fmla="*/ 339033 w 2171592"/>
                                <a:gd name="connsiteY19" fmla="*/ 388130 h 568611"/>
                                <a:gd name="connsiteX20" fmla="*/ 492674 w 2171592"/>
                                <a:gd name="connsiteY20" fmla="*/ 289353 h 568611"/>
                                <a:gd name="connsiteX21" fmla="*/ 583527 w 2171592"/>
                                <a:gd name="connsiteY21" fmla="*/ 198481 h 568611"/>
                                <a:gd name="connsiteX22" fmla="*/ 612742 w 2171592"/>
                                <a:gd name="connsiteY22" fmla="*/ 163303 h 568611"/>
                                <a:gd name="connsiteX23" fmla="*/ 1082691 w 2171592"/>
                                <a:gd name="connsiteY23" fmla="*/ 0 h 568611"/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42046 w 2171592"/>
                                <a:gd name="connsiteY9" fmla="*/ 418264 h 568611"/>
                                <a:gd name="connsiteX10" fmla="*/ 1640597 w 2171592"/>
                                <a:gd name="connsiteY10" fmla="*/ 427659 h 568611"/>
                                <a:gd name="connsiteX11" fmla="*/ 1620982 w 2171592"/>
                                <a:gd name="connsiteY11" fmla="*/ 389828 h 568611"/>
                                <a:gd name="connsiteX12" fmla="*/ 1082691 w 2171592"/>
                                <a:gd name="connsiteY12" fmla="*/ 176213 h 568611"/>
                                <a:gd name="connsiteX13" fmla="*/ 544400 w 2171592"/>
                                <a:gd name="connsiteY13" fmla="*/ 389828 h 568611"/>
                                <a:gd name="connsiteX14" fmla="*/ 524785 w 2171592"/>
                                <a:gd name="connsiteY14" fmla="*/ 427659 h 568611"/>
                                <a:gd name="connsiteX15" fmla="*/ 514017 w 2171592"/>
                                <a:gd name="connsiteY15" fmla="*/ 436354 h 568611"/>
                                <a:gd name="connsiteX16" fmla="*/ 402104 w 2171592"/>
                                <a:gd name="connsiteY16" fmla="*/ 511902 h 568611"/>
                                <a:gd name="connsiteX17" fmla="*/ 0 w 2171592"/>
                                <a:gd name="connsiteY17" fmla="*/ 481111 h 568611"/>
                                <a:gd name="connsiteX18" fmla="*/ 339033 w 2171592"/>
                                <a:gd name="connsiteY18" fmla="*/ 388130 h 568611"/>
                                <a:gd name="connsiteX19" fmla="*/ 492674 w 2171592"/>
                                <a:gd name="connsiteY19" fmla="*/ 289353 h 568611"/>
                                <a:gd name="connsiteX20" fmla="*/ 583527 w 2171592"/>
                                <a:gd name="connsiteY20" fmla="*/ 198481 h 568611"/>
                                <a:gd name="connsiteX21" fmla="*/ 612742 w 2171592"/>
                                <a:gd name="connsiteY21" fmla="*/ 163303 h 568611"/>
                                <a:gd name="connsiteX22" fmla="*/ 1082691 w 2171592"/>
                                <a:gd name="connsiteY22" fmla="*/ 0 h 568611"/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42046 w 2171592"/>
                                <a:gd name="connsiteY9" fmla="*/ 418264 h 568611"/>
                                <a:gd name="connsiteX10" fmla="*/ 1640597 w 2171592"/>
                                <a:gd name="connsiteY10" fmla="*/ 427659 h 568611"/>
                                <a:gd name="connsiteX11" fmla="*/ 1620982 w 2171592"/>
                                <a:gd name="connsiteY11" fmla="*/ 389828 h 568611"/>
                                <a:gd name="connsiteX12" fmla="*/ 1082691 w 2171592"/>
                                <a:gd name="connsiteY12" fmla="*/ 176213 h 568611"/>
                                <a:gd name="connsiteX13" fmla="*/ 544400 w 2171592"/>
                                <a:gd name="connsiteY13" fmla="*/ 389828 h 568611"/>
                                <a:gd name="connsiteX14" fmla="*/ 514017 w 2171592"/>
                                <a:gd name="connsiteY14" fmla="*/ 436354 h 568611"/>
                                <a:gd name="connsiteX15" fmla="*/ 402104 w 2171592"/>
                                <a:gd name="connsiteY15" fmla="*/ 511902 h 568611"/>
                                <a:gd name="connsiteX16" fmla="*/ 0 w 2171592"/>
                                <a:gd name="connsiteY16" fmla="*/ 481111 h 568611"/>
                                <a:gd name="connsiteX17" fmla="*/ 339033 w 2171592"/>
                                <a:gd name="connsiteY17" fmla="*/ 388130 h 568611"/>
                                <a:gd name="connsiteX18" fmla="*/ 492674 w 2171592"/>
                                <a:gd name="connsiteY18" fmla="*/ 289353 h 568611"/>
                                <a:gd name="connsiteX19" fmla="*/ 583527 w 2171592"/>
                                <a:gd name="connsiteY19" fmla="*/ 198481 h 568611"/>
                                <a:gd name="connsiteX20" fmla="*/ 612742 w 2171592"/>
                                <a:gd name="connsiteY20" fmla="*/ 163303 h 568611"/>
                                <a:gd name="connsiteX21" fmla="*/ 1082691 w 2171592"/>
                                <a:gd name="connsiteY21" fmla="*/ 0 h 568611"/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42046 w 2171592"/>
                                <a:gd name="connsiteY9" fmla="*/ 418264 h 568611"/>
                                <a:gd name="connsiteX10" fmla="*/ 1620982 w 2171592"/>
                                <a:gd name="connsiteY10" fmla="*/ 389828 h 568611"/>
                                <a:gd name="connsiteX11" fmla="*/ 1082691 w 2171592"/>
                                <a:gd name="connsiteY11" fmla="*/ 176213 h 568611"/>
                                <a:gd name="connsiteX12" fmla="*/ 544400 w 2171592"/>
                                <a:gd name="connsiteY12" fmla="*/ 389828 h 568611"/>
                                <a:gd name="connsiteX13" fmla="*/ 514017 w 2171592"/>
                                <a:gd name="connsiteY13" fmla="*/ 436354 h 568611"/>
                                <a:gd name="connsiteX14" fmla="*/ 402104 w 2171592"/>
                                <a:gd name="connsiteY14" fmla="*/ 511902 h 568611"/>
                                <a:gd name="connsiteX15" fmla="*/ 0 w 2171592"/>
                                <a:gd name="connsiteY15" fmla="*/ 481111 h 568611"/>
                                <a:gd name="connsiteX16" fmla="*/ 339033 w 2171592"/>
                                <a:gd name="connsiteY16" fmla="*/ 388130 h 568611"/>
                                <a:gd name="connsiteX17" fmla="*/ 492674 w 2171592"/>
                                <a:gd name="connsiteY17" fmla="*/ 289353 h 568611"/>
                                <a:gd name="connsiteX18" fmla="*/ 583527 w 2171592"/>
                                <a:gd name="connsiteY18" fmla="*/ 198481 h 568611"/>
                                <a:gd name="connsiteX19" fmla="*/ 612742 w 2171592"/>
                                <a:gd name="connsiteY19" fmla="*/ 163303 h 568611"/>
                                <a:gd name="connsiteX20" fmla="*/ 1082691 w 2171592"/>
                                <a:gd name="connsiteY20" fmla="*/ 0 h 568611"/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20982 w 2171592"/>
                                <a:gd name="connsiteY9" fmla="*/ 389828 h 568611"/>
                                <a:gd name="connsiteX10" fmla="*/ 1082691 w 2171592"/>
                                <a:gd name="connsiteY10" fmla="*/ 176213 h 568611"/>
                                <a:gd name="connsiteX11" fmla="*/ 544400 w 2171592"/>
                                <a:gd name="connsiteY11" fmla="*/ 389828 h 568611"/>
                                <a:gd name="connsiteX12" fmla="*/ 514017 w 2171592"/>
                                <a:gd name="connsiteY12" fmla="*/ 436354 h 568611"/>
                                <a:gd name="connsiteX13" fmla="*/ 402104 w 2171592"/>
                                <a:gd name="connsiteY13" fmla="*/ 511902 h 568611"/>
                                <a:gd name="connsiteX14" fmla="*/ 0 w 2171592"/>
                                <a:gd name="connsiteY14" fmla="*/ 481111 h 568611"/>
                                <a:gd name="connsiteX15" fmla="*/ 339033 w 2171592"/>
                                <a:gd name="connsiteY15" fmla="*/ 388130 h 568611"/>
                                <a:gd name="connsiteX16" fmla="*/ 492674 w 2171592"/>
                                <a:gd name="connsiteY16" fmla="*/ 289353 h 568611"/>
                                <a:gd name="connsiteX17" fmla="*/ 583527 w 2171592"/>
                                <a:gd name="connsiteY17" fmla="*/ 198481 h 568611"/>
                                <a:gd name="connsiteX18" fmla="*/ 612742 w 2171592"/>
                                <a:gd name="connsiteY18" fmla="*/ 163303 h 568611"/>
                                <a:gd name="connsiteX19" fmla="*/ 1082691 w 2171592"/>
                                <a:gd name="connsiteY19" fmla="*/ 0 h 568611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  <a:cxn ang="0">
                                  <a:pos x="connsiteX8" y="connsiteY8"/>
                                </a:cxn>
                                <a:cxn ang="0">
                                  <a:pos x="connsiteX9" y="connsiteY9"/>
                                </a:cxn>
                                <a:cxn ang="0">
                                  <a:pos x="connsiteX10" y="connsiteY10"/>
                                </a:cxn>
                                <a:cxn ang="0">
                                  <a:pos x="connsiteX11" y="connsiteY11"/>
                                </a:cxn>
                                <a:cxn ang="0">
                                  <a:pos x="connsiteX12" y="connsiteY12"/>
                                </a:cxn>
                                <a:cxn ang="0">
                                  <a:pos x="connsiteX13" y="connsiteY13"/>
                                </a:cxn>
                                <a:cxn ang="0">
                                  <a:pos x="connsiteX14" y="connsiteY14"/>
                                </a:cxn>
                                <a:cxn ang="0">
                                  <a:pos x="connsiteX15" y="connsiteY15"/>
                                </a:cxn>
                                <a:cxn ang="0">
                                  <a:pos x="connsiteX16" y="connsiteY16"/>
                                </a:cxn>
                                <a:cxn ang="0">
                                  <a:pos x="connsiteX17" y="connsiteY17"/>
                                </a:cxn>
                                <a:cxn ang="0">
                                  <a:pos x="connsiteX18" y="connsiteY18"/>
                                </a:cxn>
                                <a:cxn ang="0">
                                  <a:pos x="connsiteX19" y="connsiteY19"/>
                                </a:cxn>
                              </a:cxnLst>
                              <a:rect l="l" t="t" r="r" b="b"/>
                              <a:pathLst>
                                <a:path w="2171592" h="568611">
                                  <a:moveTo>
                                    <a:pt x="1082691" y="0"/>
                                  </a:moveTo>
                                  <a:cubicBezTo>
                                    <a:pt x="1278317" y="0"/>
                                    <a:pt x="1450793" y="64778"/>
                                    <a:pt x="1552640" y="163303"/>
                                  </a:cubicBezTo>
                                  <a:lnTo>
                                    <a:pt x="1557895" y="169631"/>
                                  </a:lnTo>
                                  <a:cubicBezTo>
                                    <a:pt x="1557954" y="169248"/>
                                    <a:pt x="1558012" y="168864"/>
                                    <a:pt x="1558071" y="168481"/>
                                  </a:cubicBezTo>
                                  <a:cubicBezTo>
                                    <a:pt x="1558072" y="168481"/>
                                    <a:pt x="1558072" y="168482"/>
                                    <a:pt x="1558073" y="168482"/>
                                  </a:cubicBezTo>
                                  <a:cubicBezTo>
                                    <a:pt x="1625223" y="254443"/>
                                    <a:pt x="1721680" y="331629"/>
                                    <a:pt x="1832559" y="388130"/>
                                  </a:cubicBezTo>
                                  <a:cubicBezTo>
                                    <a:pt x="1943438" y="444630"/>
                                    <a:pt x="2062577" y="477304"/>
                                    <a:pt x="2171592" y="481111"/>
                                  </a:cubicBezTo>
                                  <a:cubicBezTo>
                                    <a:pt x="2118935" y="584447"/>
                                    <a:pt x="1938907" y="598233"/>
                                    <a:pt x="1769488" y="511902"/>
                                  </a:cubicBezTo>
                                  <a:cubicBezTo>
                                    <a:pt x="1727133" y="490320"/>
                                    <a:pt x="1689451" y="464523"/>
                                    <a:pt x="1657575" y="436354"/>
                                  </a:cubicBezTo>
                                  <a:lnTo>
                                    <a:pt x="1620982" y="389828"/>
                                  </a:lnTo>
                                  <a:cubicBezTo>
                                    <a:pt x="1532295" y="264296"/>
                                    <a:pt x="1324675" y="176213"/>
                                    <a:pt x="1082691" y="176213"/>
                                  </a:cubicBezTo>
                                  <a:cubicBezTo>
                                    <a:pt x="840707" y="176213"/>
                                    <a:pt x="633087" y="264296"/>
                                    <a:pt x="544400" y="389828"/>
                                  </a:cubicBezTo>
                                  <a:lnTo>
                                    <a:pt x="514017" y="436354"/>
                                  </a:lnTo>
                                  <a:cubicBezTo>
                                    <a:pt x="482141" y="464523"/>
                                    <a:pt x="444459" y="490320"/>
                                    <a:pt x="402104" y="511902"/>
                                  </a:cubicBezTo>
                                  <a:cubicBezTo>
                                    <a:pt x="232685" y="598233"/>
                                    <a:pt x="52657" y="584447"/>
                                    <a:pt x="0" y="481111"/>
                                  </a:cubicBezTo>
                                  <a:cubicBezTo>
                                    <a:pt x="109015" y="477304"/>
                                    <a:pt x="228154" y="444630"/>
                                    <a:pt x="339033" y="388130"/>
                                  </a:cubicBezTo>
                                  <a:cubicBezTo>
                                    <a:pt x="394472" y="359879"/>
                                    <a:pt x="446306" y="326458"/>
                                    <a:pt x="492674" y="289353"/>
                                  </a:cubicBezTo>
                                  <a:lnTo>
                                    <a:pt x="583527" y="198481"/>
                                  </a:lnTo>
                                  <a:lnTo>
                                    <a:pt x="612742" y="163303"/>
                                  </a:lnTo>
                                  <a:cubicBezTo>
                                    <a:pt x="714589" y="64778"/>
                                    <a:pt x="887066" y="0"/>
                                    <a:pt x="1082691" y="0"/>
                                  </a:cubicBezTo>
                                  <a:close/>
                                </a:path>
                              </a:pathLst>
                            </a:custGeom>
                            <a:pattFill prst="dashUpDiag">
                              <a:fgClr>
                                <a:srgbClr val="ED7D31">
                                  <a:lumMod val="75000"/>
                                </a:srgbClr>
                              </a:fgClr>
                              <a:bgClr>
                                <a:srgbClr val="663300"/>
                              </a:bgClr>
                            </a:pattFill>
                            <a:ln w="12700" cap="flat" cmpd="sng" algn="ctr">
                              <a:noFill/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tlCol="0" anchor="ctr"/>
                            <a:lstStyle/>
                            <a:p>
                              <a:pPr marL="0" marR="0" lvl="0" indent="0" algn="ctr" defTabSz="4572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ja-JP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游ゴシック" panose="020B0400000000000000" pitchFamily="50" charset="-128"/>
                                <a:cs typeface="+mn-cs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  <p:grpSp>
              <p:nvGrpSpPr>
                <p:cNvPr id="622" name="グループ化 621">
                  <a:extLst>
                    <a:ext uri="{FF2B5EF4-FFF2-40B4-BE49-F238E27FC236}">
                      <a16:creationId xmlns:a16="http://schemas.microsoft.com/office/drawing/2014/main" id="{9B5A57D2-A4EF-400B-9BD2-11B568C7B1FD}"/>
                    </a:ext>
                  </a:extLst>
                </p:cNvPr>
                <p:cNvGrpSpPr/>
                <p:nvPr/>
              </p:nvGrpSpPr>
              <p:grpSpPr>
                <a:xfrm>
                  <a:off x="2473287" y="4422295"/>
                  <a:ext cx="365164" cy="199571"/>
                  <a:chOff x="2473287" y="4422296"/>
                  <a:chExt cx="365164" cy="178576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627" name="正方形/長方形 626">
                    <a:extLst>
                      <a:ext uri="{FF2B5EF4-FFF2-40B4-BE49-F238E27FC236}">
                        <a16:creationId xmlns:a16="http://schemas.microsoft.com/office/drawing/2014/main" id="{954F3F14-444A-46E6-8FE7-ADFA74CC0CB0}"/>
                      </a:ext>
                    </a:extLst>
                  </p:cNvPr>
                  <p:cNvSpPr/>
                  <p:nvPr/>
                </p:nvSpPr>
                <p:spPr>
                  <a:xfrm>
                    <a:off x="2500313" y="4448206"/>
                    <a:ext cx="311111" cy="152666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8" name="正方形/長方形 627">
                    <a:extLst>
                      <a:ext uri="{FF2B5EF4-FFF2-40B4-BE49-F238E27FC236}">
                        <a16:creationId xmlns:a16="http://schemas.microsoft.com/office/drawing/2014/main" id="{0125E607-73E0-43C4-AF6E-0292FD1514EE}"/>
                      </a:ext>
                    </a:extLst>
                  </p:cNvPr>
                  <p:cNvSpPr/>
                  <p:nvPr/>
                </p:nvSpPr>
                <p:spPr>
                  <a:xfrm>
                    <a:off x="2473287" y="4422296"/>
                    <a:ext cx="365164" cy="30751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23" name="グループ化 622">
                  <a:extLst>
                    <a:ext uri="{FF2B5EF4-FFF2-40B4-BE49-F238E27FC236}">
                      <a16:creationId xmlns:a16="http://schemas.microsoft.com/office/drawing/2014/main" id="{CFBBC3B0-26C7-47C0-9971-32D9CFF585BC}"/>
                    </a:ext>
                  </a:extLst>
                </p:cNvPr>
                <p:cNvGrpSpPr/>
                <p:nvPr/>
              </p:nvGrpSpPr>
              <p:grpSpPr>
                <a:xfrm>
                  <a:off x="2956680" y="4422295"/>
                  <a:ext cx="365164" cy="199571"/>
                  <a:chOff x="2473287" y="4422296"/>
                  <a:chExt cx="365164" cy="178576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625" name="正方形/長方形 624">
                    <a:extLst>
                      <a:ext uri="{FF2B5EF4-FFF2-40B4-BE49-F238E27FC236}">
                        <a16:creationId xmlns:a16="http://schemas.microsoft.com/office/drawing/2014/main" id="{C5D04D60-390A-4D96-88D9-7C1C1FFE905F}"/>
                      </a:ext>
                    </a:extLst>
                  </p:cNvPr>
                  <p:cNvSpPr/>
                  <p:nvPr/>
                </p:nvSpPr>
                <p:spPr>
                  <a:xfrm>
                    <a:off x="2500313" y="4448206"/>
                    <a:ext cx="311111" cy="152666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6" name="正方形/長方形 625">
                    <a:extLst>
                      <a:ext uri="{FF2B5EF4-FFF2-40B4-BE49-F238E27FC236}">
                        <a16:creationId xmlns:a16="http://schemas.microsoft.com/office/drawing/2014/main" id="{DB9424A0-3047-4CB4-A369-A5829414E0EB}"/>
                      </a:ext>
                    </a:extLst>
                  </p:cNvPr>
                  <p:cNvSpPr/>
                  <p:nvPr/>
                </p:nvSpPr>
                <p:spPr>
                  <a:xfrm>
                    <a:off x="2473287" y="4422296"/>
                    <a:ext cx="365164" cy="30751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8811AD66-7194-49B6-A654-C0CEE4CBA0E9}"/>
                    </a:ext>
                  </a:extLst>
                </p:cNvPr>
                <p:cNvSpPr/>
                <p:nvPr/>
              </p:nvSpPr>
              <p:spPr>
                <a:xfrm>
                  <a:off x="2235693" y="4499614"/>
                  <a:ext cx="1310595" cy="192118"/>
                </a:xfrm>
                <a:custGeom>
                  <a:avLst/>
                  <a:gdLst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07666 w 1319413"/>
                    <a:gd name="connsiteY4" fmla="*/ 90321 h 192118"/>
                    <a:gd name="connsiteX5" fmla="*/ 1207666 w 1319413"/>
                    <a:gd name="connsiteY5" fmla="*/ 173811 h 192118"/>
                    <a:gd name="connsiteX6" fmla="*/ 1235169 w 1319413"/>
                    <a:gd name="connsiteY6" fmla="*/ 173811 h 192118"/>
                    <a:gd name="connsiteX7" fmla="*/ 1235169 w 1319413"/>
                    <a:gd name="connsiteY7" fmla="*/ 90321 h 192118"/>
                    <a:gd name="connsiteX8" fmla="*/ 1156201 w 1319413"/>
                    <a:gd name="connsiteY8" fmla="*/ 90321 h 192118"/>
                    <a:gd name="connsiteX9" fmla="*/ 1156201 w 1319413"/>
                    <a:gd name="connsiteY9" fmla="*/ 173811 h 192118"/>
                    <a:gd name="connsiteX10" fmla="*/ 1183706 w 1319413"/>
                    <a:gd name="connsiteY10" fmla="*/ 173811 h 192118"/>
                    <a:gd name="connsiteX11" fmla="*/ 1183706 w 1319413"/>
                    <a:gd name="connsiteY11" fmla="*/ 90321 h 192118"/>
                    <a:gd name="connsiteX12" fmla="*/ 1104735 w 1319413"/>
                    <a:gd name="connsiteY12" fmla="*/ 90321 h 192118"/>
                    <a:gd name="connsiteX13" fmla="*/ 1104735 w 1319413"/>
                    <a:gd name="connsiteY13" fmla="*/ 173811 h 192118"/>
                    <a:gd name="connsiteX14" fmla="*/ 1132241 w 1319413"/>
                    <a:gd name="connsiteY14" fmla="*/ 173811 h 192118"/>
                    <a:gd name="connsiteX15" fmla="*/ 1132241 w 1319413"/>
                    <a:gd name="connsiteY15" fmla="*/ 90321 h 192118"/>
                    <a:gd name="connsiteX16" fmla="*/ 1053270 w 1319413"/>
                    <a:gd name="connsiteY16" fmla="*/ 90321 h 192118"/>
                    <a:gd name="connsiteX17" fmla="*/ 1053270 w 1319413"/>
                    <a:gd name="connsiteY17" fmla="*/ 173811 h 192118"/>
                    <a:gd name="connsiteX18" fmla="*/ 1080776 w 1319413"/>
                    <a:gd name="connsiteY18" fmla="*/ 173811 h 192118"/>
                    <a:gd name="connsiteX19" fmla="*/ 1080776 w 1319413"/>
                    <a:gd name="connsiteY19" fmla="*/ 90321 h 192118"/>
                    <a:gd name="connsiteX20" fmla="*/ 1001805 w 1319413"/>
                    <a:gd name="connsiteY20" fmla="*/ 90321 h 192118"/>
                    <a:gd name="connsiteX21" fmla="*/ 1001805 w 1319413"/>
                    <a:gd name="connsiteY21" fmla="*/ 173811 h 192118"/>
                    <a:gd name="connsiteX22" fmla="*/ 1029310 w 1319413"/>
                    <a:gd name="connsiteY22" fmla="*/ 173811 h 192118"/>
                    <a:gd name="connsiteX23" fmla="*/ 1029310 w 1319413"/>
                    <a:gd name="connsiteY23" fmla="*/ 90321 h 192118"/>
                    <a:gd name="connsiteX24" fmla="*/ 950340 w 1319413"/>
                    <a:gd name="connsiteY24" fmla="*/ 90321 h 192118"/>
                    <a:gd name="connsiteX25" fmla="*/ 950340 w 1319413"/>
                    <a:gd name="connsiteY25" fmla="*/ 173811 h 192118"/>
                    <a:gd name="connsiteX26" fmla="*/ 977845 w 1319413"/>
                    <a:gd name="connsiteY26" fmla="*/ 173811 h 192118"/>
                    <a:gd name="connsiteX27" fmla="*/ 977845 w 1319413"/>
                    <a:gd name="connsiteY27" fmla="*/ 90321 h 192118"/>
                    <a:gd name="connsiteX28" fmla="*/ 898874 w 1319413"/>
                    <a:gd name="connsiteY28" fmla="*/ 90321 h 192118"/>
                    <a:gd name="connsiteX29" fmla="*/ 898874 w 1319413"/>
                    <a:gd name="connsiteY29" fmla="*/ 173811 h 192118"/>
                    <a:gd name="connsiteX30" fmla="*/ 926380 w 1319413"/>
                    <a:gd name="connsiteY30" fmla="*/ 173811 h 192118"/>
                    <a:gd name="connsiteX31" fmla="*/ 926380 w 1319413"/>
                    <a:gd name="connsiteY31" fmla="*/ 90321 h 192118"/>
                    <a:gd name="connsiteX32" fmla="*/ 847409 w 1319413"/>
                    <a:gd name="connsiteY32" fmla="*/ 90321 h 192118"/>
                    <a:gd name="connsiteX33" fmla="*/ 847409 w 1319413"/>
                    <a:gd name="connsiteY33" fmla="*/ 173811 h 192118"/>
                    <a:gd name="connsiteX34" fmla="*/ 874914 w 1319413"/>
                    <a:gd name="connsiteY34" fmla="*/ 173811 h 192118"/>
                    <a:gd name="connsiteX35" fmla="*/ 874914 w 1319413"/>
                    <a:gd name="connsiteY35" fmla="*/ 90321 h 192118"/>
                    <a:gd name="connsiteX36" fmla="*/ 795943 w 1319413"/>
                    <a:gd name="connsiteY36" fmla="*/ 90321 h 192118"/>
                    <a:gd name="connsiteX37" fmla="*/ 795943 w 1319413"/>
                    <a:gd name="connsiteY37" fmla="*/ 173811 h 192118"/>
                    <a:gd name="connsiteX38" fmla="*/ 823448 w 1319413"/>
                    <a:gd name="connsiteY38" fmla="*/ 173811 h 192118"/>
                    <a:gd name="connsiteX39" fmla="*/ 823448 w 1319413"/>
                    <a:gd name="connsiteY39" fmla="*/ 90321 h 192118"/>
                    <a:gd name="connsiteX40" fmla="*/ 744477 w 1319413"/>
                    <a:gd name="connsiteY40" fmla="*/ 90321 h 192118"/>
                    <a:gd name="connsiteX41" fmla="*/ 744477 w 1319413"/>
                    <a:gd name="connsiteY41" fmla="*/ 173811 h 192118"/>
                    <a:gd name="connsiteX42" fmla="*/ 771983 w 1319413"/>
                    <a:gd name="connsiteY42" fmla="*/ 173811 h 192118"/>
                    <a:gd name="connsiteX43" fmla="*/ 771983 w 1319413"/>
                    <a:gd name="connsiteY43" fmla="*/ 90321 h 192118"/>
                    <a:gd name="connsiteX44" fmla="*/ 693012 w 1319413"/>
                    <a:gd name="connsiteY44" fmla="*/ 90321 h 192118"/>
                    <a:gd name="connsiteX45" fmla="*/ 693012 w 1319413"/>
                    <a:gd name="connsiteY45" fmla="*/ 173811 h 192118"/>
                    <a:gd name="connsiteX46" fmla="*/ 720517 w 1319413"/>
                    <a:gd name="connsiteY46" fmla="*/ 173811 h 192118"/>
                    <a:gd name="connsiteX47" fmla="*/ 720517 w 1319413"/>
                    <a:gd name="connsiteY47" fmla="*/ 90321 h 192118"/>
                    <a:gd name="connsiteX48" fmla="*/ 641546 w 1319413"/>
                    <a:gd name="connsiteY48" fmla="*/ 90321 h 192118"/>
                    <a:gd name="connsiteX49" fmla="*/ 641546 w 1319413"/>
                    <a:gd name="connsiteY49" fmla="*/ 173811 h 192118"/>
                    <a:gd name="connsiteX50" fmla="*/ 669052 w 1319413"/>
                    <a:gd name="connsiteY50" fmla="*/ 173811 h 192118"/>
                    <a:gd name="connsiteX51" fmla="*/ 669052 w 1319413"/>
                    <a:gd name="connsiteY51" fmla="*/ 90321 h 192118"/>
                    <a:gd name="connsiteX52" fmla="*/ 590081 w 1319413"/>
                    <a:gd name="connsiteY52" fmla="*/ 90321 h 192118"/>
                    <a:gd name="connsiteX53" fmla="*/ 590081 w 1319413"/>
                    <a:gd name="connsiteY53" fmla="*/ 173811 h 192118"/>
                    <a:gd name="connsiteX54" fmla="*/ 617586 w 1319413"/>
                    <a:gd name="connsiteY54" fmla="*/ 173811 h 192118"/>
                    <a:gd name="connsiteX55" fmla="*/ 617586 w 1319413"/>
                    <a:gd name="connsiteY55" fmla="*/ 90321 h 192118"/>
                    <a:gd name="connsiteX56" fmla="*/ 538615 w 1319413"/>
                    <a:gd name="connsiteY56" fmla="*/ 90321 h 192118"/>
                    <a:gd name="connsiteX57" fmla="*/ 538615 w 1319413"/>
                    <a:gd name="connsiteY57" fmla="*/ 173811 h 192118"/>
                    <a:gd name="connsiteX58" fmla="*/ 566121 w 1319413"/>
                    <a:gd name="connsiteY58" fmla="*/ 173811 h 192118"/>
                    <a:gd name="connsiteX59" fmla="*/ 566121 w 1319413"/>
                    <a:gd name="connsiteY59" fmla="*/ 90321 h 192118"/>
                    <a:gd name="connsiteX60" fmla="*/ 487149 w 1319413"/>
                    <a:gd name="connsiteY60" fmla="*/ 90321 h 192118"/>
                    <a:gd name="connsiteX61" fmla="*/ 487149 w 1319413"/>
                    <a:gd name="connsiteY61" fmla="*/ 173811 h 192118"/>
                    <a:gd name="connsiteX62" fmla="*/ 514654 w 1319413"/>
                    <a:gd name="connsiteY62" fmla="*/ 173811 h 192118"/>
                    <a:gd name="connsiteX63" fmla="*/ 514654 w 1319413"/>
                    <a:gd name="connsiteY63" fmla="*/ 90321 h 192118"/>
                    <a:gd name="connsiteX64" fmla="*/ 435683 w 1319413"/>
                    <a:gd name="connsiteY64" fmla="*/ 90321 h 192118"/>
                    <a:gd name="connsiteX65" fmla="*/ 435683 w 1319413"/>
                    <a:gd name="connsiteY65" fmla="*/ 173811 h 192118"/>
                    <a:gd name="connsiteX66" fmla="*/ 463189 w 1319413"/>
                    <a:gd name="connsiteY66" fmla="*/ 173811 h 192118"/>
                    <a:gd name="connsiteX67" fmla="*/ 463189 w 1319413"/>
                    <a:gd name="connsiteY67" fmla="*/ 90321 h 192118"/>
                    <a:gd name="connsiteX68" fmla="*/ 384218 w 1319413"/>
                    <a:gd name="connsiteY68" fmla="*/ 90321 h 192118"/>
                    <a:gd name="connsiteX69" fmla="*/ 384218 w 1319413"/>
                    <a:gd name="connsiteY69" fmla="*/ 173811 h 192118"/>
                    <a:gd name="connsiteX70" fmla="*/ 411724 w 1319413"/>
                    <a:gd name="connsiteY70" fmla="*/ 173811 h 192118"/>
                    <a:gd name="connsiteX71" fmla="*/ 411724 w 1319413"/>
                    <a:gd name="connsiteY71" fmla="*/ 90321 h 192118"/>
                    <a:gd name="connsiteX72" fmla="*/ 332752 w 1319413"/>
                    <a:gd name="connsiteY72" fmla="*/ 90321 h 192118"/>
                    <a:gd name="connsiteX73" fmla="*/ 332752 w 1319413"/>
                    <a:gd name="connsiteY73" fmla="*/ 173811 h 192118"/>
                    <a:gd name="connsiteX74" fmla="*/ 360258 w 1319413"/>
                    <a:gd name="connsiteY74" fmla="*/ 173811 h 192118"/>
                    <a:gd name="connsiteX75" fmla="*/ 360258 w 1319413"/>
                    <a:gd name="connsiteY75" fmla="*/ 90321 h 192118"/>
                    <a:gd name="connsiteX76" fmla="*/ 281287 w 1319413"/>
                    <a:gd name="connsiteY76" fmla="*/ 90321 h 192118"/>
                    <a:gd name="connsiteX77" fmla="*/ 281287 w 1319413"/>
                    <a:gd name="connsiteY77" fmla="*/ 173811 h 192118"/>
                    <a:gd name="connsiteX78" fmla="*/ 308793 w 1319413"/>
                    <a:gd name="connsiteY78" fmla="*/ 173811 h 192118"/>
                    <a:gd name="connsiteX79" fmla="*/ 308793 w 1319413"/>
                    <a:gd name="connsiteY79" fmla="*/ 90321 h 192118"/>
                    <a:gd name="connsiteX80" fmla="*/ 229821 w 1319413"/>
                    <a:gd name="connsiteY80" fmla="*/ 90321 h 192118"/>
                    <a:gd name="connsiteX81" fmla="*/ 229821 w 1319413"/>
                    <a:gd name="connsiteY81" fmla="*/ 173811 h 192118"/>
                    <a:gd name="connsiteX82" fmla="*/ 257327 w 1319413"/>
                    <a:gd name="connsiteY82" fmla="*/ 173811 h 192118"/>
                    <a:gd name="connsiteX83" fmla="*/ 257327 w 1319413"/>
                    <a:gd name="connsiteY83" fmla="*/ 90321 h 192118"/>
                    <a:gd name="connsiteX84" fmla="*/ 178356 w 1319413"/>
                    <a:gd name="connsiteY84" fmla="*/ 90321 h 192118"/>
                    <a:gd name="connsiteX85" fmla="*/ 178356 w 1319413"/>
                    <a:gd name="connsiteY85" fmla="*/ 173811 h 192118"/>
                    <a:gd name="connsiteX86" fmla="*/ 205861 w 1319413"/>
                    <a:gd name="connsiteY86" fmla="*/ 173811 h 192118"/>
                    <a:gd name="connsiteX87" fmla="*/ 205861 w 1319413"/>
                    <a:gd name="connsiteY87" fmla="*/ 90321 h 192118"/>
                    <a:gd name="connsiteX88" fmla="*/ 126891 w 1319413"/>
                    <a:gd name="connsiteY88" fmla="*/ 90321 h 192118"/>
                    <a:gd name="connsiteX89" fmla="*/ 126891 w 1319413"/>
                    <a:gd name="connsiteY89" fmla="*/ 173811 h 192118"/>
                    <a:gd name="connsiteX90" fmla="*/ 154396 w 1319413"/>
                    <a:gd name="connsiteY90" fmla="*/ 173811 h 192118"/>
                    <a:gd name="connsiteX91" fmla="*/ 154396 w 1319413"/>
                    <a:gd name="connsiteY91" fmla="*/ 90321 h 192118"/>
                    <a:gd name="connsiteX92" fmla="*/ 75425 w 1319413"/>
                    <a:gd name="connsiteY92" fmla="*/ 90321 h 192118"/>
                    <a:gd name="connsiteX93" fmla="*/ 75425 w 1319413"/>
                    <a:gd name="connsiteY93" fmla="*/ 173811 h 192118"/>
                    <a:gd name="connsiteX94" fmla="*/ 102931 w 1319413"/>
                    <a:gd name="connsiteY94" fmla="*/ 173811 h 192118"/>
                    <a:gd name="connsiteX95" fmla="*/ 102931 w 1319413"/>
                    <a:gd name="connsiteY95" fmla="*/ 90321 h 192118"/>
                    <a:gd name="connsiteX96" fmla="*/ 23960 w 1319413"/>
                    <a:gd name="connsiteY96" fmla="*/ 90321 h 192118"/>
                    <a:gd name="connsiteX97" fmla="*/ 23960 w 1319413"/>
                    <a:gd name="connsiteY97" fmla="*/ 173811 h 192118"/>
                    <a:gd name="connsiteX98" fmla="*/ 51465 w 1319413"/>
                    <a:gd name="connsiteY98" fmla="*/ 173811 h 192118"/>
                    <a:gd name="connsiteX99" fmla="*/ 51465 w 1319413"/>
                    <a:gd name="connsiteY99" fmla="*/ 90321 h 192118"/>
                    <a:gd name="connsiteX100" fmla="*/ 1259129 w 1319413"/>
                    <a:gd name="connsiteY100" fmla="*/ 47230 h 192118"/>
                    <a:gd name="connsiteX101" fmla="*/ 1259129 w 1319413"/>
                    <a:gd name="connsiteY101" fmla="*/ 72421 h 192118"/>
                    <a:gd name="connsiteX102" fmla="*/ 1286635 w 1319413"/>
                    <a:gd name="connsiteY102" fmla="*/ 72421 h 192118"/>
                    <a:gd name="connsiteX103" fmla="*/ 1286635 w 1319413"/>
                    <a:gd name="connsiteY103" fmla="*/ 47230 h 192118"/>
                    <a:gd name="connsiteX104" fmla="*/ 1207666 w 1319413"/>
                    <a:gd name="connsiteY104" fmla="*/ 47230 h 192118"/>
                    <a:gd name="connsiteX105" fmla="*/ 1207666 w 1319413"/>
                    <a:gd name="connsiteY105" fmla="*/ 72421 h 192118"/>
                    <a:gd name="connsiteX106" fmla="*/ 1235169 w 1319413"/>
                    <a:gd name="connsiteY106" fmla="*/ 72421 h 192118"/>
                    <a:gd name="connsiteX107" fmla="*/ 1235169 w 1319413"/>
                    <a:gd name="connsiteY107" fmla="*/ 47230 h 192118"/>
                    <a:gd name="connsiteX108" fmla="*/ 1156201 w 1319413"/>
                    <a:gd name="connsiteY108" fmla="*/ 47230 h 192118"/>
                    <a:gd name="connsiteX109" fmla="*/ 1156201 w 1319413"/>
                    <a:gd name="connsiteY109" fmla="*/ 72421 h 192118"/>
                    <a:gd name="connsiteX110" fmla="*/ 1183706 w 1319413"/>
                    <a:gd name="connsiteY110" fmla="*/ 72421 h 192118"/>
                    <a:gd name="connsiteX111" fmla="*/ 1183706 w 1319413"/>
                    <a:gd name="connsiteY111" fmla="*/ 47230 h 192118"/>
                    <a:gd name="connsiteX112" fmla="*/ 1104735 w 1319413"/>
                    <a:gd name="connsiteY112" fmla="*/ 47230 h 192118"/>
                    <a:gd name="connsiteX113" fmla="*/ 1104735 w 1319413"/>
                    <a:gd name="connsiteY113" fmla="*/ 72421 h 192118"/>
                    <a:gd name="connsiteX114" fmla="*/ 1132241 w 1319413"/>
                    <a:gd name="connsiteY114" fmla="*/ 72421 h 192118"/>
                    <a:gd name="connsiteX115" fmla="*/ 1132241 w 1319413"/>
                    <a:gd name="connsiteY115" fmla="*/ 47230 h 192118"/>
                    <a:gd name="connsiteX116" fmla="*/ 1053270 w 1319413"/>
                    <a:gd name="connsiteY116" fmla="*/ 47230 h 192118"/>
                    <a:gd name="connsiteX117" fmla="*/ 1053270 w 1319413"/>
                    <a:gd name="connsiteY117" fmla="*/ 72421 h 192118"/>
                    <a:gd name="connsiteX118" fmla="*/ 1080776 w 1319413"/>
                    <a:gd name="connsiteY118" fmla="*/ 72421 h 192118"/>
                    <a:gd name="connsiteX119" fmla="*/ 1080776 w 1319413"/>
                    <a:gd name="connsiteY119" fmla="*/ 47230 h 192118"/>
                    <a:gd name="connsiteX120" fmla="*/ 1001805 w 1319413"/>
                    <a:gd name="connsiteY120" fmla="*/ 47230 h 192118"/>
                    <a:gd name="connsiteX121" fmla="*/ 1001805 w 1319413"/>
                    <a:gd name="connsiteY121" fmla="*/ 72421 h 192118"/>
                    <a:gd name="connsiteX122" fmla="*/ 1029310 w 1319413"/>
                    <a:gd name="connsiteY122" fmla="*/ 72421 h 192118"/>
                    <a:gd name="connsiteX123" fmla="*/ 1029310 w 1319413"/>
                    <a:gd name="connsiteY123" fmla="*/ 47230 h 192118"/>
                    <a:gd name="connsiteX124" fmla="*/ 950340 w 1319413"/>
                    <a:gd name="connsiteY124" fmla="*/ 47230 h 192118"/>
                    <a:gd name="connsiteX125" fmla="*/ 950340 w 1319413"/>
                    <a:gd name="connsiteY125" fmla="*/ 72421 h 192118"/>
                    <a:gd name="connsiteX126" fmla="*/ 977845 w 1319413"/>
                    <a:gd name="connsiteY126" fmla="*/ 72421 h 192118"/>
                    <a:gd name="connsiteX127" fmla="*/ 977845 w 1319413"/>
                    <a:gd name="connsiteY127" fmla="*/ 47230 h 192118"/>
                    <a:gd name="connsiteX128" fmla="*/ 898874 w 1319413"/>
                    <a:gd name="connsiteY128" fmla="*/ 47230 h 192118"/>
                    <a:gd name="connsiteX129" fmla="*/ 898874 w 1319413"/>
                    <a:gd name="connsiteY129" fmla="*/ 72421 h 192118"/>
                    <a:gd name="connsiteX130" fmla="*/ 926380 w 1319413"/>
                    <a:gd name="connsiteY130" fmla="*/ 72421 h 192118"/>
                    <a:gd name="connsiteX131" fmla="*/ 926380 w 1319413"/>
                    <a:gd name="connsiteY131" fmla="*/ 47230 h 192118"/>
                    <a:gd name="connsiteX132" fmla="*/ 847409 w 1319413"/>
                    <a:gd name="connsiteY132" fmla="*/ 47230 h 192118"/>
                    <a:gd name="connsiteX133" fmla="*/ 847409 w 1319413"/>
                    <a:gd name="connsiteY133" fmla="*/ 72421 h 192118"/>
                    <a:gd name="connsiteX134" fmla="*/ 874914 w 1319413"/>
                    <a:gd name="connsiteY134" fmla="*/ 72421 h 192118"/>
                    <a:gd name="connsiteX135" fmla="*/ 874914 w 1319413"/>
                    <a:gd name="connsiteY135" fmla="*/ 47230 h 192118"/>
                    <a:gd name="connsiteX136" fmla="*/ 795943 w 1319413"/>
                    <a:gd name="connsiteY136" fmla="*/ 47230 h 192118"/>
                    <a:gd name="connsiteX137" fmla="*/ 795943 w 1319413"/>
                    <a:gd name="connsiteY137" fmla="*/ 72421 h 192118"/>
                    <a:gd name="connsiteX138" fmla="*/ 823448 w 1319413"/>
                    <a:gd name="connsiteY138" fmla="*/ 72421 h 192118"/>
                    <a:gd name="connsiteX139" fmla="*/ 823448 w 1319413"/>
                    <a:gd name="connsiteY139" fmla="*/ 47230 h 192118"/>
                    <a:gd name="connsiteX140" fmla="*/ 744477 w 1319413"/>
                    <a:gd name="connsiteY140" fmla="*/ 47230 h 192118"/>
                    <a:gd name="connsiteX141" fmla="*/ 744477 w 1319413"/>
                    <a:gd name="connsiteY141" fmla="*/ 72421 h 192118"/>
                    <a:gd name="connsiteX142" fmla="*/ 771983 w 1319413"/>
                    <a:gd name="connsiteY142" fmla="*/ 72421 h 192118"/>
                    <a:gd name="connsiteX143" fmla="*/ 771983 w 1319413"/>
                    <a:gd name="connsiteY143" fmla="*/ 47230 h 192118"/>
                    <a:gd name="connsiteX144" fmla="*/ 693012 w 1319413"/>
                    <a:gd name="connsiteY144" fmla="*/ 47230 h 192118"/>
                    <a:gd name="connsiteX145" fmla="*/ 693012 w 1319413"/>
                    <a:gd name="connsiteY145" fmla="*/ 72421 h 192118"/>
                    <a:gd name="connsiteX146" fmla="*/ 720517 w 1319413"/>
                    <a:gd name="connsiteY146" fmla="*/ 72421 h 192118"/>
                    <a:gd name="connsiteX147" fmla="*/ 720517 w 1319413"/>
                    <a:gd name="connsiteY147" fmla="*/ 47230 h 192118"/>
                    <a:gd name="connsiteX148" fmla="*/ 641546 w 1319413"/>
                    <a:gd name="connsiteY148" fmla="*/ 47230 h 192118"/>
                    <a:gd name="connsiteX149" fmla="*/ 641546 w 1319413"/>
                    <a:gd name="connsiteY149" fmla="*/ 72421 h 192118"/>
                    <a:gd name="connsiteX150" fmla="*/ 669052 w 1319413"/>
                    <a:gd name="connsiteY150" fmla="*/ 72421 h 192118"/>
                    <a:gd name="connsiteX151" fmla="*/ 669052 w 1319413"/>
                    <a:gd name="connsiteY151" fmla="*/ 47230 h 192118"/>
                    <a:gd name="connsiteX152" fmla="*/ 590081 w 1319413"/>
                    <a:gd name="connsiteY152" fmla="*/ 47230 h 192118"/>
                    <a:gd name="connsiteX153" fmla="*/ 590081 w 1319413"/>
                    <a:gd name="connsiteY153" fmla="*/ 72421 h 192118"/>
                    <a:gd name="connsiteX154" fmla="*/ 617586 w 1319413"/>
                    <a:gd name="connsiteY154" fmla="*/ 72421 h 192118"/>
                    <a:gd name="connsiteX155" fmla="*/ 617586 w 1319413"/>
                    <a:gd name="connsiteY155" fmla="*/ 47230 h 192118"/>
                    <a:gd name="connsiteX156" fmla="*/ 538615 w 1319413"/>
                    <a:gd name="connsiteY156" fmla="*/ 47230 h 192118"/>
                    <a:gd name="connsiteX157" fmla="*/ 538615 w 1319413"/>
                    <a:gd name="connsiteY157" fmla="*/ 72421 h 192118"/>
                    <a:gd name="connsiteX158" fmla="*/ 566121 w 1319413"/>
                    <a:gd name="connsiteY158" fmla="*/ 72421 h 192118"/>
                    <a:gd name="connsiteX159" fmla="*/ 566121 w 1319413"/>
                    <a:gd name="connsiteY159" fmla="*/ 47230 h 192118"/>
                    <a:gd name="connsiteX160" fmla="*/ 487149 w 1319413"/>
                    <a:gd name="connsiteY160" fmla="*/ 47230 h 192118"/>
                    <a:gd name="connsiteX161" fmla="*/ 487149 w 1319413"/>
                    <a:gd name="connsiteY161" fmla="*/ 72421 h 192118"/>
                    <a:gd name="connsiteX162" fmla="*/ 514654 w 1319413"/>
                    <a:gd name="connsiteY162" fmla="*/ 72421 h 192118"/>
                    <a:gd name="connsiteX163" fmla="*/ 514654 w 1319413"/>
                    <a:gd name="connsiteY163" fmla="*/ 47230 h 192118"/>
                    <a:gd name="connsiteX164" fmla="*/ 435683 w 1319413"/>
                    <a:gd name="connsiteY164" fmla="*/ 47230 h 192118"/>
                    <a:gd name="connsiteX165" fmla="*/ 435683 w 1319413"/>
                    <a:gd name="connsiteY165" fmla="*/ 72421 h 192118"/>
                    <a:gd name="connsiteX166" fmla="*/ 463189 w 1319413"/>
                    <a:gd name="connsiteY166" fmla="*/ 72421 h 192118"/>
                    <a:gd name="connsiteX167" fmla="*/ 463189 w 1319413"/>
                    <a:gd name="connsiteY167" fmla="*/ 47230 h 192118"/>
                    <a:gd name="connsiteX168" fmla="*/ 384218 w 1319413"/>
                    <a:gd name="connsiteY168" fmla="*/ 47230 h 192118"/>
                    <a:gd name="connsiteX169" fmla="*/ 384218 w 1319413"/>
                    <a:gd name="connsiteY169" fmla="*/ 72421 h 192118"/>
                    <a:gd name="connsiteX170" fmla="*/ 411724 w 1319413"/>
                    <a:gd name="connsiteY170" fmla="*/ 72421 h 192118"/>
                    <a:gd name="connsiteX171" fmla="*/ 411724 w 1319413"/>
                    <a:gd name="connsiteY171" fmla="*/ 47230 h 192118"/>
                    <a:gd name="connsiteX172" fmla="*/ 332752 w 1319413"/>
                    <a:gd name="connsiteY172" fmla="*/ 47230 h 192118"/>
                    <a:gd name="connsiteX173" fmla="*/ 332752 w 1319413"/>
                    <a:gd name="connsiteY173" fmla="*/ 72421 h 192118"/>
                    <a:gd name="connsiteX174" fmla="*/ 360258 w 1319413"/>
                    <a:gd name="connsiteY174" fmla="*/ 72421 h 192118"/>
                    <a:gd name="connsiteX175" fmla="*/ 360258 w 1319413"/>
                    <a:gd name="connsiteY175" fmla="*/ 47230 h 192118"/>
                    <a:gd name="connsiteX176" fmla="*/ 281287 w 1319413"/>
                    <a:gd name="connsiteY176" fmla="*/ 47230 h 192118"/>
                    <a:gd name="connsiteX177" fmla="*/ 281287 w 1319413"/>
                    <a:gd name="connsiteY177" fmla="*/ 72421 h 192118"/>
                    <a:gd name="connsiteX178" fmla="*/ 308793 w 1319413"/>
                    <a:gd name="connsiteY178" fmla="*/ 72421 h 192118"/>
                    <a:gd name="connsiteX179" fmla="*/ 308793 w 1319413"/>
                    <a:gd name="connsiteY179" fmla="*/ 47230 h 192118"/>
                    <a:gd name="connsiteX180" fmla="*/ 229821 w 1319413"/>
                    <a:gd name="connsiteY180" fmla="*/ 47230 h 192118"/>
                    <a:gd name="connsiteX181" fmla="*/ 229821 w 1319413"/>
                    <a:gd name="connsiteY181" fmla="*/ 72421 h 192118"/>
                    <a:gd name="connsiteX182" fmla="*/ 257327 w 1319413"/>
                    <a:gd name="connsiteY182" fmla="*/ 72421 h 192118"/>
                    <a:gd name="connsiteX183" fmla="*/ 257327 w 1319413"/>
                    <a:gd name="connsiteY183" fmla="*/ 47230 h 192118"/>
                    <a:gd name="connsiteX184" fmla="*/ 178356 w 1319413"/>
                    <a:gd name="connsiteY184" fmla="*/ 47230 h 192118"/>
                    <a:gd name="connsiteX185" fmla="*/ 178356 w 1319413"/>
                    <a:gd name="connsiteY185" fmla="*/ 72421 h 192118"/>
                    <a:gd name="connsiteX186" fmla="*/ 205861 w 1319413"/>
                    <a:gd name="connsiteY186" fmla="*/ 72421 h 192118"/>
                    <a:gd name="connsiteX187" fmla="*/ 205861 w 1319413"/>
                    <a:gd name="connsiteY187" fmla="*/ 47230 h 192118"/>
                    <a:gd name="connsiteX188" fmla="*/ 126891 w 1319413"/>
                    <a:gd name="connsiteY188" fmla="*/ 47230 h 192118"/>
                    <a:gd name="connsiteX189" fmla="*/ 126891 w 1319413"/>
                    <a:gd name="connsiteY189" fmla="*/ 72421 h 192118"/>
                    <a:gd name="connsiteX190" fmla="*/ 154396 w 1319413"/>
                    <a:gd name="connsiteY190" fmla="*/ 72421 h 192118"/>
                    <a:gd name="connsiteX191" fmla="*/ 154396 w 1319413"/>
                    <a:gd name="connsiteY191" fmla="*/ 47230 h 192118"/>
                    <a:gd name="connsiteX192" fmla="*/ 75425 w 1319413"/>
                    <a:gd name="connsiteY192" fmla="*/ 47230 h 192118"/>
                    <a:gd name="connsiteX193" fmla="*/ 75425 w 1319413"/>
                    <a:gd name="connsiteY193" fmla="*/ 72421 h 192118"/>
                    <a:gd name="connsiteX194" fmla="*/ 102931 w 1319413"/>
                    <a:gd name="connsiteY194" fmla="*/ 72421 h 192118"/>
                    <a:gd name="connsiteX195" fmla="*/ 102931 w 1319413"/>
                    <a:gd name="connsiteY195" fmla="*/ 47230 h 192118"/>
                    <a:gd name="connsiteX196" fmla="*/ 23960 w 1319413"/>
                    <a:gd name="connsiteY196" fmla="*/ 47230 h 192118"/>
                    <a:gd name="connsiteX197" fmla="*/ 23960 w 1319413"/>
                    <a:gd name="connsiteY197" fmla="*/ 72421 h 192118"/>
                    <a:gd name="connsiteX198" fmla="*/ 51465 w 1319413"/>
                    <a:gd name="connsiteY198" fmla="*/ 72421 h 192118"/>
                    <a:gd name="connsiteX199" fmla="*/ 51465 w 1319413"/>
                    <a:gd name="connsiteY199" fmla="*/ 47230 h 192118"/>
                    <a:gd name="connsiteX200" fmla="*/ 11980 w 1319413"/>
                    <a:gd name="connsiteY200" fmla="*/ 0 h 192118"/>
                    <a:gd name="connsiteX201" fmla="*/ 23960 w 1319413"/>
                    <a:gd name="connsiteY201" fmla="*/ 5528 h 192118"/>
                    <a:gd name="connsiteX202" fmla="*/ 23960 w 1319413"/>
                    <a:gd name="connsiteY202" fmla="*/ 29331 h 192118"/>
                    <a:gd name="connsiteX203" fmla="*/ 51465 w 1319413"/>
                    <a:gd name="connsiteY203" fmla="*/ 29331 h 192118"/>
                    <a:gd name="connsiteX204" fmla="*/ 51465 w 1319413"/>
                    <a:gd name="connsiteY204" fmla="*/ 5528 h 192118"/>
                    <a:gd name="connsiteX205" fmla="*/ 63446 w 1319413"/>
                    <a:gd name="connsiteY205" fmla="*/ 0 h 192118"/>
                    <a:gd name="connsiteX206" fmla="*/ 75425 w 1319413"/>
                    <a:gd name="connsiteY206" fmla="*/ 5528 h 192118"/>
                    <a:gd name="connsiteX207" fmla="*/ 75425 w 1319413"/>
                    <a:gd name="connsiteY207" fmla="*/ 29331 h 192118"/>
                    <a:gd name="connsiteX208" fmla="*/ 102931 w 1319413"/>
                    <a:gd name="connsiteY208" fmla="*/ 29331 h 192118"/>
                    <a:gd name="connsiteX209" fmla="*/ 102931 w 1319413"/>
                    <a:gd name="connsiteY209" fmla="*/ 5528 h 192118"/>
                    <a:gd name="connsiteX210" fmla="*/ 114911 w 1319413"/>
                    <a:gd name="connsiteY210" fmla="*/ 0 h 192118"/>
                    <a:gd name="connsiteX211" fmla="*/ 126891 w 1319413"/>
                    <a:gd name="connsiteY211" fmla="*/ 5528 h 192118"/>
                    <a:gd name="connsiteX212" fmla="*/ 126891 w 1319413"/>
                    <a:gd name="connsiteY212" fmla="*/ 29331 h 192118"/>
                    <a:gd name="connsiteX213" fmla="*/ 154396 w 1319413"/>
                    <a:gd name="connsiteY213" fmla="*/ 29331 h 192118"/>
                    <a:gd name="connsiteX214" fmla="*/ 154396 w 1319413"/>
                    <a:gd name="connsiteY214" fmla="*/ 5528 h 192118"/>
                    <a:gd name="connsiteX215" fmla="*/ 166376 w 1319413"/>
                    <a:gd name="connsiteY215" fmla="*/ 0 h 192118"/>
                    <a:gd name="connsiteX216" fmla="*/ 178356 w 1319413"/>
                    <a:gd name="connsiteY216" fmla="*/ 5528 h 192118"/>
                    <a:gd name="connsiteX217" fmla="*/ 178356 w 1319413"/>
                    <a:gd name="connsiteY217" fmla="*/ 29331 h 192118"/>
                    <a:gd name="connsiteX218" fmla="*/ 205861 w 1319413"/>
                    <a:gd name="connsiteY218" fmla="*/ 29331 h 192118"/>
                    <a:gd name="connsiteX219" fmla="*/ 205861 w 1319413"/>
                    <a:gd name="connsiteY219" fmla="*/ 5528 h 192118"/>
                    <a:gd name="connsiteX220" fmla="*/ 217842 w 1319413"/>
                    <a:gd name="connsiteY220" fmla="*/ 0 h 192118"/>
                    <a:gd name="connsiteX221" fmla="*/ 229821 w 1319413"/>
                    <a:gd name="connsiteY221" fmla="*/ 5528 h 192118"/>
                    <a:gd name="connsiteX222" fmla="*/ 229821 w 1319413"/>
                    <a:gd name="connsiteY222" fmla="*/ 29331 h 192118"/>
                    <a:gd name="connsiteX223" fmla="*/ 257327 w 1319413"/>
                    <a:gd name="connsiteY223" fmla="*/ 29331 h 192118"/>
                    <a:gd name="connsiteX224" fmla="*/ 257327 w 1319413"/>
                    <a:gd name="connsiteY224" fmla="*/ 5528 h 192118"/>
                    <a:gd name="connsiteX225" fmla="*/ 269307 w 1319413"/>
                    <a:gd name="connsiteY225" fmla="*/ 0 h 192118"/>
                    <a:gd name="connsiteX226" fmla="*/ 281287 w 1319413"/>
                    <a:gd name="connsiteY226" fmla="*/ 5528 h 192118"/>
                    <a:gd name="connsiteX227" fmla="*/ 281287 w 1319413"/>
                    <a:gd name="connsiteY227" fmla="*/ 29331 h 192118"/>
                    <a:gd name="connsiteX228" fmla="*/ 308793 w 1319413"/>
                    <a:gd name="connsiteY228" fmla="*/ 29331 h 192118"/>
                    <a:gd name="connsiteX229" fmla="*/ 308793 w 1319413"/>
                    <a:gd name="connsiteY229" fmla="*/ 5528 h 192118"/>
                    <a:gd name="connsiteX230" fmla="*/ 320772 w 1319413"/>
                    <a:gd name="connsiteY230" fmla="*/ 0 h 192118"/>
                    <a:gd name="connsiteX231" fmla="*/ 332752 w 1319413"/>
                    <a:gd name="connsiteY231" fmla="*/ 5528 h 192118"/>
                    <a:gd name="connsiteX232" fmla="*/ 332752 w 1319413"/>
                    <a:gd name="connsiteY232" fmla="*/ 29331 h 192118"/>
                    <a:gd name="connsiteX233" fmla="*/ 360258 w 1319413"/>
                    <a:gd name="connsiteY233" fmla="*/ 29331 h 192118"/>
                    <a:gd name="connsiteX234" fmla="*/ 360258 w 1319413"/>
                    <a:gd name="connsiteY234" fmla="*/ 5528 h 192118"/>
                    <a:gd name="connsiteX235" fmla="*/ 372238 w 1319413"/>
                    <a:gd name="connsiteY235" fmla="*/ 0 h 192118"/>
                    <a:gd name="connsiteX236" fmla="*/ 384218 w 1319413"/>
                    <a:gd name="connsiteY236" fmla="*/ 5528 h 192118"/>
                    <a:gd name="connsiteX237" fmla="*/ 384218 w 1319413"/>
                    <a:gd name="connsiteY237" fmla="*/ 29331 h 192118"/>
                    <a:gd name="connsiteX238" fmla="*/ 411724 w 1319413"/>
                    <a:gd name="connsiteY238" fmla="*/ 29331 h 192118"/>
                    <a:gd name="connsiteX239" fmla="*/ 411724 w 1319413"/>
                    <a:gd name="connsiteY239" fmla="*/ 5528 h 192118"/>
                    <a:gd name="connsiteX240" fmla="*/ 423703 w 1319413"/>
                    <a:gd name="connsiteY240" fmla="*/ 0 h 192118"/>
                    <a:gd name="connsiteX241" fmla="*/ 435683 w 1319413"/>
                    <a:gd name="connsiteY241" fmla="*/ 5528 h 192118"/>
                    <a:gd name="connsiteX242" fmla="*/ 435683 w 1319413"/>
                    <a:gd name="connsiteY242" fmla="*/ 29331 h 192118"/>
                    <a:gd name="connsiteX243" fmla="*/ 463189 w 1319413"/>
                    <a:gd name="connsiteY243" fmla="*/ 29331 h 192118"/>
                    <a:gd name="connsiteX244" fmla="*/ 463189 w 1319413"/>
                    <a:gd name="connsiteY244" fmla="*/ 5528 h 192118"/>
                    <a:gd name="connsiteX245" fmla="*/ 475169 w 1319413"/>
                    <a:gd name="connsiteY245" fmla="*/ 0 h 192118"/>
                    <a:gd name="connsiteX246" fmla="*/ 487149 w 1319413"/>
                    <a:gd name="connsiteY246" fmla="*/ 5528 h 192118"/>
                    <a:gd name="connsiteX247" fmla="*/ 487149 w 1319413"/>
                    <a:gd name="connsiteY247" fmla="*/ 29331 h 192118"/>
                    <a:gd name="connsiteX248" fmla="*/ 514654 w 1319413"/>
                    <a:gd name="connsiteY248" fmla="*/ 29331 h 192118"/>
                    <a:gd name="connsiteX249" fmla="*/ 514654 w 1319413"/>
                    <a:gd name="connsiteY249" fmla="*/ 5528 h 192118"/>
                    <a:gd name="connsiteX250" fmla="*/ 526635 w 1319413"/>
                    <a:gd name="connsiteY250" fmla="*/ 0 h 192118"/>
                    <a:gd name="connsiteX251" fmla="*/ 538615 w 1319413"/>
                    <a:gd name="connsiteY251" fmla="*/ 5528 h 192118"/>
                    <a:gd name="connsiteX252" fmla="*/ 538615 w 1319413"/>
                    <a:gd name="connsiteY252" fmla="*/ 29331 h 192118"/>
                    <a:gd name="connsiteX253" fmla="*/ 566121 w 1319413"/>
                    <a:gd name="connsiteY253" fmla="*/ 29331 h 192118"/>
                    <a:gd name="connsiteX254" fmla="*/ 566121 w 1319413"/>
                    <a:gd name="connsiteY254" fmla="*/ 5528 h 192118"/>
                    <a:gd name="connsiteX255" fmla="*/ 578101 w 1319413"/>
                    <a:gd name="connsiteY255" fmla="*/ 0 h 192118"/>
                    <a:gd name="connsiteX256" fmla="*/ 590081 w 1319413"/>
                    <a:gd name="connsiteY256" fmla="*/ 5528 h 192118"/>
                    <a:gd name="connsiteX257" fmla="*/ 590081 w 1319413"/>
                    <a:gd name="connsiteY257" fmla="*/ 29331 h 192118"/>
                    <a:gd name="connsiteX258" fmla="*/ 617586 w 1319413"/>
                    <a:gd name="connsiteY258" fmla="*/ 29331 h 192118"/>
                    <a:gd name="connsiteX259" fmla="*/ 617586 w 1319413"/>
                    <a:gd name="connsiteY259" fmla="*/ 5528 h 192118"/>
                    <a:gd name="connsiteX260" fmla="*/ 629566 w 1319413"/>
                    <a:gd name="connsiteY260" fmla="*/ 0 h 192118"/>
                    <a:gd name="connsiteX261" fmla="*/ 641546 w 1319413"/>
                    <a:gd name="connsiteY261" fmla="*/ 5528 h 192118"/>
                    <a:gd name="connsiteX262" fmla="*/ 641546 w 1319413"/>
                    <a:gd name="connsiteY262" fmla="*/ 29331 h 192118"/>
                    <a:gd name="connsiteX263" fmla="*/ 669052 w 1319413"/>
                    <a:gd name="connsiteY263" fmla="*/ 29331 h 192118"/>
                    <a:gd name="connsiteX264" fmla="*/ 669052 w 1319413"/>
                    <a:gd name="connsiteY264" fmla="*/ 5528 h 192118"/>
                    <a:gd name="connsiteX265" fmla="*/ 681032 w 1319413"/>
                    <a:gd name="connsiteY265" fmla="*/ 0 h 192118"/>
                    <a:gd name="connsiteX266" fmla="*/ 693012 w 1319413"/>
                    <a:gd name="connsiteY266" fmla="*/ 5528 h 192118"/>
                    <a:gd name="connsiteX267" fmla="*/ 693012 w 1319413"/>
                    <a:gd name="connsiteY267" fmla="*/ 29331 h 192118"/>
                    <a:gd name="connsiteX268" fmla="*/ 720517 w 1319413"/>
                    <a:gd name="connsiteY268" fmla="*/ 29331 h 192118"/>
                    <a:gd name="connsiteX269" fmla="*/ 720517 w 1319413"/>
                    <a:gd name="connsiteY269" fmla="*/ 5528 h 192118"/>
                    <a:gd name="connsiteX270" fmla="*/ 732497 w 1319413"/>
                    <a:gd name="connsiteY270" fmla="*/ 0 h 192118"/>
                    <a:gd name="connsiteX271" fmla="*/ 744477 w 1319413"/>
                    <a:gd name="connsiteY271" fmla="*/ 5528 h 192118"/>
                    <a:gd name="connsiteX272" fmla="*/ 744477 w 1319413"/>
                    <a:gd name="connsiteY272" fmla="*/ 29331 h 192118"/>
                    <a:gd name="connsiteX273" fmla="*/ 771983 w 1319413"/>
                    <a:gd name="connsiteY273" fmla="*/ 29331 h 192118"/>
                    <a:gd name="connsiteX274" fmla="*/ 771983 w 1319413"/>
                    <a:gd name="connsiteY274" fmla="*/ 5528 h 192118"/>
                    <a:gd name="connsiteX275" fmla="*/ 783963 w 1319413"/>
                    <a:gd name="connsiteY275" fmla="*/ 0 h 192118"/>
                    <a:gd name="connsiteX276" fmla="*/ 795943 w 1319413"/>
                    <a:gd name="connsiteY276" fmla="*/ 5528 h 192118"/>
                    <a:gd name="connsiteX277" fmla="*/ 795943 w 1319413"/>
                    <a:gd name="connsiteY277" fmla="*/ 29331 h 192118"/>
                    <a:gd name="connsiteX278" fmla="*/ 823448 w 1319413"/>
                    <a:gd name="connsiteY278" fmla="*/ 29331 h 192118"/>
                    <a:gd name="connsiteX279" fmla="*/ 823448 w 1319413"/>
                    <a:gd name="connsiteY279" fmla="*/ 5528 h 192118"/>
                    <a:gd name="connsiteX280" fmla="*/ 835429 w 1319413"/>
                    <a:gd name="connsiteY280" fmla="*/ 0 h 192118"/>
                    <a:gd name="connsiteX281" fmla="*/ 847409 w 1319413"/>
                    <a:gd name="connsiteY281" fmla="*/ 5528 h 192118"/>
                    <a:gd name="connsiteX282" fmla="*/ 847409 w 1319413"/>
                    <a:gd name="connsiteY282" fmla="*/ 29331 h 192118"/>
                    <a:gd name="connsiteX283" fmla="*/ 874914 w 1319413"/>
                    <a:gd name="connsiteY283" fmla="*/ 29331 h 192118"/>
                    <a:gd name="connsiteX284" fmla="*/ 874914 w 1319413"/>
                    <a:gd name="connsiteY284" fmla="*/ 5528 h 192118"/>
                    <a:gd name="connsiteX285" fmla="*/ 886894 w 1319413"/>
                    <a:gd name="connsiteY285" fmla="*/ 0 h 192118"/>
                    <a:gd name="connsiteX286" fmla="*/ 898874 w 1319413"/>
                    <a:gd name="connsiteY286" fmla="*/ 5528 h 192118"/>
                    <a:gd name="connsiteX287" fmla="*/ 898874 w 1319413"/>
                    <a:gd name="connsiteY287" fmla="*/ 29331 h 192118"/>
                    <a:gd name="connsiteX288" fmla="*/ 926380 w 1319413"/>
                    <a:gd name="connsiteY288" fmla="*/ 29331 h 192118"/>
                    <a:gd name="connsiteX289" fmla="*/ 926380 w 1319413"/>
                    <a:gd name="connsiteY289" fmla="*/ 5528 h 192118"/>
                    <a:gd name="connsiteX290" fmla="*/ 938360 w 1319413"/>
                    <a:gd name="connsiteY290" fmla="*/ 0 h 192118"/>
                    <a:gd name="connsiteX291" fmla="*/ 950340 w 1319413"/>
                    <a:gd name="connsiteY291" fmla="*/ 5528 h 192118"/>
                    <a:gd name="connsiteX292" fmla="*/ 950340 w 1319413"/>
                    <a:gd name="connsiteY292" fmla="*/ 29331 h 192118"/>
                    <a:gd name="connsiteX293" fmla="*/ 977845 w 1319413"/>
                    <a:gd name="connsiteY293" fmla="*/ 29331 h 192118"/>
                    <a:gd name="connsiteX294" fmla="*/ 977845 w 1319413"/>
                    <a:gd name="connsiteY294" fmla="*/ 5528 h 192118"/>
                    <a:gd name="connsiteX295" fmla="*/ 989825 w 1319413"/>
                    <a:gd name="connsiteY295" fmla="*/ 0 h 192118"/>
                    <a:gd name="connsiteX296" fmla="*/ 1001805 w 1319413"/>
                    <a:gd name="connsiteY296" fmla="*/ 5528 h 192118"/>
                    <a:gd name="connsiteX297" fmla="*/ 1001805 w 1319413"/>
                    <a:gd name="connsiteY297" fmla="*/ 29331 h 192118"/>
                    <a:gd name="connsiteX298" fmla="*/ 1029310 w 1319413"/>
                    <a:gd name="connsiteY298" fmla="*/ 29331 h 192118"/>
                    <a:gd name="connsiteX299" fmla="*/ 1029310 w 1319413"/>
                    <a:gd name="connsiteY299" fmla="*/ 5528 h 192118"/>
                    <a:gd name="connsiteX300" fmla="*/ 1041290 w 1319413"/>
                    <a:gd name="connsiteY300" fmla="*/ 0 h 192118"/>
                    <a:gd name="connsiteX301" fmla="*/ 1053270 w 1319413"/>
                    <a:gd name="connsiteY301" fmla="*/ 5528 h 192118"/>
                    <a:gd name="connsiteX302" fmla="*/ 1053270 w 1319413"/>
                    <a:gd name="connsiteY302" fmla="*/ 29331 h 192118"/>
                    <a:gd name="connsiteX303" fmla="*/ 1080776 w 1319413"/>
                    <a:gd name="connsiteY303" fmla="*/ 29331 h 192118"/>
                    <a:gd name="connsiteX304" fmla="*/ 1080776 w 1319413"/>
                    <a:gd name="connsiteY304" fmla="*/ 5528 h 192118"/>
                    <a:gd name="connsiteX305" fmla="*/ 1092756 w 1319413"/>
                    <a:gd name="connsiteY305" fmla="*/ 0 h 192118"/>
                    <a:gd name="connsiteX306" fmla="*/ 1104735 w 1319413"/>
                    <a:gd name="connsiteY306" fmla="*/ 5528 h 192118"/>
                    <a:gd name="connsiteX307" fmla="*/ 1104735 w 1319413"/>
                    <a:gd name="connsiteY307" fmla="*/ 29331 h 192118"/>
                    <a:gd name="connsiteX308" fmla="*/ 1132241 w 1319413"/>
                    <a:gd name="connsiteY308" fmla="*/ 29331 h 192118"/>
                    <a:gd name="connsiteX309" fmla="*/ 1132241 w 1319413"/>
                    <a:gd name="connsiteY309" fmla="*/ 5528 h 192118"/>
                    <a:gd name="connsiteX310" fmla="*/ 1144221 w 1319413"/>
                    <a:gd name="connsiteY310" fmla="*/ 0 h 192118"/>
                    <a:gd name="connsiteX311" fmla="*/ 1156201 w 1319413"/>
                    <a:gd name="connsiteY311" fmla="*/ 5528 h 192118"/>
                    <a:gd name="connsiteX312" fmla="*/ 1156201 w 1319413"/>
                    <a:gd name="connsiteY312" fmla="*/ 29331 h 192118"/>
                    <a:gd name="connsiteX313" fmla="*/ 1183706 w 1319413"/>
                    <a:gd name="connsiteY313" fmla="*/ 29331 h 192118"/>
                    <a:gd name="connsiteX314" fmla="*/ 1183706 w 1319413"/>
                    <a:gd name="connsiteY314" fmla="*/ 5528 h 192118"/>
                    <a:gd name="connsiteX315" fmla="*/ 1195686 w 1319413"/>
                    <a:gd name="connsiteY315" fmla="*/ 0 h 192118"/>
                    <a:gd name="connsiteX316" fmla="*/ 1207666 w 1319413"/>
                    <a:gd name="connsiteY316" fmla="*/ 5528 h 192118"/>
                    <a:gd name="connsiteX317" fmla="*/ 1207666 w 1319413"/>
                    <a:gd name="connsiteY317" fmla="*/ 29331 h 192118"/>
                    <a:gd name="connsiteX318" fmla="*/ 1235169 w 1319413"/>
                    <a:gd name="connsiteY318" fmla="*/ 29331 h 192118"/>
                    <a:gd name="connsiteX319" fmla="*/ 1235169 w 1319413"/>
                    <a:gd name="connsiteY319" fmla="*/ 5528 h 192118"/>
                    <a:gd name="connsiteX320" fmla="*/ 1247149 w 1319413"/>
                    <a:gd name="connsiteY320" fmla="*/ 0 h 192118"/>
                    <a:gd name="connsiteX321" fmla="*/ 1259129 w 1319413"/>
                    <a:gd name="connsiteY321" fmla="*/ 5528 h 192118"/>
                    <a:gd name="connsiteX322" fmla="*/ 1259129 w 1319413"/>
                    <a:gd name="connsiteY322" fmla="*/ 29331 h 192118"/>
                    <a:gd name="connsiteX323" fmla="*/ 1286635 w 1319413"/>
                    <a:gd name="connsiteY323" fmla="*/ 29331 h 192118"/>
                    <a:gd name="connsiteX324" fmla="*/ 1286635 w 1319413"/>
                    <a:gd name="connsiteY324" fmla="*/ 5528 h 192118"/>
                    <a:gd name="connsiteX325" fmla="*/ 1298615 w 1319413"/>
                    <a:gd name="connsiteY325" fmla="*/ 0 h 192118"/>
                    <a:gd name="connsiteX326" fmla="*/ 1310595 w 1319413"/>
                    <a:gd name="connsiteY326" fmla="*/ 5528 h 192118"/>
                    <a:gd name="connsiteX327" fmla="*/ 1310595 w 1319413"/>
                    <a:gd name="connsiteY327" fmla="*/ 29331 h 192118"/>
                    <a:gd name="connsiteX328" fmla="*/ 1319413 w 1319413"/>
                    <a:gd name="connsiteY328" fmla="*/ 29331 h 192118"/>
                    <a:gd name="connsiteX329" fmla="*/ 1319413 w 1319413"/>
                    <a:gd name="connsiteY329" fmla="*/ 47230 h 192118"/>
                    <a:gd name="connsiteX330" fmla="*/ 1310595 w 1319413"/>
                    <a:gd name="connsiteY330" fmla="*/ 47230 h 192118"/>
                    <a:gd name="connsiteX331" fmla="*/ 1310595 w 1319413"/>
                    <a:gd name="connsiteY331" fmla="*/ 72421 h 192118"/>
                    <a:gd name="connsiteX332" fmla="*/ 1319413 w 1319413"/>
                    <a:gd name="connsiteY332" fmla="*/ 72421 h 192118"/>
                    <a:gd name="connsiteX333" fmla="*/ 1319413 w 1319413"/>
                    <a:gd name="connsiteY333" fmla="*/ 90321 h 192118"/>
                    <a:gd name="connsiteX334" fmla="*/ 1310595 w 1319413"/>
                    <a:gd name="connsiteY334" fmla="*/ 90321 h 192118"/>
                    <a:gd name="connsiteX335" fmla="*/ 1310595 w 1319413"/>
                    <a:gd name="connsiteY335" fmla="*/ 173811 h 192118"/>
                    <a:gd name="connsiteX336" fmla="*/ 1319413 w 1319413"/>
                    <a:gd name="connsiteY336" fmla="*/ 173811 h 192118"/>
                    <a:gd name="connsiteX337" fmla="*/ 1319413 w 1319413"/>
                    <a:gd name="connsiteY337" fmla="*/ 191711 h 192118"/>
                    <a:gd name="connsiteX338" fmla="*/ 1310595 w 1319413"/>
                    <a:gd name="connsiteY338" fmla="*/ 191711 h 192118"/>
                    <a:gd name="connsiteX339" fmla="*/ 1310595 w 1319413"/>
                    <a:gd name="connsiteY339" fmla="*/ 192118 h 192118"/>
                    <a:gd name="connsiteX340" fmla="*/ 1286635 w 1319413"/>
                    <a:gd name="connsiteY340" fmla="*/ 192118 h 192118"/>
                    <a:gd name="connsiteX341" fmla="*/ 1286635 w 1319413"/>
                    <a:gd name="connsiteY341" fmla="*/ 191711 h 192118"/>
                    <a:gd name="connsiteX342" fmla="*/ 1259129 w 1319413"/>
                    <a:gd name="connsiteY342" fmla="*/ 191711 h 192118"/>
                    <a:gd name="connsiteX343" fmla="*/ 1259129 w 1319413"/>
                    <a:gd name="connsiteY343" fmla="*/ 192118 h 192118"/>
                    <a:gd name="connsiteX344" fmla="*/ 1235169 w 1319413"/>
                    <a:gd name="connsiteY344" fmla="*/ 192118 h 192118"/>
                    <a:gd name="connsiteX345" fmla="*/ 1235169 w 1319413"/>
                    <a:gd name="connsiteY345" fmla="*/ 191711 h 192118"/>
                    <a:gd name="connsiteX346" fmla="*/ 1207666 w 1319413"/>
                    <a:gd name="connsiteY346" fmla="*/ 191711 h 192118"/>
                    <a:gd name="connsiteX347" fmla="*/ 1207666 w 1319413"/>
                    <a:gd name="connsiteY347" fmla="*/ 192118 h 192118"/>
                    <a:gd name="connsiteX348" fmla="*/ 1183706 w 1319413"/>
                    <a:gd name="connsiteY348" fmla="*/ 192118 h 192118"/>
                    <a:gd name="connsiteX349" fmla="*/ 1183706 w 1319413"/>
                    <a:gd name="connsiteY349" fmla="*/ 191711 h 192118"/>
                    <a:gd name="connsiteX350" fmla="*/ 1156201 w 1319413"/>
                    <a:gd name="connsiteY350" fmla="*/ 191711 h 192118"/>
                    <a:gd name="connsiteX351" fmla="*/ 1156201 w 1319413"/>
                    <a:gd name="connsiteY351" fmla="*/ 192118 h 192118"/>
                    <a:gd name="connsiteX352" fmla="*/ 1132241 w 1319413"/>
                    <a:gd name="connsiteY352" fmla="*/ 192118 h 192118"/>
                    <a:gd name="connsiteX353" fmla="*/ 1132241 w 1319413"/>
                    <a:gd name="connsiteY353" fmla="*/ 191711 h 192118"/>
                    <a:gd name="connsiteX354" fmla="*/ 1104735 w 1319413"/>
                    <a:gd name="connsiteY354" fmla="*/ 191711 h 192118"/>
                    <a:gd name="connsiteX355" fmla="*/ 1104735 w 1319413"/>
                    <a:gd name="connsiteY355" fmla="*/ 192118 h 192118"/>
                    <a:gd name="connsiteX356" fmla="*/ 1080776 w 1319413"/>
                    <a:gd name="connsiteY356" fmla="*/ 192118 h 192118"/>
                    <a:gd name="connsiteX357" fmla="*/ 1080776 w 1319413"/>
                    <a:gd name="connsiteY357" fmla="*/ 191711 h 192118"/>
                    <a:gd name="connsiteX358" fmla="*/ 1053270 w 1319413"/>
                    <a:gd name="connsiteY358" fmla="*/ 191711 h 192118"/>
                    <a:gd name="connsiteX359" fmla="*/ 1053270 w 1319413"/>
                    <a:gd name="connsiteY359" fmla="*/ 192118 h 192118"/>
                    <a:gd name="connsiteX360" fmla="*/ 1029310 w 1319413"/>
                    <a:gd name="connsiteY360" fmla="*/ 192118 h 192118"/>
                    <a:gd name="connsiteX361" fmla="*/ 1029310 w 1319413"/>
                    <a:gd name="connsiteY361" fmla="*/ 191711 h 192118"/>
                    <a:gd name="connsiteX362" fmla="*/ 1001805 w 1319413"/>
                    <a:gd name="connsiteY362" fmla="*/ 191711 h 192118"/>
                    <a:gd name="connsiteX363" fmla="*/ 1001805 w 1319413"/>
                    <a:gd name="connsiteY363" fmla="*/ 192118 h 192118"/>
                    <a:gd name="connsiteX364" fmla="*/ 977845 w 1319413"/>
                    <a:gd name="connsiteY364" fmla="*/ 192118 h 192118"/>
                    <a:gd name="connsiteX365" fmla="*/ 977845 w 1319413"/>
                    <a:gd name="connsiteY365" fmla="*/ 191711 h 192118"/>
                    <a:gd name="connsiteX366" fmla="*/ 950340 w 1319413"/>
                    <a:gd name="connsiteY366" fmla="*/ 191711 h 192118"/>
                    <a:gd name="connsiteX367" fmla="*/ 950340 w 1319413"/>
                    <a:gd name="connsiteY367" fmla="*/ 192118 h 192118"/>
                    <a:gd name="connsiteX368" fmla="*/ 926380 w 1319413"/>
                    <a:gd name="connsiteY368" fmla="*/ 192118 h 192118"/>
                    <a:gd name="connsiteX369" fmla="*/ 926380 w 1319413"/>
                    <a:gd name="connsiteY369" fmla="*/ 191711 h 192118"/>
                    <a:gd name="connsiteX370" fmla="*/ 898874 w 1319413"/>
                    <a:gd name="connsiteY370" fmla="*/ 191711 h 192118"/>
                    <a:gd name="connsiteX371" fmla="*/ 898874 w 1319413"/>
                    <a:gd name="connsiteY371" fmla="*/ 192118 h 192118"/>
                    <a:gd name="connsiteX372" fmla="*/ 874914 w 1319413"/>
                    <a:gd name="connsiteY372" fmla="*/ 192118 h 192118"/>
                    <a:gd name="connsiteX373" fmla="*/ 874914 w 1319413"/>
                    <a:gd name="connsiteY373" fmla="*/ 191711 h 192118"/>
                    <a:gd name="connsiteX374" fmla="*/ 847409 w 1319413"/>
                    <a:gd name="connsiteY374" fmla="*/ 191711 h 192118"/>
                    <a:gd name="connsiteX375" fmla="*/ 847409 w 1319413"/>
                    <a:gd name="connsiteY375" fmla="*/ 192118 h 192118"/>
                    <a:gd name="connsiteX376" fmla="*/ 823448 w 1319413"/>
                    <a:gd name="connsiteY376" fmla="*/ 192118 h 192118"/>
                    <a:gd name="connsiteX377" fmla="*/ 823448 w 1319413"/>
                    <a:gd name="connsiteY377" fmla="*/ 191711 h 192118"/>
                    <a:gd name="connsiteX378" fmla="*/ 795943 w 1319413"/>
                    <a:gd name="connsiteY378" fmla="*/ 191711 h 192118"/>
                    <a:gd name="connsiteX379" fmla="*/ 795943 w 1319413"/>
                    <a:gd name="connsiteY379" fmla="*/ 192118 h 192118"/>
                    <a:gd name="connsiteX380" fmla="*/ 771983 w 1319413"/>
                    <a:gd name="connsiteY380" fmla="*/ 192118 h 192118"/>
                    <a:gd name="connsiteX381" fmla="*/ 771983 w 1319413"/>
                    <a:gd name="connsiteY381" fmla="*/ 191711 h 192118"/>
                    <a:gd name="connsiteX382" fmla="*/ 744477 w 1319413"/>
                    <a:gd name="connsiteY382" fmla="*/ 191711 h 192118"/>
                    <a:gd name="connsiteX383" fmla="*/ 744477 w 1319413"/>
                    <a:gd name="connsiteY383" fmla="*/ 192118 h 192118"/>
                    <a:gd name="connsiteX384" fmla="*/ 720517 w 1319413"/>
                    <a:gd name="connsiteY384" fmla="*/ 192118 h 192118"/>
                    <a:gd name="connsiteX385" fmla="*/ 720517 w 1319413"/>
                    <a:gd name="connsiteY385" fmla="*/ 191711 h 192118"/>
                    <a:gd name="connsiteX386" fmla="*/ 693012 w 1319413"/>
                    <a:gd name="connsiteY386" fmla="*/ 191711 h 192118"/>
                    <a:gd name="connsiteX387" fmla="*/ 693012 w 1319413"/>
                    <a:gd name="connsiteY387" fmla="*/ 192118 h 192118"/>
                    <a:gd name="connsiteX388" fmla="*/ 669052 w 1319413"/>
                    <a:gd name="connsiteY388" fmla="*/ 192118 h 192118"/>
                    <a:gd name="connsiteX389" fmla="*/ 669052 w 1319413"/>
                    <a:gd name="connsiteY389" fmla="*/ 191711 h 192118"/>
                    <a:gd name="connsiteX390" fmla="*/ 641546 w 1319413"/>
                    <a:gd name="connsiteY390" fmla="*/ 191711 h 192118"/>
                    <a:gd name="connsiteX391" fmla="*/ 641546 w 1319413"/>
                    <a:gd name="connsiteY391" fmla="*/ 192118 h 192118"/>
                    <a:gd name="connsiteX392" fmla="*/ 617586 w 1319413"/>
                    <a:gd name="connsiteY392" fmla="*/ 192118 h 192118"/>
                    <a:gd name="connsiteX393" fmla="*/ 617586 w 1319413"/>
                    <a:gd name="connsiteY393" fmla="*/ 191711 h 192118"/>
                    <a:gd name="connsiteX394" fmla="*/ 590081 w 1319413"/>
                    <a:gd name="connsiteY394" fmla="*/ 191711 h 192118"/>
                    <a:gd name="connsiteX395" fmla="*/ 590081 w 1319413"/>
                    <a:gd name="connsiteY395" fmla="*/ 192118 h 192118"/>
                    <a:gd name="connsiteX396" fmla="*/ 566121 w 1319413"/>
                    <a:gd name="connsiteY396" fmla="*/ 192118 h 192118"/>
                    <a:gd name="connsiteX397" fmla="*/ 566121 w 1319413"/>
                    <a:gd name="connsiteY397" fmla="*/ 191711 h 192118"/>
                    <a:gd name="connsiteX398" fmla="*/ 538615 w 1319413"/>
                    <a:gd name="connsiteY398" fmla="*/ 191711 h 192118"/>
                    <a:gd name="connsiteX399" fmla="*/ 538615 w 1319413"/>
                    <a:gd name="connsiteY399" fmla="*/ 192118 h 192118"/>
                    <a:gd name="connsiteX400" fmla="*/ 514654 w 1319413"/>
                    <a:gd name="connsiteY400" fmla="*/ 192118 h 192118"/>
                    <a:gd name="connsiteX401" fmla="*/ 514654 w 1319413"/>
                    <a:gd name="connsiteY401" fmla="*/ 191711 h 192118"/>
                    <a:gd name="connsiteX402" fmla="*/ 487149 w 1319413"/>
                    <a:gd name="connsiteY402" fmla="*/ 191711 h 192118"/>
                    <a:gd name="connsiteX403" fmla="*/ 487149 w 1319413"/>
                    <a:gd name="connsiteY403" fmla="*/ 192118 h 192118"/>
                    <a:gd name="connsiteX404" fmla="*/ 463189 w 1319413"/>
                    <a:gd name="connsiteY404" fmla="*/ 192118 h 192118"/>
                    <a:gd name="connsiteX405" fmla="*/ 463189 w 1319413"/>
                    <a:gd name="connsiteY405" fmla="*/ 191711 h 192118"/>
                    <a:gd name="connsiteX406" fmla="*/ 435683 w 1319413"/>
                    <a:gd name="connsiteY406" fmla="*/ 191711 h 192118"/>
                    <a:gd name="connsiteX407" fmla="*/ 435683 w 1319413"/>
                    <a:gd name="connsiteY407" fmla="*/ 192118 h 192118"/>
                    <a:gd name="connsiteX408" fmla="*/ 411724 w 1319413"/>
                    <a:gd name="connsiteY408" fmla="*/ 192118 h 192118"/>
                    <a:gd name="connsiteX409" fmla="*/ 411724 w 1319413"/>
                    <a:gd name="connsiteY409" fmla="*/ 191711 h 192118"/>
                    <a:gd name="connsiteX410" fmla="*/ 384218 w 1319413"/>
                    <a:gd name="connsiteY410" fmla="*/ 191711 h 192118"/>
                    <a:gd name="connsiteX411" fmla="*/ 384218 w 1319413"/>
                    <a:gd name="connsiteY411" fmla="*/ 192118 h 192118"/>
                    <a:gd name="connsiteX412" fmla="*/ 360258 w 1319413"/>
                    <a:gd name="connsiteY412" fmla="*/ 192118 h 192118"/>
                    <a:gd name="connsiteX413" fmla="*/ 360258 w 1319413"/>
                    <a:gd name="connsiteY413" fmla="*/ 191711 h 192118"/>
                    <a:gd name="connsiteX414" fmla="*/ 332752 w 1319413"/>
                    <a:gd name="connsiteY414" fmla="*/ 191711 h 192118"/>
                    <a:gd name="connsiteX415" fmla="*/ 332752 w 1319413"/>
                    <a:gd name="connsiteY415" fmla="*/ 192118 h 192118"/>
                    <a:gd name="connsiteX416" fmla="*/ 308793 w 1319413"/>
                    <a:gd name="connsiteY416" fmla="*/ 192118 h 192118"/>
                    <a:gd name="connsiteX417" fmla="*/ 308793 w 1319413"/>
                    <a:gd name="connsiteY417" fmla="*/ 191711 h 192118"/>
                    <a:gd name="connsiteX418" fmla="*/ 281287 w 1319413"/>
                    <a:gd name="connsiteY418" fmla="*/ 191711 h 192118"/>
                    <a:gd name="connsiteX419" fmla="*/ 281287 w 1319413"/>
                    <a:gd name="connsiteY419" fmla="*/ 192118 h 192118"/>
                    <a:gd name="connsiteX420" fmla="*/ 257327 w 1319413"/>
                    <a:gd name="connsiteY420" fmla="*/ 192118 h 192118"/>
                    <a:gd name="connsiteX421" fmla="*/ 257327 w 1319413"/>
                    <a:gd name="connsiteY421" fmla="*/ 191711 h 192118"/>
                    <a:gd name="connsiteX422" fmla="*/ 229821 w 1319413"/>
                    <a:gd name="connsiteY422" fmla="*/ 191711 h 192118"/>
                    <a:gd name="connsiteX423" fmla="*/ 229821 w 1319413"/>
                    <a:gd name="connsiteY423" fmla="*/ 192118 h 192118"/>
                    <a:gd name="connsiteX424" fmla="*/ 205861 w 1319413"/>
                    <a:gd name="connsiteY424" fmla="*/ 192118 h 192118"/>
                    <a:gd name="connsiteX425" fmla="*/ 205861 w 1319413"/>
                    <a:gd name="connsiteY425" fmla="*/ 191711 h 192118"/>
                    <a:gd name="connsiteX426" fmla="*/ 178356 w 1319413"/>
                    <a:gd name="connsiteY426" fmla="*/ 191711 h 192118"/>
                    <a:gd name="connsiteX427" fmla="*/ 178356 w 1319413"/>
                    <a:gd name="connsiteY427" fmla="*/ 192118 h 192118"/>
                    <a:gd name="connsiteX428" fmla="*/ 154396 w 1319413"/>
                    <a:gd name="connsiteY428" fmla="*/ 192118 h 192118"/>
                    <a:gd name="connsiteX429" fmla="*/ 154396 w 1319413"/>
                    <a:gd name="connsiteY429" fmla="*/ 191711 h 192118"/>
                    <a:gd name="connsiteX430" fmla="*/ 126891 w 1319413"/>
                    <a:gd name="connsiteY430" fmla="*/ 191711 h 192118"/>
                    <a:gd name="connsiteX431" fmla="*/ 126891 w 1319413"/>
                    <a:gd name="connsiteY431" fmla="*/ 192118 h 192118"/>
                    <a:gd name="connsiteX432" fmla="*/ 102931 w 1319413"/>
                    <a:gd name="connsiteY432" fmla="*/ 192118 h 192118"/>
                    <a:gd name="connsiteX433" fmla="*/ 102931 w 1319413"/>
                    <a:gd name="connsiteY433" fmla="*/ 191711 h 192118"/>
                    <a:gd name="connsiteX434" fmla="*/ 75425 w 1319413"/>
                    <a:gd name="connsiteY434" fmla="*/ 191711 h 192118"/>
                    <a:gd name="connsiteX435" fmla="*/ 75425 w 1319413"/>
                    <a:gd name="connsiteY435" fmla="*/ 192118 h 192118"/>
                    <a:gd name="connsiteX436" fmla="*/ 51465 w 1319413"/>
                    <a:gd name="connsiteY436" fmla="*/ 192118 h 192118"/>
                    <a:gd name="connsiteX437" fmla="*/ 51465 w 1319413"/>
                    <a:gd name="connsiteY437" fmla="*/ 191711 h 192118"/>
                    <a:gd name="connsiteX438" fmla="*/ 23960 w 1319413"/>
                    <a:gd name="connsiteY438" fmla="*/ 191711 h 192118"/>
                    <a:gd name="connsiteX439" fmla="*/ 23960 w 1319413"/>
                    <a:gd name="connsiteY439" fmla="*/ 192118 h 192118"/>
                    <a:gd name="connsiteX440" fmla="*/ 0 w 1319413"/>
                    <a:gd name="connsiteY440" fmla="*/ 192118 h 192118"/>
                    <a:gd name="connsiteX441" fmla="*/ 0 w 1319413"/>
                    <a:gd name="connsiteY441" fmla="*/ 5528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9413 w 1319413"/>
                    <a:gd name="connsiteY379" fmla="*/ 47230 h 192118"/>
                    <a:gd name="connsiteX380" fmla="*/ 1310595 w 1319413"/>
                    <a:gd name="connsiteY380" fmla="*/ 72421 h 192118"/>
                    <a:gd name="connsiteX381" fmla="*/ 1319413 w 1319413"/>
                    <a:gd name="connsiteY381" fmla="*/ 72421 h 192118"/>
                    <a:gd name="connsiteX382" fmla="*/ 1319413 w 1319413"/>
                    <a:gd name="connsiteY382" fmla="*/ 90321 h 192118"/>
                    <a:gd name="connsiteX383" fmla="*/ 1310595 w 1319413"/>
                    <a:gd name="connsiteY383" fmla="*/ 90321 h 192118"/>
                    <a:gd name="connsiteX384" fmla="*/ 1310595 w 1319413"/>
                    <a:gd name="connsiteY384" fmla="*/ 173811 h 192118"/>
                    <a:gd name="connsiteX385" fmla="*/ 1319413 w 1319413"/>
                    <a:gd name="connsiteY385" fmla="*/ 173811 h 192118"/>
                    <a:gd name="connsiteX386" fmla="*/ 1319413 w 1319413"/>
                    <a:gd name="connsiteY386" fmla="*/ 191711 h 192118"/>
                    <a:gd name="connsiteX387" fmla="*/ 1310595 w 1319413"/>
                    <a:gd name="connsiteY387" fmla="*/ 191711 h 192118"/>
                    <a:gd name="connsiteX388" fmla="*/ 1310595 w 1319413"/>
                    <a:gd name="connsiteY388" fmla="*/ 192118 h 192118"/>
                    <a:gd name="connsiteX389" fmla="*/ 1286635 w 1319413"/>
                    <a:gd name="connsiteY389" fmla="*/ 192118 h 192118"/>
                    <a:gd name="connsiteX390" fmla="*/ 1286635 w 1319413"/>
                    <a:gd name="connsiteY390" fmla="*/ 191711 h 192118"/>
                    <a:gd name="connsiteX391" fmla="*/ 1259129 w 1319413"/>
                    <a:gd name="connsiteY391" fmla="*/ 191711 h 192118"/>
                    <a:gd name="connsiteX392" fmla="*/ 1259129 w 1319413"/>
                    <a:gd name="connsiteY392" fmla="*/ 192118 h 192118"/>
                    <a:gd name="connsiteX393" fmla="*/ 1235169 w 1319413"/>
                    <a:gd name="connsiteY393" fmla="*/ 192118 h 192118"/>
                    <a:gd name="connsiteX394" fmla="*/ 1235169 w 1319413"/>
                    <a:gd name="connsiteY394" fmla="*/ 191711 h 192118"/>
                    <a:gd name="connsiteX395" fmla="*/ 1207666 w 1319413"/>
                    <a:gd name="connsiteY395" fmla="*/ 191711 h 192118"/>
                    <a:gd name="connsiteX396" fmla="*/ 1207666 w 1319413"/>
                    <a:gd name="connsiteY396" fmla="*/ 192118 h 192118"/>
                    <a:gd name="connsiteX397" fmla="*/ 1183706 w 1319413"/>
                    <a:gd name="connsiteY397" fmla="*/ 192118 h 192118"/>
                    <a:gd name="connsiteX398" fmla="*/ 1183706 w 1319413"/>
                    <a:gd name="connsiteY398" fmla="*/ 191711 h 192118"/>
                    <a:gd name="connsiteX399" fmla="*/ 1156201 w 1319413"/>
                    <a:gd name="connsiteY399" fmla="*/ 191711 h 192118"/>
                    <a:gd name="connsiteX400" fmla="*/ 1156201 w 1319413"/>
                    <a:gd name="connsiteY400" fmla="*/ 192118 h 192118"/>
                    <a:gd name="connsiteX401" fmla="*/ 1132241 w 1319413"/>
                    <a:gd name="connsiteY401" fmla="*/ 192118 h 192118"/>
                    <a:gd name="connsiteX402" fmla="*/ 1132241 w 1319413"/>
                    <a:gd name="connsiteY402" fmla="*/ 191711 h 192118"/>
                    <a:gd name="connsiteX403" fmla="*/ 1104735 w 1319413"/>
                    <a:gd name="connsiteY403" fmla="*/ 191711 h 192118"/>
                    <a:gd name="connsiteX404" fmla="*/ 1104735 w 1319413"/>
                    <a:gd name="connsiteY404" fmla="*/ 192118 h 192118"/>
                    <a:gd name="connsiteX405" fmla="*/ 1080776 w 1319413"/>
                    <a:gd name="connsiteY405" fmla="*/ 192118 h 192118"/>
                    <a:gd name="connsiteX406" fmla="*/ 1080776 w 1319413"/>
                    <a:gd name="connsiteY406" fmla="*/ 191711 h 192118"/>
                    <a:gd name="connsiteX407" fmla="*/ 1053270 w 1319413"/>
                    <a:gd name="connsiteY407" fmla="*/ 191711 h 192118"/>
                    <a:gd name="connsiteX408" fmla="*/ 1053270 w 1319413"/>
                    <a:gd name="connsiteY408" fmla="*/ 192118 h 192118"/>
                    <a:gd name="connsiteX409" fmla="*/ 1029310 w 1319413"/>
                    <a:gd name="connsiteY409" fmla="*/ 192118 h 192118"/>
                    <a:gd name="connsiteX410" fmla="*/ 1029310 w 1319413"/>
                    <a:gd name="connsiteY410" fmla="*/ 191711 h 192118"/>
                    <a:gd name="connsiteX411" fmla="*/ 1001805 w 1319413"/>
                    <a:gd name="connsiteY411" fmla="*/ 191711 h 192118"/>
                    <a:gd name="connsiteX412" fmla="*/ 1001805 w 1319413"/>
                    <a:gd name="connsiteY412" fmla="*/ 192118 h 192118"/>
                    <a:gd name="connsiteX413" fmla="*/ 977845 w 1319413"/>
                    <a:gd name="connsiteY413" fmla="*/ 192118 h 192118"/>
                    <a:gd name="connsiteX414" fmla="*/ 977845 w 1319413"/>
                    <a:gd name="connsiteY414" fmla="*/ 191711 h 192118"/>
                    <a:gd name="connsiteX415" fmla="*/ 950340 w 1319413"/>
                    <a:gd name="connsiteY415" fmla="*/ 191711 h 192118"/>
                    <a:gd name="connsiteX416" fmla="*/ 950340 w 1319413"/>
                    <a:gd name="connsiteY416" fmla="*/ 192118 h 192118"/>
                    <a:gd name="connsiteX417" fmla="*/ 926380 w 1319413"/>
                    <a:gd name="connsiteY417" fmla="*/ 192118 h 192118"/>
                    <a:gd name="connsiteX418" fmla="*/ 926380 w 1319413"/>
                    <a:gd name="connsiteY418" fmla="*/ 191711 h 192118"/>
                    <a:gd name="connsiteX419" fmla="*/ 898874 w 1319413"/>
                    <a:gd name="connsiteY419" fmla="*/ 191711 h 192118"/>
                    <a:gd name="connsiteX420" fmla="*/ 898874 w 1319413"/>
                    <a:gd name="connsiteY420" fmla="*/ 192118 h 192118"/>
                    <a:gd name="connsiteX421" fmla="*/ 874914 w 1319413"/>
                    <a:gd name="connsiteY421" fmla="*/ 192118 h 192118"/>
                    <a:gd name="connsiteX422" fmla="*/ 874914 w 1319413"/>
                    <a:gd name="connsiteY422" fmla="*/ 191711 h 192118"/>
                    <a:gd name="connsiteX423" fmla="*/ 847409 w 1319413"/>
                    <a:gd name="connsiteY423" fmla="*/ 191711 h 192118"/>
                    <a:gd name="connsiteX424" fmla="*/ 847409 w 1319413"/>
                    <a:gd name="connsiteY424" fmla="*/ 192118 h 192118"/>
                    <a:gd name="connsiteX425" fmla="*/ 823448 w 1319413"/>
                    <a:gd name="connsiteY425" fmla="*/ 192118 h 192118"/>
                    <a:gd name="connsiteX426" fmla="*/ 823448 w 1319413"/>
                    <a:gd name="connsiteY426" fmla="*/ 191711 h 192118"/>
                    <a:gd name="connsiteX427" fmla="*/ 795943 w 1319413"/>
                    <a:gd name="connsiteY427" fmla="*/ 191711 h 192118"/>
                    <a:gd name="connsiteX428" fmla="*/ 795943 w 1319413"/>
                    <a:gd name="connsiteY428" fmla="*/ 192118 h 192118"/>
                    <a:gd name="connsiteX429" fmla="*/ 771983 w 1319413"/>
                    <a:gd name="connsiteY429" fmla="*/ 192118 h 192118"/>
                    <a:gd name="connsiteX430" fmla="*/ 771983 w 1319413"/>
                    <a:gd name="connsiteY430" fmla="*/ 191711 h 192118"/>
                    <a:gd name="connsiteX431" fmla="*/ 744477 w 1319413"/>
                    <a:gd name="connsiteY431" fmla="*/ 191711 h 192118"/>
                    <a:gd name="connsiteX432" fmla="*/ 744477 w 1319413"/>
                    <a:gd name="connsiteY432" fmla="*/ 192118 h 192118"/>
                    <a:gd name="connsiteX433" fmla="*/ 720517 w 1319413"/>
                    <a:gd name="connsiteY433" fmla="*/ 192118 h 192118"/>
                    <a:gd name="connsiteX434" fmla="*/ 720517 w 1319413"/>
                    <a:gd name="connsiteY434" fmla="*/ 191711 h 192118"/>
                    <a:gd name="connsiteX435" fmla="*/ 693012 w 1319413"/>
                    <a:gd name="connsiteY435" fmla="*/ 191711 h 192118"/>
                    <a:gd name="connsiteX436" fmla="*/ 693012 w 1319413"/>
                    <a:gd name="connsiteY436" fmla="*/ 192118 h 192118"/>
                    <a:gd name="connsiteX437" fmla="*/ 669052 w 1319413"/>
                    <a:gd name="connsiteY437" fmla="*/ 192118 h 192118"/>
                    <a:gd name="connsiteX438" fmla="*/ 669052 w 1319413"/>
                    <a:gd name="connsiteY438" fmla="*/ 191711 h 192118"/>
                    <a:gd name="connsiteX439" fmla="*/ 641546 w 1319413"/>
                    <a:gd name="connsiteY439" fmla="*/ 191711 h 192118"/>
                    <a:gd name="connsiteX440" fmla="*/ 641546 w 1319413"/>
                    <a:gd name="connsiteY440" fmla="*/ 192118 h 192118"/>
                    <a:gd name="connsiteX441" fmla="*/ 617586 w 1319413"/>
                    <a:gd name="connsiteY441" fmla="*/ 192118 h 192118"/>
                    <a:gd name="connsiteX442" fmla="*/ 617586 w 1319413"/>
                    <a:gd name="connsiteY442" fmla="*/ 191711 h 192118"/>
                    <a:gd name="connsiteX443" fmla="*/ 590081 w 1319413"/>
                    <a:gd name="connsiteY443" fmla="*/ 191711 h 192118"/>
                    <a:gd name="connsiteX444" fmla="*/ 590081 w 1319413"/>
                    <a:gd name="connsiteY444" fmla="*/ 192118 h 192118"/>
                    <a:gd name="connsiteX445" fmla="*/ 566121 w 1319413"/>
                    <a:gd name="connsiteY445" fmla="*/ 192118 h 192118"/>
                    <a:gd name="connsiteX446" fmla="*/ 566121 w 1319413"/>
                    <a:gd name="connsiteY446" fmla="*/ 191711 h 192118"/>
                    <a:gd name="connsiteX447" fmla="*/ 538615 w 1319413"/>
                    <a:gd name="connsiteY447" fmla="*/ 191711 h 192118"/>
                    <a:gd name="connsiteX448" fmla="*/ 538615 w 1319413"/>
                    <a:gd name="connsiteY448" fmla="*/ 192118 h 192118"/>
                    <a:gd name="connsiteX449" fmla="*/ 514654 w 1319413"/>
                    <a:gd name="connsiteY449" fmla="*/ 192118 h 192118"/>
                    <a:gd name="connsiteX450" fmla="*/ 514654 w 1319413"/>
                    <a:gd name="connsiteY450" fmla="*/ 191711 h 192118"/>
                    <a:gd name="connsiteX451" fmla="*/ 487149 w 1319413"/>
                    <a:gd name="connsiteY451" fmla="*/ 191711 h 192118"/>
                    <a:gd name="connsiteX452" fmla="*/ 487149 w 1319413"/>
                    <a:gd name="connsiteY452" fmla="*/ 192118 h 192118"/>
                    <a:gd name="connsiteX453" fmla="*/ 463189 w 1319413"/>
                    <a:gd name="connsiteY453" fmla="*/ 192118 h 192118"/>
                    <a:gd name="connsiteX454" fmla="*/ 463189 w 1319413"/>
                    <a:gd name="connsiteY454" fmla="*/ 191711 h 192118"/>
                    <a:gd name="connsiteX455" fmla="*/ 435683 w 1319413"/>
                    <a:gd name="connsiteY455" fmla="*/ 191711 h 192118"/>
                    <a:gd name="connsiteX456" fmla="*/ 435683 w 1319413"/>
                    <a:gd name="connsiteY456" fmla="*/ 192118 h 192118"/>
                    <a:gd name="connsiteX457" fmla="*/ 411724 w 1319413"/>
                    <a:gd name="connsiteY457" fmla="*/ 192118 h 192118"/>
                    <a:gd name="connsiteX458" fmla="*/ 411724 w 1319413"/>
                    <a:gd name="connsiteY458" fmla="*/ 191711 h 192118"/>
                    <a:gd name="connsiteX459" fmla="*/ 384218 w 1319413"/>
                    <a:gd name="connsiteY459" fmla="*/ 191711 h 192118"/>
                    <a:gd name="connsiteX460" fmla="*/ 384218 w 1319413"/>
                    <a:gd name="connsiteY460" fmla="*/ 192118 h 192118"/>
                    <a:gd name="connsiteX461" fmla="*/ 360258 w 1319413"/>
                    <a:gd name="connsiteY461" fmla="*/ 192118 h 192118"/>
                    <a:gd name="connsiteX462" fmla="*/ 360258 w 1319413"/>
                    <a:gd name="connsiteY462" fmla="*/ 191711 h 192118"/>
                    <a:gd name="connsiteX463" fmla="*/ 332752 w 1319413"/>
                    <a:gd name="connsiteY463" fmla="*/ 191711 h 192118"/>
                    <a:gd name="connsiteX464" fmla="*/ 332752 w 1319413"/>
                    <a:gd name="connsiteY464" fmla="*/ 192118 h 192118"/>
                    <a:gd name="connsiteX465" fmla="*/ 308793 w 1319413"/>
                    <a:gd name="connsiteY465" fmla="*/ 192118 h 192118"/>
                    <a:gd name="connsiteX466" fmla="*/ 308793 w 1319413"/>
                    <a:gd name="connsiteY466" fmla="*/ 191711 h 192118"/>
                    <a:gd name="connsiteX467" fmla="*/ 281287 w 1319413"/>
                    <a:gd name="connsiteY467" fmla="*/ 191711 h 192118"/>
                    <a:gd name="connsiteX468" fmla="*/ 281287 w 1319413"/>
                    <a:gd name="connsiteY468" fmla="*/ 192118 h 192118"/>
                    <a:gd name="connsiteX469" fmla="*/ 257327 w 1319413"/>
                    <a:gd name="connsiteY469" fmla="*/ 192118 h 192118"/>
                    <a:gd name="connsiteX470" fmla="*/ 257327 w 1319413"/>
                    <a:gd name="connsiteY470" fmla="*/ 191711 h 192118"/>
                    <a:gd name="connsiteX471" fmla="*/ 229821 w 1319413"/>
                    <a:gd name="connsiteY471" fmla="*/ 191711 h 192118"/>
                    <a:gd name="connsiteX472" fmla="*/ 229821 w 1319413"/>
                    <a:gd name="connsiteY472" fmla="*/ 192118 h 192118"/>
                    <a:gd name="connsiteX473" fmla="*/ 205861 w 1319413"/>
                    <a:gd name="connsiteY473" fmla="*/ 192118 h 192118"/>
                    <a:gd name="connsiteX474" fmla="*/ 205861 w 1319413"/>
                    <a:gd name="connsiteY474" fmla="*/ 191711 h 192118"/>
                    <a:gd name="connsiteX475" fmla="*/ 178356 w 1319413"/>
                    <a:gd name="connsiteY475" fmla="*/ 191711 h 192118"/>
                    <a:gd name="connsiteX476" fmla="*/ 178356 w 1319413"/>
                    <a:gd name="connsiteY476" fmla="*/ 192118 h 192118"/>
                    <a:gd name="connsiteX477" fmla="*/ 154396 w 1319413"/>
                    <a:gd name="connsiteY477" fmla="*/ 192118 h 192118"/>
                    <a:gd name="connsiteX478" fmla="*/ 154396 w 1319413"/>
                    <a:gd name="connsiteY478" fmla="*/ 191711 h 192118"/>
                    <a:gd name="connsiteX479" fmla="*/ 126891 w 1319413"/>
                    <a:gd name="connsiteY479" fmla="*/ 191711 h 192118"/>
                    <a:gd name="connsiteX480" fmla="*/ 126891 w 1319413"/>
                    <a:gd name="connsiteY480" fmla="*/ 192118 h 192118"/>
                    <a:gd name="connsiteX481" fmla="*/ 102931 w 1319413"/>
                    <a:gd name="connsiteY481" fmla="*/ 192118 h 192118"/>
                    <a:gd name="connsiteX482" fmla="*/ 102931 w 1319413"/>
                    <a:gd name="connsiteY482" fmla="*/ 191711 h 192118"/>
                    <a:gd name="connsiteX483" fmla="*/ 75425 w 1319413"/>
                    <a:gd name="connsiteY483" fmla="*/ 191711 h 192118"/>
                    <a:gd name="connsiteX484" fmla="*/ 75425 w 1319413"/>
                    <a:gd name="connsiteY484" fmla="*/ 192118 h 192118"/>
                    <a:gd name="connsiteX485" fmla="*/ 51465 w 1319413"/>
                    <a:gd name="connsiteY485" fmla="*/ 192118 h 192118"/>
                    <a:gd name="connsiteX486" fmla="*/ 51465 w 1319413"/>
                    <a:gd name="connsiteY486" fmla="*/ 191711 h 192118"/>
                    <a:gd name="connsiteX487" fmla="*/ 23960 w 1319413"/>
                    <a:gd name="connsiteY487" fmla="*/ 191711 h 192118"/>
                    <a:gd name="connsiteX488" fmla="*/ 23960 w 1319413"/>
                    <a:gd name="connsiteY488" fmla="*/ 192118 h 192118"/>
                    <a:gd name="connsiteX489" fmla="*/ 0 w 1319413"/>
                    <a:gd name="connsiteY489" fmla="*/ 192118 h 192118"/>
                    <a:gd name="connsiteX490" fmla="*/ 0 w 1319413"/>
                    <a:gd name="connsiteY490" fmla="*/ 5528 h 192118"/>
                    <a:gd name="connsiteX491" fmla="*/ 11980 w 1319413"/>
                    <a:gd name="connsiteY491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0595 w 1319413"/>
                    <a:gd name="connsiteY379" fmla="*/ 72421 h 192118"/>
                    <a:gd name="connsiteX380" fmla="*/ 1319413 w 1319413"/>
                    <a:gd name="connsiteY380" fmla="*/ 72421 h 192118"/>
                    <a:gd name="connsiteX381" fmla="*/ 1319413 w 1319413"/>
                    <a:gd name="connsiteY381" fmla="*/ 90321 h 192118"/>
                    <a:gd name="connsiteX382" fmla="*/ 1310595 w 1319413"/>
                    <a:gd name="connsiteY382" fmla="*/ 90321 h 192118"/>
                    <a:gd name="connsiteX383" fmla="*/ 1310595 w 1319413"/>
                    <a:gd name="connsiteY383" fmla="*/ 173811 h 192118"/>
                    <a:gd name="connsiteX384" fmla="*/ 1319413 w 1319413"/>
                    <a:gd name="connsiteY384" fmla="*/ 173811 h 192118"/>
                    <a:gd name="connsiteX385" fmla="*/ 1319413 w 1319413"/>
                    <a:gd name="connsiteY385" fmla="*/ 191711 h 192118"/>
                    <a:gd name="connsiteX386" fmla="*/ 1310595 w 1319413"/>
                    <a:gd name="connsiteY386" fmla="*/ 191711 h 192118"/>
                    <a:gd name="connsiteX387" fmla="*/ 1310595 w 1319413"/>
                    <a:gd name="connsiteY387" fmla="*/ 192118 h 192118"/>
                    <a:gd name="connsiteX388" fmla="*/ 1286635 w 1319413"/>
                    <a:gd name="connsiteY388" fmla="*/ 192118 h 192118"/>
                    <a:gd name="connsiteX389" fmla="*/ 1286635 w 1319413"/>
                    <a:gd name="connsiteY389" fmla="*/ 191711 h 192118"/>
                    <a:gd name="connsiteX390" fmla="*/ 1259129 w 1319413"/>
                    <a:gd name="connsiteY390" fmla="*/ 191711 h 192118"/>
                    <a:gd name="connsiteX391" fmla="*/ 1259129 w 1319413"/>
                    <a:gd name="connsiteY391" fmla="*/ 192118 h 192118"/>
                    <a:gd name="connsiteX392" fmla="*/ 1235169 w 1319413"/>
                    <a:gd name="connsiteY392" fmla="*/ 192118 h 192118"/>
                    <a:gd name="connsiteX393" fmla="*/ 1235169 w 1319413"/>
                    <a:gd name="connsiteY393" fmla="*/ 191711 h 192118"/>
                    <a:gd name="connsiteX394" fmla="*/ 1207666 w 1319413"/>
                    <a:gd name="connsiteY394" fmla="*/ 191711 h 192118"/>
                    <a:gd name="connsiteX395" fmla="*/ 1207666 w 1319413"/>
                    <a:gd name="connsiteY395" fmla="*/ 192118 h 192118"/>
                    <a:gd name="connsiteX396" fmla="*/ 1183706 w 1319413"/>
                    <a:gd name="connsiteY396" fmla="*/ 192118 h 192118"/>
                    <a:gd name="connsiteX397" fmla="*/ 1183706 w 1319413"/>
                    <a:gd name="connsiteY397" fmla="*/ 191711 h 192118"/>
                    <a:gd name="connsiteX398" fmla="*/ 1156201 w 1319413"/>
                    <a:gd name="connsiteY398" fmla="*/ 191711 h 192118"/>
                    <a:gd name="connsiteX399" fmla="*/ 1156201 w 1319413"/>
                    <a:gd name="connsiteY399" fmla="*/ 192118 h 192118"/>
                    <a:gd name="connsiteX400" fmla="*/ 1132241 w 1319413"/>
                    <a:gd name="connsiteY400" fmla="*/ 192118 h 192118"/>
                    <a:gd name="connsiteX401" fmla="*/ 1132241 w 1319413"/>
                    <a:gd name="connsiteY401" fmla="*/ 191711 h 192118"/>
                    <a:gd name="connsiteX402" fmla="*/ 1104735 w 1319413"/>
                    <a:gd name="connsiteY402" fmla="*/ 191711 h 192118"/>
                    <a:gd name="connsiteX403" fmla="*/ 1104735 w 1319413"/>
                    <a:gd name="connsiteY403" fmla="*/ 192118 h 192118"/>
                    <a:gd name="connsiteX404" fmla="*/ 1080776 w 1319413"/>
                    <a:gd name="connsiteY404" fmla="*/ 192118 h 192118"/>
                    <a:gd name="connsiteX405" fmla="*/ 1080776 w 1319413"/>
                    <a:gd name="connsiteY405" fmla="*/ 191711 h 192118"/>
                    <a:gd name="connsiteX406" fmla="*/ 1053270 w 1319413"/>
                    <a:gd name="connsiteY406" fmla="*/ 191711 h 192118"/>
                    <a:gd name="connsiteX407" fmla="*/ 1053270 w 1319413"/>
                    <a:gd name="connsiteY407" fmla="*/ 192118 h 192118"/>
                    <a:gd name="connsiteX408" fmla="*/ 1029310 w 1319413"/>
                    <a:gd name="connsiteY408" fmla="*/ 192118 h 192118"/>
                    <a:gd name="connsiteX409" fmla="*/ 1029310 w 1319413"/>
                    <a:gd name="connsiteY409" fmla="*/ 191711 h 192118"/>
                    <a:gd name="connsiteX410" fmla="*/ 1001805 w 1319413"/>
                    <a:gd name="connsiteY410" fmla="*/ 191711 h 192118"/>
                    <a:gd name="connsiteX411" fmla="*/ 1001805 w 1319413"/>
                    <a:gd name="connsiteY411" fmla="*/ 192118 h 192118"/>
                    <a:gd name="connsiteX412" fmla="*/ 977845 w 1319413"/>
                    <a:gd name="connsiteY412" fmla="*/ 192118 h 192118"/>
                    <a:gd name="connsiteX413" fmla="*/ 977845 w 1319413"/>
                    <a:gd name="connsiteY413" fmla="*/ 191711 h 192118"/>
                    <a:gd name="connsiteX414" fmla="*/ 950340 w 1319413"/>
                    <a:gd name="connsiteY414" fmla="*/ 191711 h 192118"/>
                    <a:gd name="connsiteX415" fmla="*/ 950340 w 1319413"/>
                    <a:gd name="connsiteY415" fmla="*/ 192118 h 192118"/>
                    <a:gd name="connsiteX416" fmla="*/ 926380 w 1319413"/>
                    <a:gd name="connsiteY416" fmla="*/ 192118 h 192118"/>
                    <a:gd name="connsiteX417" fmla="*/ 926380 w 1319413"/>
                    <a:gd name="connsiteY417" fmla="*/ 191711 h 192118"/>
                    <a:gd name="connsiteX418" fmla="*/ 898874 w 1319413"/>
                    <a:gd name="connsiteY418" fmla="*/ 191711 h 192118"/>
                    <a:gd name="connsiteX419" fmla="*/ 898874 w 1319413"/>
                    <a:gd name="connsiteY419" fmla="*/ 192118 h 192118"/>
                    <a:gd name="connsiteX420" fmla="*/ 874914 w 1319413"/>
                    <a:gd name="connsiteY420" fmla="*/ 192118 h 192118"/>
                    <a:gd name="connsiteX421" fmla="*/ 874914 w 1319413"/>
                    <a:gd name="connsiteY421" fmla="*/ 191711 h 192118"/>
                    <a:gd name="connsiteX422" fmla="*/ 847409 w 1319413"/>
                    <a:gd name="connsiteY422" fmla="*/ 191711 h 192118"/>
                    <a:gd name="connsiteX423" fmla="*/ 847409 w 1319413"/>
                    <a:gd name="connsiteY423" fmla="*/ 192118 h 192118"/>
                    <a:gd name="connsiteX424" fmla="*/ 823448 w 1319413"/>
                    <a:gd name="connsiteY424" fmla="*/ 192118 h 192118"/>
                    <a:gd name="connsiteX425" fmla="*/ 823448 w 1319413"/>
                    <a:gd name="connsiteY425" fmla="*/ 191711 h 192118"/>
                    <a:gd name="connsiteX426" fmla="*/ 795943 w 1319413"/>
                    <a:gd name="connsiteY426" fmla="*/ 191711 h 192118"/>
                    <a:gd name="connsiteX427" fmla="*/ 795943 w 1319413"/>
                    <a:gd name="connsiteY427" fmla="*/ 192118 h 192118"/>
                    <a:gd name="connsiteX428" fmla="*/ 771983 w 1319413"/>
                    <a:gd name="connsiteY428" fmla="*/ 192118 h 192118"/>
                    <a:gd name="connsiteX429" fmla="*/ 771983 w 1319413"/>
                    <a:gd name="connsiteY429" fmla="*/ 191711 h 192118"/>
                    <a:gd name="connsiteX430" fmla="*/ 744477 w 1319413"/>
                    <a:gd name="connsiteY430" fmla="*/ 191711 h 192118"/>
                    <a:gd name="connsiteX431" fmla="*/ 744477 w 1319413"/>
                    <a:gd name="connsiteY431" fmla="*/ 192118 h 192118"/>
                    <a:gd name="connsiteX432" fmla="*/ 720517 w 1319413"/>
                    <a:gd name="connsiteY432" fmla="*/ 192118 h 192118"/>
                    <a:gd name="connsiteX433" fmla="*/ 720517 w 1319413"/>
                    <a:gd name="connsiteY433" fmla="*/ 191711 h 192118"/>
                    <a:gd name="connsiteX434" fmla="*/ 693012 w 1319413"/>
                    <a:gd name="connsiteY434" fmla="*/ 191711 h 192118"/>
                    <a:gd name="connsiteX435" fmla="*/ 693012 w 1319413"/>
                    <a:gd name="connsiteY435" fmla="*/ 192118 h 192118"/>
                    <a:gd name="connsiteX436" fmla="*/ 669052 w 1319413"/>
                    <a:gd name="connsiteY436" fmla="*/ 192118 h 192118"/>
                    <a:gd name="connsiteX437" fmla="*/ 669052 w 1319413"/>
                    <a:gd name="connsiteY437" fmla="*/ 191711 h 192118"/>
                    <a:gd name="connsiteX438" fmla="*/ 641546 w 1319413"/>
                    <a:gd name="connsiteY438" fmla="*/ 191711 h 192118"/>
                    <a:gd name="connsiteX439" fmla="*/ 641546 w 1319413"/>
                    <a:gd name="connsiteY439" fmla="*/ 192118 h 192118"/>
                    <a:gd name="connsiteX440" fmla="*/ 617586 w 1319413"/>
                    <a:gd name="connsiteY440" fmla="*/ 192118 h 192118"/>
                    <a:gd name="connsiteX441" fmla="*/ 617586 w 1319413"/>
                    <a:gd name="connsiteY441" fmla="*/ 191711 h 192118"/>
                    <a:gd name="connsiteX442" fmla="*/ 590081 w 1319413"/>
                    <a:gd name="connsiteY442" fmla="*/ 191711 h 192118"/>
                    <a:gd name="connsiteX443" fmla="*/ 590081 w 1319413"/>
                    <a:gd name="connsiteY443" fmla="*/ 192118 h 192118"/>
                    <a:gd name="connsiteX444" fmla="*/ 566121 w 1319413"/>
                    <a:gd name="connsiteY444" fmla="*/ 192118 h 192118"/>
                    <a:gd name="connsiteX445" fmla="*/ 566121 w 1319413"/>
                    <a:gd name="connsiteY445" fmla="*/ 191711 h 192118"/>
                    <a:gd name="connsiteX446" fmla="*/ 538615 w 1319413"/>
                    <a:gd name="connsiteY446" fmla="*/ 191711 h 192118"/>
                    <a:gd name="connsiteX447" fmla="*/ 538615 w 1319413"/>
                    <a:gd name="connsiteY447" fmla="*/ 192118 h 192118"/>
                    <a:gd name="connsiteX448" fmla="*/ 514654 w 1319413"/>
                    <a:gd name="connsiteY448" fmla="*/ 192118 h 192118"/>
                    <a:gd name="connsiteX449" fmla="*/ 514654 w 1319413"/>
                    <a:gd name="connsiteY449" fmla="*/ 191711 h 192118"/>
                    <a:gd name="connsiteX450" fmla="*/ 487149 w 1319413"/>
                    <a:gd name="connsiteY450" fmla="*/ 191711 h 192118"/>
                    <a:gd name="connsiteX451" fmla="*/ 487149 w 1319413"/>
                    <a:gd name="connsiteY451" fmla="*/ 192118 h 192118"/>
                    <a:gd name="connsiteX452" fmla="*/ 463189 w 1319413"/>
                    <a:gd name="connsiteY452" fmla="*/ 192118 h 192118"/>
                    <a:gd name="connsiteX453" fmla="*/ 463189 w 1319413"/>
                    <a:gd name="connsiteY453" fmla="*/ 191711 h 192118"/>
                    <a:gd name="connsiteX454" fmla="*/ 435683 w 1319413"/>
                    <a:gd name="connsiteY454" fmla="*/ 191711 h 192118"/>
                    <a:gd name="connsiteX455" fmla="*/ 435683 w 1319413"/>
                    <a:gd name="connsiteY455" fmla="*/ 192118 h 192118"/>
                    <a:gd name="connsiteX456" fmla="*/ 411724 w 1319413"/>
                    <a:gd name="connsiteY456" fmla="*/ 192118 h 192118"/>
                    <a:gd name="connsiteX457" fmla="*/ 411724 w 1319413"/>
                    <a:gd name="connsiteY457" fmla="*/ 191711 h 192118"/>
                    <a:gd name="connsiteX458" fmla="*/ 384218 w 1319413"/>
                    <a:gd name="connsiteY458" fmla="*/ 191711 h 192118"/>
                    <a:gd name="connsiteX459" fmla="*/ 384218 w 1319413"/>
                    <a:gd name="connsiteY459" fmla="*/ 192118 h 192118"/>
                    <a:gd name="connsiteX460" fmla="*/ 360258 w 1319413"/>
                    <a:gd name="connsiteY460" fmla="*/ 192118 h 192118"/>
                    <a:gd name="connsiteX461" fmla="*/ 360258 w 1319413"/>
                    <a:gd name="connsiteY461" fmla="*/ 191711 h 192118"/>
                    <a:gd name="connsiteX462" fmla="*/ 332752 w 1319413"/>
                    <a:gd name="connsiteY462" fmla="*/ 191711 h 192118"/>
                    <a:gd name="connsiteX463" fmla="*/ 332752 w 1319413"/>
                    <a:gd name="connsiteY463" fmla="*/ 192118 h 192118"/>
                    <a:gd name="connsiteX464" fmla="*/ 308793 w 1319413"/>
                    <a:gd name="connsiteY464" fmla="*/ 192118 h 192118"/>
                    <a:gd name="connsiteX465" fmla="*/ 308793 w 1319413"/>
                    <a:gd name="connsiteY465" fmla="*/ 191711 h 192118"/>
                    <a:gd name="connsiteX466" fmla="*/ 281287 w 1319413"/>
                    <a:gd name="connsiteY466" fmla="*/ 191711 h 192118"/>
                    <a:gd name="connsiteX467" fmla="*/ 281287 w 1319413"/>
                    <a:gd name="connsiteY467" fmla="*/ 192118 h 192118"/>
                    <a:gd name="connsiteX468" fmla="*/ 257327 w 1319413"/>
                    <a:gd name="connsiteY468" fmla="*/ 192118 h 192118"/>
                    <a:gd name="connsiteX469" fmla="*/ 257327 w 1319413"/>
                    <a:gd name="connsiteY469" fmla="*/ 191711 h 192118"/>
                    <a:gd name="connsiteX470" fmla="*/ 229821 w 1319413"/>
                    <a:gd name="connsiteY470" fmla="*/ 191711 h 192118"/>
                    <a:gd name="connsiteX471" fmla="*/ 229821 w 1319413"/>
                    <a:gd name="connsiteY471" fmla="*/ 192118 h 192118"/>
                    <a:gd name="connsiteX472" fmla="*/ 205861 w 1319413"/>
                    <a:gd name="connsiteY472" fmla="*/ 192118 h 192118"/>
                    <a:gd name="connsiteX473" fmla="*/ 205861 w 1319413"/>
                    <a:gd name="connsiteY473" fmla="*/ 191711 h 192118"/>
                    <a:gd name="connsiteX474" fmla="*/ 178356 w 1319413"/>
                    <a:gd name="connsiteY474" fmla="*/ 191711 h 192118"/>
                    <a:gd name="connsiteX475" fmla="*/ 178356 w 1319413"/>
                    <a:gd name="connsiteY475" fmla="*/ 192118 h 192118"/>
                    <a:gd name="connsiteX476" fmla="*/ 154396 w 1319413"/>
                    <a:gd name="connsiteY476" fmla="*/ 192118 h 192118"/>
                    <a:gd name="connsiteX477" fmla="*/ 154396 w 1319413"/>
                    <a:gd name="connsiteY477" fmla="*/ 191711 h 192118"/>
                    <a:gd name="connsiteX478" fmla="*/ 126891 w 1319413"/>
                    <a:gd name="connsiteY478" fmla="*/ 191711 h 192118"/>
                    <a:gd name="connsiteX479" fmla="*/ 126891 w 1319413"/>
                    <a:gd name="connsiteY479" fmla="*/ 192118 h 192118"/>
                    <a:gd name="connsiteX480" fmla="*/ 102931 w 1319413"/>
                    <a:gd name="connsiteY480" fmla="*/ 192118 h 192118"/>
                    <a:gd name="connsiteX481" fmla="*/ 102931 w 1319413"/>
                    <a:gd name="connsiteY481" fmla="*/ 191711 h 192118"/>
                    <a:gd name="connsiteX482" fmla="*/ 75425 w 1319413"/>
                    <a:gd name="connsiteY482" fmla="*/ 191711 h 192118"/>
                    <a:gd name="connsiteX483" fmla="*/ 75425 w 1319413"/>
                    <a:gd name="connsiteY483" fmla="*/ 192118 h 192118"/>
                    <a:gd name="connsiteX484" fmla="*/ 51465 w 1319413"/>
                    <a:gd name="connsiteY484" fmla="*/ 192118 h 192118"/>
                    <a:gd name="connsiteX485" fmla="*/ 51465 w 1319413"/>
                    <a:gd name="connsiteY485" fmla="*/ 191711 h 192118"/>
                    <a:gd name="connsiteX486" fmla="*/ 23960 w 1319413"/>
                    <a:gd name="connsiteY486" fmla="*/ 191711 h 192118"/>
                    <a:gd name="connsiteX487" fmla="*/ 23960 w 1319413"/>
                    <a:gd name="connsiteY487" fmla="*/ 192118 h 192118"/>
                    <a:gd name="connsiteX488" fmla="*/ 0 w 1319413"/>
                    <a:gd name="connsiteY488" fmla="*/ 192118 h 192118"/>
                    <a:gd name="connsiteX489" fmla="*/ 0 w 1319413"/>
                    <a:gd name="connsiteY489" fmla="*/ 5528 h 192118"/>
                    <a:gd name="connsiteX490" fmla="*/ 11980 w 1319413"/>
                    <a:gd name="connsiteY490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0595 w 1319413"/>
                    <a:gd name="connsiteY379" fmla="*/ 72421 h 192118"/>
                    <a:gd name="connsiteX380" fmla="*/ 1319413 w 1319413"/>
                    <a:gd name="connsiteY380" fmla="*/ 90321 h 192118"/>
                    <a:gd name="connsiteX381" fmla="*/ 1310595 w 1319413"/>
                    <a:gd name="connsiteY381" fmla="*/ 90321 h 192118"/>
                    <a:gd name="connsiteX382" fmla="*/ 1310595 w 1319413"/>
                    <a:gd name="connsiteY382" fmla="*/ 173811 h 192118"/>
                    <a:gd name="connsiteX383" fmla="*/ 1319413 w 1319413"/>
                    <a:gd name="connsiteY383" fmla="*/ 173811 h 192118"/>
                    <a:gd name="connsiteX384" fmla="*/ 1319413 w 1319413"/>
                    <a:gd name="connsiteY384" fmla="*/ 191711 h 192118"/>
                    <a:gd name="connsiteX385" fmla="*/ 1310595 w 1319413"/>
                    <a:gd name="connsiteY385" fmla="*/ 191711 h 192118"/>
                    <a:gd name="connsiteX386" fmla="*/ 1310595 w 1319413"/>
                    <a:gd name="connsiteY386" fmla="*/ 192118 h 192118"/>
                    <a:gd name="connsiteX387" fmla="*/ 1286635 w 1319413"/>
                    <a:gd name="connsiteY387" fmla="*/ 192118 h 192118"/>
                    <a:gd name="connsiteX388" fmla="*/ 1286635 w 1319413"/>
                    <a:gd name="connsiteY388" fmla="*/ 191711 h 192118"/>
                    <a:gd name="connsiteX389" fmla="*/ 1259129 w 1319413"/>
                    <a:gd name="connsiteY389" fmla="*/ 191711 h 192118"/>
                    <a:gd name="connsiteX390" fmla="*/ 1259129 w 1319413"/>
                    <a:gd name="connsiteY390" fmla="*/ 192118 h 192118"/>
                    <a:gd name="connsiteX391" fmla="*/ 1235169 w 1319413"/>
                    <a:gd name="connsiteY391" fmla="*/ 192118 h 192118"/>
                    <a:gd name="connsiteX392" fmla="*/ 1235169 w 1319413"/>
                    <a:gd name="connsiteY392" fmla="*/ 191711 h 192118"/>
                    <a:gd name="connsiteX393" fmla="*/ 1207666 w 1319413"/>
                    <a:gd name="connsiteY393" fmla="*/ 191711 h 192118"/>
                    <a:gd name="connsiteX394" fmla="*/ 1207666 w 1319413"/>
                    <a:gd name="connsiteY394" fmla="*/ 192118 h 192118"/>
                    <a:gd name="connsiteX395" fmla="*/ 1183706 w 1319413"/>
                    <a:gd name="connsiteY395" fmla="*/ 192118 h 192118"/>
                    <a:gd name="connsiteX396" fmla="*/ 1183706 w 1319413"/>
                    <a:gd name="connsiteY396" fmla="*/ 191711 h 192118"/>
                    <a:gd name="connsiteX397" fmla="*/ 1156201 w 1319413"/>
                    <a:gd name="connsiteY397" fmla="*/ 191711 h 192118"/>
                    <a:gd name="connsiteX398" fmla="*/ 1156201 w 1319413"/>
                    <a:gd name="connsiteY398" fmla="*/ 192118 h 192118"/>
                    <a:gd name="connsiteX399" fmla="*/ 1132241 w 1319413"/>
                    <a:gd name="connsiteY399" fmla="*/ 192118 h 192118"/>
                    <a:gd name="connsiteX400" fmla="*/ 1132241 w 1319413"/>
                    <a:gd name="connsiteY400" fmla="*/ 191711 h 192118"/>
                    <a:gd name="connsiteX401" fmla="*/ 1104735 w 1319413"/>
                    <a:gd name="connsiteY401" fmla="*/ 191711 h 192118"/>
                    <a:gd name="connsiteX402" fmla="*/ 1104735 w 1319413"/>
                    <a:gd name="connsiteY402" fmla="*/ 192118 h 192118"/>
                    <a:gd name="connsiteX403" fmla="*/ 1080776 w 1319413"/>
                    <a:gd name="connsiteY403" fmla="*/ 192118 h 192118"/>
                    <a:gd name="connsiteX404" fmla="*/ 1080776 w 1319413"/>
                    <a:gd name="connsiteY404" fmla="*/ 191711 h 192118"/>
                    <a:gd name="connsiteX405" fmla="*/ 1053270 w 1319413"/>
                    <a:gd name="connsiteY405" fmla="*/ 191711 h 192118"/>
                    <a:gd name="connsiteX406" fmla="*/ 1053270 w 1319413"/>
                    <a:gd name="connsiteY406" fmla="*/ 192118 h 192118"/>
                    <a:gd name="connsiteX407" fmla="*/ 1029310 w 1319413"/>
                    <a:gd name="connsiteY407" fmla="*/ 192118 h 192118"/>
                    <a:gd name="connsiteX408" fmla="*/ 1029310 w 1319413"/>
                    <a:gd name="connsiteY408" fmla="*/ 191711 h 192118"/>
                    <a:gd name="connsiteX409" fmla="*/ 1001805 w 1319413"/>
                    <a:gd name="connsiteY409" fmla="*/ 191711 h 192118"/>
                    <a:gd name="connsiteX410" fmla="*/ 1001805 w 1319413"/>
                    <a:gd name="connsiteY410" fmla="*/ 192118 h 192118"/>
                    <a:gd name="connsiteX411" fmla="*/ 977845 w 1319413"/>
                    <a:gd name="connsiteY411" fmla="*/ 192118 h 192118"/>
                    <a:gd name="connsiteX412" fmla="*/ 977845 w 1319413"/>
                    <a:gd name="connsiteY412" fmla="*/ 191711 h 192118"/>
                    <a:gd name="connsiteX413" fmla="*/ 950340 w 1319413"/>
                    <a:gd name="connsiteY413" fmla="*/ 191711 h 192118"/>
                    <a:gd name="connsiteX414" fmla="*/ 950340 w 1319413"/>
                    <a:gd name="connsiteY414" fmla="*/ 192118 h 192118"/>
                    <a:gd name="connsiteX415" fmla="*/ 926380 w 1319413"/>
                    <a:gd name="connsiteY415" fmla="*/ 192118 h 192118"/>
                    <a:gd name="connsiteX416" fmla="*/ 926380 w 1319413"/>
                    <a:gd name="connsiteY416" fmla="*/ 191711 h 192118"/>
                    <a:gd name="connsiteX417" fmla="*/ 898874 w 1319413"/>
                    <a:gd name="connsiteY417" fmla="*/ 191711 h 192118"/>
                    <a:gd name="connsiteX418" fmla="*/ 898874 w 1319413"/>
                    <a:gd name="connsiteY418" fmla="*/ 192118 h 192118"/>
                    <a:gd name="connsiteX419" fmla="*/ 874914 w 1319413"/>
                    <a:gd name="connsiteY419" fmla="*/ 192118 h 192118"/>
                    <a:gd name="connsiteX420" fmla="*/ 874914 w 1319413"/>
                    <a:gd name="connsiteY420" fmla="*/ 191711 h 192118"/>
                    <a:gd name="connsiteX421" fmla="*/ 847409 w 1319413"/>
                    <a:gd name="connsiteY421" fmla="*/ 191711 h 192118"/>
                    <a:gd name="connsiteX422" fmla="*/ 847409 w 1319413"/>
                    <a:gd name="connsiteY422" fmla="*/ 192118 h 192118"/>
                    <a:gd name="connsiteX423" fmla="*/ 823448 w 1319413"/>
                    <a:gd name="connsiteY423" fmla="*/ 192118 h 192118"/>
                    <a:gd name="connsiteX424" fmla="*/ 823448 w 1319413"/>
                    <a:gd name="connsiteY424" fmla="*/ 191711 h 192118"/>
                    <a:gd name="connsiteX425" fmla="*/ 795943 w 1319413"/>
                    <a:gd name="connsiteY425" fmla="*/ 191711 h 192118"/>
                    <a:gd name="connsiteX426" fmla="*/ 795943 w 1319413"/>
                    <a:gd name="connsiteY426" fmla="*/ 192118 h 192118"/>
                    <a:gd name="connsiteX427" fmla="*/ 771983 w 1319413"/>
                    <a:gd name="connsiteY427" fmla="*/ 192118 h 192118"/>
                    <a:gd name="connsiteX428" fmla="*/ 771983 w 1319413"/>
                    <a:gd name="connsiteY428" fmla="*/ 191711 h 192118"/>
                    <a:gd name="connsiteX429" fmla="*/ 744477 w 1319413"/>
                    <a:gd name="connsiteY429" fmla="*/ 191711 h 192118"/>
                    <a:gd name="connsiteX430" fmla="*/ 744477 w 1319413"/>
                    <a:gd name="connsiteY430" fmla="*/ 192118 h 192118"/>
                    <a:gd name="connsiteX431" fmla="*/ 720517 w 1319413"/>
                    <a:gd name="connsiteY431" fmla="*/ 192118 h 192118"/>
                    <a:gd name="connsiteX432" fmla="*/ 720517 w 1319413"/>
                    <a:gd name="connsiteY432" fmla="*/ 191711 h 192118"/>
                    <a:gd name="connsiteX433" fmla="*/ 693012 w 1319413"/>
                    <a:gd name="connsiteY433" fmla="*/ 191711 h 192118"/>
                    <a:gd name="connsiteX434" fmla="*/ 693012 w 1319413"/>
                    <a:gd name="connsiteY434" fmla="*/ 192118 h 192118"/>
                    <a:gd name="connsiteX435" fmla="*/ 669052 w 1319413"/>
                    <a:gd name="connsiteY435" fmla="*/ 192118 h 192118"/>
                    <a:gd name="connsiteX436" fmla="*/ 669052 w 1319413"/>
                    <a:gd name="connsiteY436" fmla="*/ 191711 h 192118"/>
                    <a:gd name="connsiteX437" fmla="*/ 641546 w 1319413"/>
                    <a:gd name="connsiteY437" fmla="*/ 191711 h 192118"/>
                    <a:gd name="connsiteX438" fmla="*/ 641546 w 1319413"/>
                    <a:gd name="connsiteY438" fmla="*/ 192118 h 192118"/>
                    <a:gd name="connsiteX439" fmla="*/ 617586 w 1319413"/>
                    <a:gd name="connsiteY439" fmla="*/ 192118 h 192118"/>
                    <a:gd name="connsiteX440" fmla="*/ 617586 w 1319413"/>
                    <a:gd name="connsiteY440" fmla="*/ 191711 h 192118"/>
                    <a:gd name="connsiteX441" fmla="*/ 590081 w 1319413"/>
                    <a:gd name="connsiteY441" fmla="*/ 191711 h 192118"/>
                    <a:gd name="connsiteX442" fmla="*/ 590081 w 1319413"/>
                    <a:gd name="connsiteY442" fmla="*/ 192118 h 192118"/>
                    <a:gd name="connsiteX443" fmla="*/ 566121 w 1319413"/>
                    <a:gd name="connsiteY443" fmla="*/ 192118 h 192118"/>
                    <a:gd name="connsiteX444" fmla="*/ 566121 w 1319413"/>
                    <a:gd name="connsiteY444" fmla="*/ 191711 h 192118"/>
                    <a:gd name="connsiteX445" fmla="*/ 538615 w 1319413"/>
                    <a:gd name="connsiteY445" fmla="*/ 191711 h 192118"/>
                    <a:gd name="connsiteX446" fmla="*/ 538615 w 1319413"/>
                    <a:gd name="connsiteY446" fmla="*/ 192118 h 192118"/>
                    <a:gd name="connsiteX447" fmla="*/ 514654 w 1319413"/>
                    <a:gd name="connsiteY447" fmla="*/ 192118 h 192118"/>
                    <a:gd name="connsiteX448" fmla="*/ 514654 w 1319413"/>
                    <a:gd name="connsiteY448" fmla="*/ 191711 h 192118"/>
                    <a:gd name="connsiteX449" fmla="*/ 487149 w 1319413"/>
                    <a:gd name="connsiteY449" fmla="*/ 191711 h 192118"/>
                    <a:gd name="connsiteX450" fmla="*/ 487149 w 1319413"/>
                    <a:gd name="connsiteY450" fmla="*/ 192118 h 192118"/>
                    <a:gd name="connsiteX451" fmla="*/ 463189 w 1319413"/>
                    <a:gd name="connsiteY451" fmla="*/ 192118 h 192118"/>
                    <a:gd name="connsiteX452" fmla="*/ 463189 w 1319413"/>
                    <a:gd name="connsiteY452" fmla="*/ 191711 h 192118"/>
                    <a:gd name="connsiteX453" fmla="*/ 435683 w 1319413"/>
                    <a:gd name="connsiteY453" fmla="*/ 191711 h 192118"/>
                    <a:gd name="connsiteX454" fmla="*/ 435683 w 1319413"/>
                    <a:gd name="connsiteY454" fmla="*/ 192118 h 192118"/>
                    <a:gd name="connsiteX455" fmla="*/ 411724 w 1319413"/>
                    <a:gd name="connsiteY455" fmla="*/ 192118 h 192118"/>
                    <a:gd name="connsiteX456" fmla="*/ 411724 w 1319413"/>
                    <a:gd name="connsiteY456" fmla="*/ 191711 h 192118"/>
                    <a:gd name="connsiteX457" fmla="*/ 384218 w 1319413"/>
                    <a:gd name="connsiteY457" fmla="*/ 191711 h 192118"/>
                    <a:gd name="connsiteX458" fmla="*/ 384218 w 1319413"/>
                    <a:gd name="connsiteY458" fmla="*/ 192118 h 192118"/>
                    <a:gd name="connsiteX459" fmla="*/ 360258 w 1319413"/>
                    <a:gd name="connsiteY459" fmla="*/ 192118 h 192118"/>
                    <a:gd name="connsiteX460" fmla="*/ 360258 w 1319413"/>
                    <a:gd name="connsiteY460" fmla="*/ 191711 h 192118"/>
                    <a:gd name="connsiteX461" fmla="*/ 332752 w 1319413"/>
                    <a:gd name="connsiteY461" fmla="*/ 191711 h 192118"/>
                    <a:gd name="connsiteX462" fmla="*/ 332752 w 1319413"/>
                    <a:gd name="connsiteY462" fmla="*/ 192118 h 192118"/>
                    <a:gd name="connsiteX463" fmla="*/ 308793 w 1319413"/>
                    <a:gd name="connsiteY463" fmla="*/ 192118 h 192118"/>
                    <a:gd name="connsiteX464" fmla="*/ 308793 w 1319413"/>
                    <a:gd name="connsiteY464" fmla="*/ 191711 h 192118"/>
                    <a:gd name="connsiteX465" fmla="*/ 281287 w 1319413"/>
                    <a:gd name="connsiteY465" fmla="*/ 191711 h 192118"/>
                    <a:gd name="connsiteX466" fmla="*/ 281287 w 1319413"/>
                    <a:gd name="connsiteY466" fmla="*/ 192118 h 192118"/>
                    <a:gd name="connsiteX467" fmla="*/ 257327 w 1319413"/>
                    <a:gd name="connsiteY467" fmla="*/ 192118 h 192118"/>
                    <a:gd name="connsiteX468" fmla="*/ 257327 w 1319413"/>
                    <a:gd name="connsiteY468" fmla="*/ 191711 h 192118"/>
                    <a:gd name="connsiteX469" fmla="*/ 229821 w 1319413"/>
                    <a:gd name="connsiteY469" fmla="*/ 191711 h 192118"/>
                    <a:gd name="connsiteX470" fmla="*/ 229821 w 1319413"/>
                    <a:gd name="connsiteY470" fmla="*/ 192118 h 192118"/>
                    <a:gd name="connsiteX471" fmla="*/ 205861 w 1319413"/>
                    <a:gd name="connsiteY471" fmla="*/ 192118 h 192118"/>
                    <a:gd name="connsiteX472" fmla="*/ 205861 w 1319413"/>
                    <a:gd name="connsiteY472" fmla="*/ 191711 h 192118"/>
                    <a:gd name="connsiteX473" fmla="*/ 178356 w 1319413"/>
                    <a:gd name="connsiteY473" fmla="*/ 191711 h 192118"/>
                    <a:gd name="connsiteX474" fmla="*/ 178356 w 1319413"/>
                    <a:gd name="connsiteY474" fmla="*/ 192118 h 192118"/>
                    <a:gd name="connsiteX475" fmla="*/ 154396 w 1319413"/>
                    <a:gd name="connsiteY475" fmla="*/ 192118 h 192118"/>
                    <a:gd name="connsiteX476" fmla="*/ 154396 w 1319413"/>
                    <a:gd name="connsiteY476" fmla="*/ 191711 h 192118"/>
                    <a:gd name="connsiteX477" fmla="*/ 126891 w 1319413"/>
                    <a:gd name="connsiteY477" fmla="*/ 191711 h 192118"/>
                    <a:gd name="connsiteX478" fmla="*/ 126891 w 1319413"/>
                    <a:gd name="connsiteY478" fmla="*/ 192118 h 192118"/>
                    <a:gd name="connsiteX479" fmla="*/ 102931 w 1319413"/>
                    <a:gd name="connsiteY479" fmla="*/ 192118 h 192118"/>
                    <a:gd name="connsiteX480" fmla="*/ 102931 w 1319413"/>
                    <a:gd name="connsiteY480" fmla="*/ 191711 h 192118"/>
                    <a:gd name="connsiteX481" fmla="*/ 75425 w 1319413"/>
                    <a:gd name="connsiteY481" fmla="*/ 191711 h 192118"/>
                    <a:gd name="connsiteX482" fmla="*/ 75425 w 1319413"/>
                    <a:gd name="connsiteY482" fmla="*/ 192118 h 192118"/>
                    <a:gd name="connsiteX483" fmla="*/ 51465 w 1319413"/>
                    <a:gd name="connsiteY483" fmla="*/ 192118 h 192118"/>
                    <a:gd name="connsiteX484" fmla="*/ 51465 w 1319413"/>
                    <a:gd name="connsiteY484" fmla="*/ 191711 h 192118"/>
                    <a:gd name="connsiteX485" fmla="*/ 23960 w 1319413"/>
                    <a:gd name="connsiteY485" fmla="*/ 191711 h 192118"/>
                    <a:gd name="connsiteX486" fmla="*/ 23960 w 1319413"/>
                    <a:gd name="connsiteY486" fmla="*/ 192118 h 192118"/>
                    <a:gd name="connsiteX487" fmla="*/ 0 w 1319413"/>
                    <a:gd name="connsiteY487" fmla="*/ 192118 h 192118"/>
                    <a:gd name="connsiteX488" fmla="*/ 0 w 1319413"/>
                    <a:gd name="connsiteY488" fmla="*/ 5528 h 192118"/>
                    <a:gd name="connsiteX489" fmla="*/ 11980 w 1319413"/>
                    <a:gd name="connsiteY489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0595 w 1319413"/>
                    <a:gd name="connsiteY379" fmla="*/ 72421 h 192118"/>
                    <a:gd name="connsiteX380" fmla="*/ 1319413 w 1319413"/>
                    <a:gd name="connsiteY380" fmla="*/ 90321 h 192118"/>
                    <a:gd name="connsiteX381" fmla="*/ 1310595 w 1319413"/>
                    <a:gd name="connsiteY381" fmla="*/ 173811 h 192118"/>
                    <a:gd name="connsiteX382" fmla="*/ 1319413 w 1319413"/>
                    <a:gd name="connsiteY382" fmla="*/ 173811 h 192118"/>
                    <a:gd name="connsiteX383" fmla="*/ 1319413 w 1319413"/>
                    <a:gd name="connsiteY383" fmla="*/ 191711 h 192118"/>
                    <a:gd name="connsiteX384" fmla="*/ 1310595 w 1319413"/>
                    <a:gd name="connsiteY384" fmla="*/ 191711 h 192118"/>
                    <a:gd name="connsiteX385" fmla="*/ 1310595 w 1319413"/>
                    <a:gd name="connsiteY385" fmla="*/ 192118 h 192118"/>
                    <a:gd name="connsiteX386" fmla="*/ 1286635 w 1319413"/>
                    <a:gd name="connsiteY386" fmla="*/ 192118 h 192118"/>
                    <a:gd name="connsiteX387" fmla="*/ 1286635 w 1319413"/>
                    <a:gd name="connsiteY387" fmla="*/ 191711 h 192118"/>
                    <a:gd name="connsiteX388" fmla="*/ 1259129 w 1319413"/>
                    <a:gd name="connsiteY388" fmla="*/ 191711 h 192118"/>
                    <a:gd name="connsiteX389" fmla="*/ 1259129 w 1319413"/>
                    <a:gd name="connsiteY389" fmla="*/ 192118 h 192118"/>
                    <a:gd name="connsiteX390" fmla="*/ 1235169 w 1319413"/>
                    <a:gd name="connsiteY390" fmla="*/ 192118 h 192118"/>
                    <a:gd name="connsiteX391" fmla="*/ 1235169 w 1319413"/>
                    <a:gd name="connsiteY391" fmla="*/ 191711 h 192118"/>
                    <a:gd name="connsiteX392" fmla="*/ 1207666 w 1319413"/>
                    <a:gd name="connsiteY392" fmla="*/ 191711 h 192118"/>
                    <a:gd name="connsiteX393" fmla="*/ 1207666 w 1319413"/>
                    <a:gd name="connsiteY393" fmla="*/ 192118 h 192118"/>
                    <a:gd name="connsiteX394" fmla="*/ 1183706 w 1319413"/>
                    <a:gd name="connsiteY394" fmla="*/ 192118 h 192118"/>
                    <a:gd name="connsiteX395" fmla="*/ 1183706 w 1319413"/>
                    <a:gd name="connsiteY395" fmla="*/ 191711 h 192118"/>
                    <a:gd name="connsiteX396" fmla="*/ 1156201 w 1319413"/>
                    <a:gd name="connsiteY396" fmla="*/ 191711 h 192118"/>
                    <a:gd name="connsiteX397" fmla="*/ 1156201 w 1319413"/>
                    <a:gd name="connsiteY397" fmla="*/ 192118 h 192118"/>
                    <a:gd name="connsiteX398" fmla="*/ 1132241 w 1319413"/>
                    <a:gd name="connsiteY398" fmla="*/ 192118 h 192118"/>
                    <a:gd name="connsiteX399" fmla="*/ 1132241 w 1319413"/>
                    <a:gd name="connsiteY399" fmla="*/ 191711 h 192118"/>
                    <a:gd name="connsiteX400" fmla="*/ 1104735 w 1319413"/>
                    <a:gd name="connsiteY400" fmla="*/ 191711 h 192118"/>
                    <a:gd name="connsiteX401" fmla="*/ 1104735 w 1319413"/>
                    <a:gd name="connsiteY401" fmla="*/ 192118 h 192118"/>
                    <a:gd name="connsiteX402" fmla="*/ 1080776 w 1319413"/>
                    <a:gd name="connsiteY402" fmla="*/ 192118 h 192118"/>
                    <a:gd name="connsiteX403" fmla="*/ 1080776 w 1319413"/>
                    <a:gd name="connsiteY403" fmla="*/ 191711 h 192118"/>
                    <a:gd name="connsiteX404" fmla="*/ 1053270 w 1319413"/>
                    <a:gd name="connsiteY404" fmla="*/ 191711 h 192118"/>
                    <a:gd name="connsiteX405" fmla="*/ 1053270 w 1319413"/>
                    <a:gd name="connsiteY405" fmla="*/ 192118 h 192118"/>
                    <a:gd name="connsiteX406" fmla="*/ 1029310 w 1319413"/>
                    <a:gd name="connsiteY406" fmla="*/ 192118 h 192118"/>
                    <a:gd name="connsiteX407" fmla="*/ 1029310 w 1319413"/>
                    <a:gd name="connsiteY407" fmla="*/ 191711 h 192118"/>
                    <a:gd name="connsiteX408" fmla="*/ 1001805 w 1319413"/>
                    <a:gd name="connsiteY408" fmla="*/ 191711 h 192118"/>
                    <a:gd name="connsiteX409" fmla="*/ 1001805 w 1319413"/>
                    <a:gd name="connsiteY409" fmla="*/ 192118 h 192118"/>
                    <a:gd name="connsiteX410" fmla="*/ 977845 w 1319413"/>
                    <a:gd name="connsiteY410" fmla="*/ 192118 h 192118"/>
                    <a:gd name="connsiteX411" fmla="*/ 977845 w 1319413"/>
                    <a:gd name="connsiteY411" fmla="*/ 191711 h 192118"/>
                    <a:gd name="connsiteX412" fmla="*/ 950340 w 1319413"/>
                    <a:gd name="connsiteY412" fmla="*/ 191711 h 192118"/>
                    <a:gd name="connsiteX413" fmla="*/ 950340 w 1319413"/>
                    <a:gd name="connsiteY413" fmla="*/ 192118 h 192118"/>
                    <a:gd name="connsiteX414" fmla="*/ 926380 w 1319413"/>
                    <a:gd name="connsiteY414" fmla="*/ 192118 h 192118"/>
                    <a:gd name="connsiteX415" fmla="*/ 926380 w 1319413"/>
                    <a:gd name="connsiteY415" fmla="*/ 191711 h 192118"/>
                    <a:gd name="connsiteX416" fmla="*/ 898874 w 1319413"/>
                    <a:gd name="connsiteY416" fmla="*/ 191711 h 192118"/>
                    <a:gd name="connsiteX417" fmla="*/ 898874 w 1319413"/>
                    <a:gd name="connsiteY417" fmla="*/ 192118 h 192118"/>
                    <a:gd name="connsiteX418" fmla="*/ 874914 w 1319413"/>
                    <a:gd name="connsiteY418" fmla="*/ 192118 h 192118"/>
                    <a:gd name="connsiteX419" fmla="*/ 874914 w 1319413"/>
                    <a:gd name="connsiteY419" fmla="*/ 191711 h 192118"/>
                    <a:gd name="connsiteX420" fmla="*/ 847409 w 1319413"/>
                    <a:gd name="connsiteY420" fmla="*/ 191711 h 192118"/>
                    <a:gd name="connsiteX421" fmla="*/ 847409 w 1319413"/>
                    <a:gd name="connsiteY421" fmla="*/ 192118 h 192118"/>
                    <a:gd name="connsiteX422" fmla="*/ 823448 w 1319413"/>
                    <a:gd name="connsiteY422" fmla="*/ 192118 h 192118"/>
                    <a:gd name="connsiteX423" fmla="*/ 823448 w 1319413"/>
                    <a:gd name="connsiteY423" fmla="*/ 191711 h 192118"/>
                    <a:gd name="connsiteX424" fmla="*/ 795943 w 1319413"/>
                    <a:gd name="connsiteY424" fmla="*/ 191711 h 192118"/>
                    <a:gd name="connsiteX425" fmla="*/ 795943 w 1319413"/>
                    <a:gd name="connsiteY425" fmla="*/ 192118 h 192118"/>
                    <a:gd name="connsiteX426" fmla="*/ 771983 w 1319413"/>
                    <a:gd name="connsiteY426" fmla="*/ 192118 h 192118"/>
                    <a:gd name="connsiteX427" fmla="*/ 771983 w 1319413"/>
                    <a:gd name="connsiteY427" fmla="*/ 191711 h 192118"/>
                    <a:gd name="connsiteX428" fmla="*/ 744477 w 1319413"/>
                    <a:gd name="connsiteY428" fmla="*/ 191711 h 192118"/>
                    <a:gd name="connsiteX429" fmla="*/ 744477 w 1319413"/>
                    <a:gd name="connsiteY429" fmla="*/ 192118 h 192118"/>
                    <a:gd name="connsiteX430" fmla="*/ 720517 w 1319413"/>
                    <a:gd name="connsiteY430" fmla="*/ 192118 h 192118"/>
                    <a:gd name="connsiteX431" fmla="*/ 720517 w 1319413"/>
                    <a:gd name="connsiteY431" fmla="*/ 191711 h 192118"/>
                    <a:gd name="connsiteX432" fmla="*/ 693012 w 1319413"/>
                    <a:gd name="connsiteY432" fmla="*/ 191711 h 192118"/>
                    <a:gd name="connsiteX433" fmla="*/ 693012 w 1319413"/>
                    <a:gd name="connsiteY433" fmla="*/ 192118 h 192118"/>
                    <a:gd name="connsiteX434" fmla="*/ 669052 w 1319413"/>
                    <a:gd name="connsiteY434" fmla="*/ 192118 h 192118"/>
                    <a:gd name="connsiteX435" fmla="*/ 669052 w 1319413"/>
                    <a:gd name="connsiteY435" fmla="*/ 191711 h 192118"/>
                    <a:gd name="connsiteX436" fmla="*/ 641546 w 1319413"/>
                    <a:gd name="connsiteY436" fmla="*/ 191711 h 192118"/>
                    <a:gd name="connsiteX437" fmla="*/ 641546 w 1319413"/>
                    <a:gd name="connsiteY437" fmla="*/ 192118 h 192118"/>
                    <a:gd name="connsiteX438" fmla="*/ 617586 w 1319413"/>
                    <a:gd name="connsiteY438" fmla="*/ 192118 h 192118"/>
                    <a:gd name="connsiteX439" fmla="*/ 617586 w 1319413"/>
                    <a:gd name="connsiteY439" fmla="*/ 191711 h 192118"/>
                    <a:gd name="connsiteX440" fmla="*/ 590081 w 1319413"/>
                    <a:gd name="connsiteY440" fmla="*/ 191711 h 192118"/>
                    <a:gd name="connsiteX441" fmla="*/ 590081 w 1319413"/>
                    <a:gd name="connsiteY441" fmla="*/ 192118 h 192118"/>
                    <a:gd name="connsiteX442" fmla="*/ 566121 w 1319413"/>
                    <a:gd name="connsiteY442" fmla="*/ 192118 h 192118"/>
                    <a:gd name="connsiteX443" fmla="*/ 566121 w 1319413"/>
                    <a:gd name="connsiteY443" fmla="*/ 191711 h 192118"/>
                    <a:gd name="connsiteX444" fmla="*/ 538615 w 1319413"/>
                    <a:gd name="connsiteY444" fmla="*/ 191711 h 192118"/>
                    <a:gd name="connsiteX445" fmla="*/ 538615 w 1319413"/>
                    <a:gd name="connsiteY445" fmla="*/ 192118 h 192118"/>
                    <a:gd name="connsiteX446" fmla="*/ 514654 w 1319413"/>
                    <a:gd name="connsiteY446" fmla="*/ 192118 h 192118"/>
                    <a:gd name="connsiteX447" fmla="*/ 514654 w 1319413"/>
                    <a:gd name="connsiteY447" fmla="*/ 191711 h 192118"/>
                    <a:gd name="connsiteX448" fmla="*/ 487149 w 1319413"/>
                    <a:gd name="connsiteY448" fmla="*/ 191711 h 192118"/>
                    <a:gd name="connsiteX449" fmla="*/ 487149 w 1319413"/>
                    <a:gd name="connsiteY449" fmla="*/ 192118 h 192118"/>
                    <a:gd name="connsiteX450" fmla="*/ 463189 w 1319413"/>
                    <a:gd name="connsiteY450" fmla="*/ 192118 h 192118"/>
                    <a:gd name="connsiteX451" fmla="*/ 463189 w 1319413"/>
                    <a:gd name="connsiteY451" fmla="*/ 191711 h 192118"/>
                    <a:gd name="connsiteX452" fmla="*/ 435683 w 1319413"/>
                    <a:gd name="connsiteY452" fmla="*/ 191711 h 192118"/>
                    <a:gd name="connsiteX453" fmla="*/ 435683 w 1319413"/>
                    <a:gd name="connsiteY453" fmla="*/ 192118 h 192118"/>
                    <a:gd name="connsiteX454" fmla="*/ 411724 w 1319413"/>
                    <a:gd name="connsiteY454" fmla="*/ 192118 h 192118"/>
                    <a:gd name="connsiteX455" fmla="*/ 411724 w 1319413"/>
                    <a:gd name="connsiteY455" fmla="*/ 191711 h 192118"/>
                    <a:gd name="connsiteX456" fmla="*/ 384218 w 1319413"/>
                    <a:gd name="connsiteY456" fmla="*/ 191711 h 192118"/>
                    <a:gd name="connsiteX457" fmla="*/ 384218 w 1319413"/>
                    <a:gd name="connsiteY457" fmla="*/ 192118 h 192118"/>
                    <a:gd name="connsiteX458" fmla="*/ 360258 w 1319413"/>
                    <a:gd name="connsiteY458" fmla="*/ 192118 h 192118"/>
                    <a:gd name="connsiteX459" fmla="*/ 360258 w 1319413"/>
                    <a:gd name="connsiteY459" fmla="*/ 191711 h 192118"/>
                    <a:gd name="connsiteX460" fmla="*/ 332752 w 1319413"/>
                    <a:gd name="connsiteY460" fmla="*/ 191711 h 192118"/>
                    <a:gd name="connsiteX461" fmla="*/ 332752 w 1319413"/>
                    <a:gd name="connsiteY461" fmla="*/ 192118 h 192118"/>
                    <a:gd name="connsiteX462" fmla="*/ 308793 w 1319413"/>
                    <a:gd name="connsiteY462" fmla="*/ 192118 h 192118"/>
                    <a:gd name="connsiteX463" fmla="*/ 308793 w 1319413"/>
                    <a:gd name="connsiteY463" fmla="*/ 191711 h 192118"/>
                    <a:gd name="connsiteX464" fmla="*/ 281287 w 1319413"/>
                    <a:gd name="connsiteY464" fmla="*/ 191711 h 192118"/>
                    <a:gd name="connsiteX465" fmla="*/ 281287 w 1319413"/>
                    <a:gd name="connsiteY465" fmla="*/ 192118 h 192118"/>
                    <a:gd name="connsiteX466" fmla="*/ 257327 w 1319413"/>
                    <a:gd name="connsiteY466" fmla="*/ 192118 h 192118"/>
                    <a:gd name="connsiteX467" fmla="*/ 257327 w 1319413"/>
                    <a:gd name="connsiteY467" fmla="*/ 191711 h 192118"/>
                    <a:gd name="connsiteX468" fmla="*/ 229821 w 1319413"/>
                    <a:gd name="connsiteY468" fmla="*/ 191711 h 192118"/>
                    <a:gd name="connsiteX469" fmla="*/ 229821 w 1319413"/>
                    <a:gd name="connsiteY469" fmla="*/ 192118 h 192118"/>
                    <a:gd name="connsiteX470" fmla="*/ 205861 w 1319413"/>
                    <a:gd name="connsiteY470" fmla="*/ 192118 h 192118"/>
                    <a:gd name="connsiteX471" fmla="*/ 205861 w 1319413"/>
                    <a:gd name="connsiteY471" fmla="*/ 191711 h 192118"/>
                    <a:gd name="connsiteX472" fmla="*/ 178356 w 1319413"/>
                    <a:gd name="connsiteY472" fmla="*/ 191711 h 192118"/>
                    <a:gd name="connsiteX473" fmla="*/ 178356 w 1319413"/>
                    <a:gd name="connsiteY473" fmla="*/ 192118 h 192118"/>
                    <a:gd name="connsiteX474" fmla="*/ 154396 w 1319413"/>
                    <a:gd name="connsiteY474" fmla="*/ 192118 h 192118"/>
                    <a:gd name="connsiteX475" fmla="*/ 154396 w 1319413"/>
                    <a:gd name="connsiteY475" fmla="*/ 191711 h 192118"/>
                    <a:gd name="connsiteX476" fmla="*/ 126891 w 1319413"/>
                    <a:gd name="connsiteY476" fmla="*/ 191711 h 192118"/>
                    <a:gd name="connsiteX477" fmla="*/ 126891 w 1319413"/>
                    <a:gd name="connsiteY477" fmla="*/ 192118 h 192118"/>
                    <a:gd name="connsiteX478" fmla="*/ 102931 w 1319413"/>
                    <a:gd name="connsiteY478" fmla="*/ 192118 h 192118"/>
                    <a:gd name="connsiteX479" fmla="*/ 102931 w 1319413"/>
                    <a:gd name="connsiteY479" fmla="*/ 191711 h 192118"/>
                    <a:gd name="connsiteX480" fmla="*/ 75425 w 1319413"/>
                    <a:gd name="connsiteY480" fmla="*/ 191711 h 192118"/>
                    <a:gd name="connsiteX481" fmla="*/ 75425 w 1319413"/>
                    <a:gd name="connsiteY481" fmla="*/ 192118 h 192118"/>
                    <a:gd name="connsiteX482" fmla="*/ 51465 w 1319413"/>
                    <a:gd name="connsiteY482" fmla="*/ 192118 h 192118"/>
                    <a:gd name="connsiteX483" fmla="*/ 51465 w 1319413"/>
                    <a:gd name="connsiteY483" fmla="*/ 191711 h 192118"/>
                    <a:gd name="connsiteX484" fmla="*/ 23960 w 1319413"/>
                    <a:gd name="connsiteY484" fmla="*/ 191711 h 192118"/>
                    <a:gd name="connsiteX485" fmla="*/ 23960 w 1319413"/>
                    <a:gd name="connsiteY485" fmla="*/ 192118 h 192118"/>
                    <a:gd name="connsiteX486" fmla="*/ 0 w 1319413"/>
                    <a:gd name="connsiteY486" fmla="*/ 192118 h 192118"/>
                    <a:gd name="connsiteX487" fmla="*/ 0 w 1319413"/>
                    <a:gd name="connsiteY487" fmla="*/ 5528 h 192118"/>
                    <a:gd name="connsiteX488" fmla="*/ 11980 w 1319413"/>
                    <a:gd name="connsiteY488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0595 w 1319413"/>
                    <a:gd name="connsiteY379" fmla="*/ 72421 h 192118"/>
                    <a:gd name="connsiteX380" fmla="*/ 1310595 w 1319413"/>
                    <a:gd name="connsiteY380" fmla="*/ 173811 h 192118"/>
                    <a:gd name="connsiteX381" fmla="*/ 1319413 w 1319413"/>
                    <a:gd name="connsiteY381" fmla="*/ 173811 h 192118"/>
                    <a:gd name="connsiteX382" fmla="*/ 1319413 w 1319413"/>
                    <a:gd name="connsiteY382" fmla="*/ 191711 h 192118"/>
                    <a:gd name="connsiteX383" fmla="*/ 1310595 w 1319413"/>
                    <a:gd name="connsiteY383" fmla="*/ 191711 h 192118"/>
                    <a:gd name="connsiteX384" fmla="*/ 1310595 w 1319413"/>
                    <a:gd name="connsiteY384" fmla="*/ 192118 h 192118"/>
                    <a:gd name="connsiteX385" fmla="*/ 1286635 w 1319413"/>
                    <a:gd name="connsiteY385" fmla="*/ 192118 h 192118"/>
                    <a:gd name="connsiteX386" fmla="*/ 1286635 w 1319413"/>
                    <a:gd name="connsiteY386" fmla="*/ 191711 h 192118"/>
                    <a:gd name="connsiteX387" fmla="*/ 1259129 w 1319413"/>
                    <a:gd name="connsiteY387" fmla="*/ 191711 h 192118"/>
                    <a:gd name="connsiteX388" fmla="*/ 1259129 w 1319413"/>
                    <a:gd name="connsiteY388" fmla="*/ 192118 h 192118"/>
                    <a:gd name="connsiteX389" fmla="*/ 1235169 w 1319413"/>
                    <a:gd name="connsiteY389" fmla="*/ 192118 h 192118"/>
                    <a:gd name="connsiteX390" fmla="*/ 1235169 w 1319413"/>
                    <a:gd name="connsiteY390" fmla="*/ 191711 h 192118"/>
                    <a:gd name="connsiteX391" fmla="*/ 1207666 w 1319413"/>
                    <a:gd name="connsiteY391" fmla="*/ 191711 h 192118"/>
                    <a:gd name="connsiteX392" fmla="*/ 1207666 w 1319413"/>
                    <a:gd name="connsiteY392" fmla="*/ 192118 h 192118"/>
                    <a:gd name="connsiteX393" fmla="*/ 1183706 w 1319413"/>
                    <a:gd name="connsiteY393" fmla="*/ 192118 h 192118"/>
                    <a:gd name="connsiteX394" fmla="*/ 1183706 w 1319413"/>
                    <a:gd name="connsiteY394" fmla="*/ 191711 h 192118"/>
                    <a:gd name="connsiteX395" fmla="*/ 1156201 w 1319413"/>
                    <a:gd name="connsiteY395" fmla="*/ 191711 h 192118"/>
                    <a:gd name="connsiteX396" fmla="*/ 1156201 w 1319413"/>
                    <a:gd name="connsiteY396" fmla="*/ 192118 h 192118"/>
                    <a:gd name="connsiteX397" fmla="*/ 1132241 w 1319413"/>
                    <a:gd name="connsiteY397" fmla="*/ 192118 h 192118"/>
                    <a:gd name="connsiteX398" fmla="*/ 1132241 w 1319413"/>
                    <a:gd name="connsiteY398" fmla="*/ 191711 h 192118"/>
                    <a:gd name="connsiteX399" fmla="*/ 1104735 w 1319413"/>
                    <a:gd name="connsiteY399" fmla="*/ 191711 h 192118"/>
                    <a:gd name="connsiteX400" fmla="*/ 1104735 w 1319413"/>
                    <a:gd name="connsiteY400" fmla="*/ 192118 h 192118"/>
                    <a:gd name="connsiteX401" fmla="*/ 1080776 w 1319413"/>
                    <a:gd name="connsiteY401" fmla="*/ 192118 h 192118"/>
                    <a:gd name="connsiteX402" fmla="*/ 1080776 w 1319413"/>
                    <a:gd name="connsiteY402" fmla="*/ 191711 h 192118"/>
                    <a:gd name="connsiteX403" fmla="*/ 1053270 w 1319413"/>
                    <a:gd name="connsiteY403" fmla="*/ 191711 h 192118"/>
                    <a:gd name="connsiteX404" fmla="*/ 1053270 w 1319413"/>
                    <a:gd name="connsiteY404" fmla="*/ 192118 h 192118"/>
                    <a:gd name="connsiteX405" fmla="*/ 1029310 w 1319413"/>
                    <a:gd name="connsiteY405" fmla="*/ 192118 h 192118"/>
                    <a:gd name="connsiteX406" fmla="*/ 1029310 w 1319413"/>
                    <a:gd name="connsiteY406" fmla="*/ 191711 h 192118"/>
                    <a:gd name="connsiteX407" fmla="*/ 1001805 w 1319413"/>
                    <a:gd name="connsiteY407" fmla="*/ 191711 h 192118"/>
                    <a:gd name="connsiteX408" fmla="*/ 1001805 w 1319413"/>
                    <a:gd name="connsiteY408" fmla="*/ 192118 h 192118"/>
                    <a:gd name="connsiteX409" fmla="*/ 977845 w 1319413"/>
                    <a:gd name="connsiteY409" fmla="*/ 192118 h 192118"/>
                    <a:gd name="connsiteX410" fmla="*/ 977845 w 1319413"/>
                    <a:gd name="connsiteY410" fmla="*/ 191711 h 192118"/>
                    <a:gd name="connsiteX411" fmla="*/ 950340 w 1319413"/>
                    <a:gd name="connsiteY411" fmla="*/ 191711 h 192118"/>
                    <a:gd name="connsiteX412" fmla="*/ 950340 w 1319413"/>
                    <a:gd name="connsiteY412" fmla="*/ 192118 h 192118"/>
                    <a:gd name="connsiteX413" fmla="*/ 926380 w 1319413"/>
                    <a:gd name="connsiteY413" fmla="*/ 192118 h 192118"/>
                    <a:gd name="connsiteX414" fmla="*/ 926380 w 1319413"/>
                    <a:gd name="connsiteY414" fmla="*/ 191711 h 192118"/>
                    <a:gd name="connsiteX415" fmla="*/ 898874 w 1319413"/>
                    <a:gd name="connsiteY415" fmla="*/ 191711 h 192118"/>
                    <a:gd name="connsiteX416" fmla="*/ 898874 w 1319413"/>
                    <a:gd name="connsiteY416" fmla="*/ 192118 h 192118"/>
                    <a:gd name="connsiteX417" fmla="*/ 874914 w 1319413"/>
                    <a:gd name="connsiteY417" fmla="*/ 192118 h 192118"/>
                    <a:gd name="connsiteX418" fmla="*/ 874914 w 1319413"/>
                    <a:gd name="connsiteY418" fmla="*/ 191711 h 192118"/>
                    <a:gd name="connsiteX419" fmla="*/ 847409 w 1319413"/>
                    <a:gd name="connsiteY419" fmla="*/ 191711 h 192118"/>
                    <a:gd name="connsiteX420" fmla="*/ 847409 w 1319413"/>
                    <a:gd name="connsiteY420" fmla="*/ 192118 h 192118"/>
                    <a:gd name="connsiteX421" fmla="*/ 823448 w 1319413"/>
                    <a:gd name="connsiteY421" fmla="*/ 192118 h 192118"/>
                    <a:gd name="connsiteX422" fmla="*/ 823448 w 1319413"/>
                    <a:gd name="connsiteY422" fmla="*/ 191711 h 192118"/>
                    <a:gd name="connsiteX423" fmla="*/ 795943 w 1319413"/>
                    <a:gd name="connsiteY423" fmla="*/ 191711 h 192118"/>
                    <a:gd name="connsiteX424" fmla="*/ 795943 w 1319413"/>
                    <a:gd name="connsiteY424" fmla="*/ 192118 h 192118"/>
                    <a:gd name="connsiteX425" fmla="*/ 771983 w 1319413"/>
                    <a:gd name="connsiteY425" fmla="*/ 192118 h 192118"/>
                    <a:gd name="connsiteX426" fmla="*/ 771983 w 1319413"/>
                    <a:gd name="connsiteY426" fmla="*/ 191711 h 192118"/>
                    <a:gd name="connsiteX427" fmla="*/ 744477 w 1319413"/>
                    <a:gd name="connsiteY427" fmla="*/ 191711 h 192118"/>
                    <a:gd name="connsiteX428" fmla="*/ 744477 w 1319413"/>
                    <a:gd name="connsiteY428" fmla="*/ 192118 h 192118"/>
                    <a:gd name="connsiteX429" fmla="*/ 720517 w 1319413"/>
                    <a:gd name="connsiteY429" fmla="*/ 192118 h 192118"/>
                    <a:gd name="connsiteX430" fmla="*/ 720517 w 1319413"/>
                    <a:gd name="connsiteY430" fmla="*/ 191711 h 192118"/>
                    <a:gd name="connsiteX431" fmla="*/ 693012 w 1319413"/>
                    <a:gd name="connsiteY431" fmla="*/ 191711 h 192118"/>
                    <a:gd name="connsiteX432" fmla="*/ 693012 w 1319413"/>
                    <a:gd name="connsiteY432" fmla="*/ 192118 h 192118"/>
                    <a:gd name="connsiteX433" fmla="*/ 669052 w 1319413"/>
                    <a:gd name="connsiteY433" fmla="*/ 192118 h 192118"/>
                    <a:gd name="connsiteX434" fmla="*/ 669052 w 1319413"/>
                    <a:gd name="connsiteY434" fmla="*/ 191711 h 192118"/>
                    <a:gd name="connsiteX435" fmla="*/ 641546 w 1319413"/>
                    <a:gd name="connsiteY435" fmla="*/ 191711 h 192118"/>
                    <a:gd name="connsiteX436" fmla="*/ 641546 w 1319413"/>
                    <a:gd name="connsiteY436" fmla="*/ 192118 h 192118"/>
                    <a:gd name="connsiteX437" fmla="*/ 617586 w 1319413"/>
                    <a:gd name="connsiteY437" fmla="*/ 192118 h 192118"/>
                    <a:gd name="connsiteX438" fmla="*/ 617586 w 1319413"/>
                    <a:gd name="connsiteY438" fmla="*/ 191711 h 192118"/>
                    <a:gd name="connsiteX439" fmla="*/ 590081 w 1319413"/>
                    <a:gd name="connsiteY439" fmla="*/ 191711 h 192118"/>
                    <a:gd name="connsiteX440" fmla="*/ 590081 w 1319413"/>
                    <a:gd name="connsiteY440" fmla="*/ 192118 h 192118"/>
                    <a:gd name="connsiteX441" fmla="*/ 566121 w 1319413"/>
                    <a:gd name="connsiteY441" fmla="*/ 192118 h 192118"/>
                    <a:gd name="connsiteX442" fmla="*/ 566121 w 1319413"/>
                    <a:gd name="connsiteY442" fmla="*/ 191711 h 192118"/>
                    <a:gd name="connsiteX443" fmla="*/ 538615 w 1319413"/>
                    <a:gd name="connsiteY443" fmla="*/ 191711 h 192118"/>
                    <a:gd name="connsiteX444" fmla="*/ 538615 w 1319413"/>
                    <a:gd name="connsiteY444" fmla="*/ 192118 h 192118"/>
                    <a:gd name="connsiteX445" fmla="*/ 514654 w 1319413"/>
                    <a:gd name="connsiteY445" fmla="*/ 192118 h 192118"/>
                    <a:gd name="connsiteX446" fmla="*/ 514654 w 1319413"/>
                    <a:gd name="connsiteY446" fmla="*/ 191711 h 192118"/>
                    <a:gd name="connsiteX447" fmla="*/ 487149 w 1319413"/>
                    <a:gd name="connsiteY447" fmla="*/ 191711 h 192118"/>
                    <a:gd name="connsiteX448" fmla="*/ 487149 w 1319413"/>
                    <a:gd name="connsiteY448" fmla="*/ 192118 h 192118"/>
                    <a:gd name="connsiteX449" fmla="*/ 463189 w 1319413"/>
                    <a:gd name="connsiteY449" fmla="*/ 192118 h 192118"/>
                    <a:gd name="connsiteX450" fmla="*/ 463189 w 1319413"/>
                    <a:gd name="connsiteY450" fmla="*/ 191711 h 192118"/>
                    <a:gd name="connsiteX451" fmla="*/ 435683 w 1319413"/>
                    <a:gd name="connsiteY451" fmla="*/ 191711 h 192118"/>
                    <a:gd name="connsiteX452" fmla="*/ 435683 w 1319413"/>
                    <a:gd name="connsiteY452" fmla="*/ 192118 h 192118"/>
                    <a:gd name="connsiteX453" fmla="*/ 411724 w 1319413"/>
                    <a:gd name="connsiteY453" fmla="*/ 192118 h 192118"/>
                    <a:gd name="connsiteX454" fmla="*/ 411724 w 1319413"/>
                    <a:gd name="connsiteY454" fmla="*/ 191711 h 192118"/>
                    <a:gd name="connsiteX455" fmla="*/ 384218 w 1319413"/>
                    <a:gd name="connsiteY455" fmla="*/ 191711 h 192118"/>
                    <a:gd name="connsiteX456" fmla="*/ 384218 w 1319413"/>
                    <a:gd name="connsiteY456" fmla="*/ 192118 h 192118"/>
                    <a:gd name="connsiteX457" fmla="*/ 360258 w 1319413"/>
                    <a:gd name="connsiteY457" fmla="*/ 192118 h 192118"/>
                    <a:gd name="connsiteX458" fmla="*/ 360258 w 1319413"/>
                    <a:gd name="connsiteY458" fmla="*/ 191711 h 192118"/>
                    <a:gd name="connsiteX459" fmla="*/ 332752 w 1319413"/>
                    <a:gd name="connsiteY459" fmla="*/ 191711 h 192118"/>
                    <a:gd name="connsiteX460" fmla="*/ 332752 w 1319413"/>
                    <a:gd name="connsiteY460" fmla="*/ 192118 h 192118"/>
                    <a:gd name="connsiteX461" fmla="*/ 308793 w 1319413"/>
                    <a:gd name="connsiteY461" fmla="*/ 192118 h 192118"/>
                    <a:gd name="connsiteX462" fmla="*/ 308793 w 1319413"/>
                    <a:gd name="connsiteY462" fmla="*/ 191711 h 192118"/>
                    <a:gd name="connsiteX463" fmla="*/ 281287 w 1319413"/>
                    <a:gd name="connsiteY463" fmla="*/ 191711 h 192118"/>
                    <a:gd name="connsiteX464" fmla="*/ 281287 w 1319413"/>
                    <a:gd name="connsiteY464" fmla="*/ 192118 h 192118"/>
                    <a:gd name="connsiteX465" fmla="*/ 257327 w 1319413"/>
                    <a:gd name="connsiteY465" fmla="*/ 192118 h 192118"/>
                    <a:gd name="connsiteX466" fmla="*/ 257327 w 1319413"/>
                    <a:gd name="connsiteY466" fmla="*/ 191711 h 192118"/>
                    <a:gd name="connsiteX467" fmla="*/ 229821 w 1319413"/>
                    <a:gd name="connsiteY467" fmla="*/ 191711 h 192118"/>
                    <a:gd name="connsiteX468" fmla="*/ 229821 w 1319413"/>
                    <a:gd name="connsiteY468" fmla="*/ 192118 h 192118"/>
                    <a:gd name="connsiteX469" fmla="*/ 205861 w 1319413"/>
                    <a:gd name="connsiteY469" fmla="*/ 192118 h 192118"/>
                    <a:gd name="connsiteX470" fmla="*/ 205861 w 1319413"/>
                    <a:gd name="connsiteY470" fmla="*/ 191711 h 192118"/>
                    <a:gd name="connsiteX471" fmla="*/ 178356 w 1319413"/>
                    <a:gd name="connsiteY471" fmla="*/ 191711 h 192118"/>
                    <a:gd name="connsiteX472" fmla="*/ 178356 w 1319413"/>
                    <a:gd name="connsiteY472" fmla="*/ 192118 h 192118"/>
                    <a:gd name="connsiteX473" fmla="*/ 154396 w 1319413"/>
                    <a:gd name="connsiteY473" fmla="*/ 192118 h 192118"/>
                    <a:gd name="connsiteX474" fmla="*/ 154396 w 1319413"/>
                    <a:gd name="connsiteY474" fmla="*/ 191711 h 192118"/>
                    <a:gd name="connsiteX475" fmla="*/ 126891 w 1319413"/>
                    <a:gd name="connsiteY475" fmla="*/ 191711 h 192118"/>
                    <a:gd name="connsiteX476" fmla="*/ 126891 w 1319413"/>
                    <a:gd name="connsiteY476" fmla="*/ 192118 h 192118"/>
                    <a:gd name="connsiteX477" fmla="*/ 102931 w 1319413"/>
                    <a:gd name="connsiteY477" fmla="*/ 192118 h 192118"/>
                    <a:gd name="connsiteX478" fmla="*/ 102931 w 1319413"/>
                    <a:gd name="connsiteY478" fmla="*/ 191711 h 192118"/>
                    <a:gd name="connsiteX479" fmla="*/ 75425 w 1319413"/>
                    <a:gd name="connsiteY479" fmla="*/ 191711 h 192118"/>
                    <a:gd name="connsiteX480" fmla="*/ 75425 w 1319413"/>
                    <a:gd name="connsiteY480" fmla="*/ 192118 h 192118"/>
                    <a:gd name="connsiteX481" fmla="*/ 51465 w 1319413"/>
                    <a:gd name="connsiteY481" fmla="*/ 192118 h 192118"/>
                    <a:gd name="connsiteX482" fmla="*/ 51465 w 1319413"/>
                    <a:gd name="connsiteY482" fmla="*/ 191711 h 192118"/>
                    <a:gd name="connsiteX483" fmla="*/ 23960 w 1319413"/>
                    <a:gd name="connsiteY483" fmla="*/ 191711 h 192118"/>
                    <a:gd name="connsiteX484" fmla="*/ 23960 w 1319413"/>
                    <a:gd name="connsiteY484" fmla="*/ 192118 h 192118"/>
                    <a:gd name="connsiteX485" fmla="*/ 0 w 1319413"/>
                    <a:gd name="connsiteY485" fmla="*/ 192118 h 192118"/>
                    <a:gd name="connsiteX486" fmla="*/ 0 w 1319413"/>
                    <a:gd name="connsiteY486" fmla="*/ 5528 h 192118"/>
                    <a:gd name="connsiteX487" fmla="*/ 11980 w 1319413"/>
                    <a:gd name="connsiteY487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0595 w 1319413"/>
                    <a:gd name="connsiteY378" fmla="*/ 72421 h 192118"/>
                    <a:gd name="connsiteX379" fmla="*/ 1310595 w 1319413"/>
                    <a:gd name="connsiteY379" fmla="*/ 173811 h 192118"/>
                    <a:gd name="connsiteX380" fmla="*/ 1319413 w 1319413"/>
                    <a:gd name="connsiteY380" fmla="*/ 173811 h 192118"/>
                    <a:gd name="connsiteX381" fmla="*/ 1319413 w 1319413"/>
                    <a:gd name="connsiteY381" fmla="*/ 191711 h 192118"/>
                    <a:gd name="connsiteX382" fmla="*/ 1310595 w 1319413"/>
                    <a:gd name="connsiteY382" fmla="*/ 191711 h 192118"/>
                    <a:gd name="connsiteX383" fmla="*/ 1310595 w 1319413"/>
                    <a:gd name="connsiteY383" fmla="*/ 192118 h 192118"/>
                    <a:gd name="connsiteX384" fmla="*/ 1286635 w 1319413"/>
                    <a:gd name="connsiteY384" fmla="*/ 192118 h 192118"/>
                    <a:gd name="connsiteX385" fmla="*/ 1286635 w 1319413"/>
                    <a:gd name="connsiteY385" fmla="*/ 191711 h 192118"/>
                    <a:gd name="connsiteX386" fmla="*/ 1259129 w 1319413"/>
                    <a:gd name="connsiteY386" fmla="*/ 191711 h 192118"/>
                    <a:gd name="connsiteX387" fmla="*/ 1259129 w 1319413"/>
                    <a:gd name="connsiteY387" fmla="*/ 192118 h 192118"/>
                    <a:gd name="connsiteX388" fmla="*/ 1235169 w 1319413"/>
                    <a:gd name="connsiteY388" fmla="*/ 192118 h 192118"/>
                    <a:gd name="connsiteX389" fmla="*/ 1235169 w 1319413"/>
                    <a:gd name="connsiteY389" fmla="*/ 191711 h 192118"/>
                    <a:gd name="connsiteX390" fmla="*/ 1207666 w 1319413"/>
                    <a:gd name="connsiteY390" fmla="*/ 191711 h 192118"/>
                    <a:gd name="connsiteX391" fmla="*/ 1207666 w 1319413"/>
                    <a:gd name="connsiteY391" fmla="*/ 192118 h 192118"/>
                    <a:gd name="connsiteX392" fmla="*/ 1183706 w 1319413"/>
                    <a:gd name="connsiteY392" fmla="*/ 192118 h 192118"/>
                    <a:gd name="connsiteX393" fmla="*/ 1183706 w 1319413"/>
                    <a:gd name="connsiteY393" fmla="*/ 191711 h 192118"/>
                    <a:gd name="connsiteX394" fmla="*/ 1156201 w 1319413"/>
                    <a:gd name="connsiteY394" fmla="*/ 191711 h 192118"/>
                    <a:gd name="connsiteX395" fmla="*/ 1156201 w 1319413"/>
                    <a:gd name="connsiteY395" fmla="*/ 192118 h 192118"/>
                    <a:gd name="connsiteX396" fmla="*/ 1132241 w 1319413"/>
                    <a:gd name="connsiteY396" fmla="*/ 192118 h 192118"/>
                    <a:gd name="connsiteX397" fmla="*/ 1132241 w 1319413"/>
                    <a:gd name="connsiteY397" fmla="*/ 191711 h 192118"/>
                    <a:gd name="connsiteX398" fmla="*/ 1104735 w 1319413"/>
                    <a:gd name="connsiteY398" fmla="*/ 191711 h 192118"/>
                    <a:gd name="connsiteX399" fmla="*/ 1104735 w 1319413"/>
                    <a:gd name="connsiteY399" fmla="*/ 192118 h 192118"/>
                    <a:gd name="connsiteX400" fmla="*/ 1080776 w 1319413"/>
                    <a:gd name="connsiteY400" fmla="*/ 192118 h 192118"/>
                    <a:gd name="connsiteX401" fmla="*/ 1080776 w 1319413"/>
                    <a:gd name="connsiteY401" fmla="*/ 191711 h 192118"/>
                    <a:gd name="connsiteX402" fmla="*/ 1053270 w 1319413"/>
                    <a:gd name="connsiteY402" fmla="*/ 191711 h 192118"/>
                    <a:gd name="connsiteX403" fmla="*/ 1053270 w 1319413"/>
                    <a:gd name="connsiteY403" fmla="*/ 192118 h 192118"/>
                    <a:gd name="connsiteX404" fmla="*/ 1029310 w 1319413"/>
                    <a:gd name="connsiteY404" fmla="*/ 192118 h 192118"/>
                    <a:gd name="connsiteX405" fmla="*/ 1029310 w 1319413"/>
                    <a:gd name="connsiteY405" fmla="*/ 191711 h 192118"/>
                    <a:gd name="connsiteX406" fmla="*/ 1001805 w 1319413"/>
                    <a:gd name="connsiteY406" fmla="*/ 191711 h 192118"/>
                    <a:gd name="connsiteX407" fmla="*/ 1001805 w 1319413"/>
                    <a:gd name="connsiteY407" fmla="*/ 192118 h 192118"/>
                    <a:gd name="connsiteX408" fmla="*/ 977845 w 1319413"/>
                    <a:gd name="connsiteY408" fmla="*/ 192118 h 192118"/>
                    <a:gd name="connsiteX409" fmla="*/ 977845 w 1319413"/>
                    <a:gd name="connsiteY409" fmla="*/ 191711 h 192118"/>
                    <a:gd name="connsiteX410" fmla="*/ 950340 w 1319413"/>
                    <a:gd name="connsiteY410" fmla="*/ 191711 h 192118"/>
                    <a:gd name="connsiteX411" fmla="*/ 950340 w 1319413"/>
                    <a:gd name="connsiteY411" fmla="*/ 192118 h 192118"/>
                    <a:gd name="connsiteX412" fmla="*/ 926380 w 1319413"/>
                    <a:gd name="connsiteY412" fmla="*/ 192118 h 192118"/>
                    <a:gd name="connsiteX413" fmla="*/ 926380 w 1319413"/>
                    <a:gd name="connsiteY413" fmla="*/ 191711 h 192118"/>
                    <a:gd name="connsiteX414" fmla="*/ 898874 w 1319413"/>
                    <a:gd name="connsiteY414" fmla="*/ 191711 h 192118"/>
                    <a:gd name="connsiteX415" fmla="*/ 898874 w 1319413"/>
                    <a:gd name="connsiteY415" fmla="*/ 192118 h 192118"/>
                    <a:gd name="connsiteX416" fmla="*/ 874914 w 1319413"/>
                    <a:gd name="connsiteY416" fmla="*/ 192118 h 192118"/>
                    <a:gd name="connsiteX417" fmla="*/ 874914 w 1319413"/>
                    <a:gd name="connsiteY417" fmla="*/ 191711 h 192118"/>
                    <a:gd name="connsiteX418" fmla="*/ 847409 w 1319413"/>
                    <a:gd name="connsiteY418" fmla="*/ 191711 h 192118"/>
                    <a:gd name="connsiteX419" fmla="*/ 847409 w 1319413"/>
                    <a:gd name="connsiteY419" fmla="*/ 192118 h 192118"/>
                    <a:gd name="connsiteX420" fmla="*/ 823448 w 1319413"/>
                    <a:gd name="connsiteY420" fmla="*/ 192118 h 192118"/>
                    <a:gd name="connsiteX421" fmla="*/ 823448 w 1319413"/>
                    <a:gd name="connsiteY421" fmla="*/ 191711 h 192118"/>
                    <a:gd name="connsiteX422" fmla="*/ 795943 w 1319413"/>
                    <a:gd name="connsiteY422" fmla="*/ 191711 h 192118"/>
                    <a:gd name="connsiteX423" fmla="*/ 795943 w 1319413"/>
                    <a:gd name="connsiteY423" fmla="*/ 192118 h 192118"/>
                    <a:gd name="connsiteX424" fmla="*/ 771983 w 1319413"/>
                    <a:gd name="connsiteY424" fmla="*/ 192118 h 192118"/>
                    <a:gd name="connsiteX425" fmla="*/ 771983 w 1319413"/>
                    <a:gd name="connsiteY425" fmla="*/ 191711 h 192118"/>
                    <a:gd name="connsiteX426" fmla="*/ 744477 w 1319413"/>
                    <a:gd name="connsiteY426" fmla="*/ 191711 h 192118"/>
                    <a:gd name="connsiteX427" fmla="*/ 744477 w 1319413"/>
                    <a:gd name="connsiteY427" fmla="*/ 192118 h 192118"/>
                    <a:gd name="connsiteX428" fmla="*/ 720517 w 1319413"/>
                    <a:gd name="connsiteY428" fmla="*/ 192118 h 192118"/>
                    <a:gd name="connsiteX429" fmla="*/ 720517 w 1319413"/>
                    <a:gd name="connsiteY429" fmla="*/ 191711 h 192118"/>
                    <a:gd name="connsiteX430" fmla="*/ 693012 w 1319413"/>
                    <a:gd name="connsiteY430" fmla="*/ 191711 h 192118"/>
                    <a:gd name="connsiteX431" fmla="*/ 693012 w 1319413"/>
                    <a:gd name="connsiteY431" fmla="*/ 192118 h 192118"/>
                    <a:gd name="connsiteX432" fmla="*/ 669052 w 1319413"/>
                    <a:gd name="connsiteY432" fmla="*/ 192118 h 192118"/>
                    <a:gd name="connsiteX433" fmla="*/ 669052 w 1319413"/>
                    <a:gd name="connsiteY433" fmla="*/ 191711 h 192118"/>
                    <a:gd name="connsiteX434" fmla="*/ 641546 w 1319413"/>
                    <a:gd name="connsiteY434" fmla="*/ 191711 h 192118"/>
                    <a:gd name="connsiteX435" fmla="*/ 641546 w 1319413"/>
                    <a:gd name="connsiteY435" fmla="*/ 192118 h 192118"/>
                    <a:gd name="connsiteX436" fmla="*/ 617586 w 1319413"/>
                    <a:gd name="connsiteY436" fmla="*/ 192118 h 192118"/>
                    <a:gd name="connsiteX437" fmla="*/ 617586 w 1319413"/>
                    <a:gd name="connsiteY437" fmla="*/ 191711 h 192118"/>
                    <a:gd name="connsiteX438" fmla="*/ 590081 w 1319413"/>
                    <a:gd name="connsiteY438" fmla="*/ 191711 h 192118"/>
                    <a:gd name="connsiteX439" fmla="*/ 590081 w 1319413"/>
                    <a:gd name="connsiteY439" fmla="*/ 192118 h 192118"/>
                    <a:gd name="connsiteX440" fmla="*/ 566121 w 1319413"/>
                    <a:gd name="connsiteY440" fmla="*/ 192118 h 192118"/>
                    <a:gd name="connsiteX441" fmla="*/ 566121 w 1319413"/>
                    <a:gd name="connsiteY441" fmla="*/ 191711 h 192118"/>
                    <a:gd name="connsiteX442" fmla="*/ 538615 w 1319413"/>
                    <a:gd name="connsiteY442" fmla="*/ 191711 h 192118"/>
                    <a:gd name="connsiteX443" fmla="*/ 538615 w 1319413"/>
                    <a:gd name="connsiteY443" fmla="*/ 192118 h 192118"/>
                    <a:gd name="connsiteX444" fmla="*/ 514654 w 1319413"/>
                    <a:gd name="connsiteY444" fmla="*/ 192118 h 192118"/>
                    <a:gd name="connsiteX445" fmla="*/ 514654 w 1319413"/>
                    <a:gd name="connsiteY445" fmla="*/ 191711 h 192118"/>
                    <a:gd name="connsiteX446" fmla="*/ 487149 w 1319413"/>
                    <a:gd name="connsiteY446" fmla="*/ 191711 h 192118"/>
                    <a:gd name="connsiteX447" fmla="*/ 487149 w 1319413"/>
                    <a:gd name="connsiteY447" fmla="*/ 192118 h 192118"/>
                    <a:gd name="connsiteX448" fmla="*/ 463189 w 1319413"/>
                    <a:gd name="connsiteY448" fmla="*/ 192118 h 192118"/>
                    <a:gd name="connsiteX449" fmla="*/ 463189 w 1319413"/>
                    <a:gd name="connsiteY449" fmla="*/ 191711 h 192118"/>
                    <a:gd name="connsiteX450" fmla="*/ 435683 w 1319413"/>
                    <a:gd name="connsiteY450" fmla="*/ 191711 h 192118"/>
                    <a:gd name="connsiteX451" fmla="*/ 435683 w 1319413"/>
                    <a:gd name="connsiteY451" fmla="*/ 192118 h 192118"/>
                    <a:gd name="connsiteX452" fmla="*/ 411724 w 1319413"/>
                    <a:gd name="connsiteY452" fmla="*/ 192118 h 192118"/>
                    <a:gd name="connsiteX453" fmla="*/ 411724 w 1319413"/>
                    <a:gd name="connsiteY453" fmla="*/ 191711 h 192118"/>
                    <a:gd name="connsiteX454" fmla="*/ 384218 w 1319413"/>
                    <a:gd name="connsiteY454" fmla="*/ 191711 h 192118"/>
                    <a:gd name="connsiteX455" fmla="*/ 384218 w 1319413"/>
                    <a:gd name="connsiteY455" fmla="*/ 192118 h 192118"/>
                    <a:gd name="connsiteX456" fmla="*/ 360258 w 1319413"/>
                    <a:gd name="connsiteY456" fmla="*/ 192118 h 192118"/>
                    <a:gd name="connsiteX457" fmla="*/ 360258 w 1319413"/>
                    <a:gd name="connsiteY457" fmla="*/ 191711 h 192118"/>
                    <a:gd name="connsiteX458" fmla="*/ 332752 w 1319413"/>
                    <a:gd name="connsiteY458" fmla="*/ 191711 h 192118"/>
                    <a:gd name="connsiteX459" fmla="*/ 332752 w 1319413"/>
                    <a:gd name="connsiteY459" fmla="*/ 192118 h 192118"/>
                    <a:gd name="connsiteX460" fmla="*/ 308793 w 1319413"/>
                    <a:gd name="connsiteY460" fmla="*/ 192118 h 192118"/>
                    <a:gd name="connsiteX461" fmla="*/ 308793 w 1319413"/>
                    <a:gd name="connsiteY461" fmla="*/ 191711 h 192118"/>
                    <a:gd name="connsiteX462" fmla="*/ 281287 w 1319413"/>
                    <a:gd name="connsiteY462" fmla="*/ 191711 h 192118"/>
                    <a:gd name="connsiteX463" fmla="*/ 281287 w 1319413"/>
                    <a:gd name="connsiteY463" fmla="*/ 192118 h 192118"/>
                    <a:gd name="connsiteX464" fmla="*/ 257327 w 1319413"/>
                    <a:gd name="connsiteY464" fmla="*/ 192118 h 192118"/>
                    <a:gd name="connsiteX465" fmla="*/ 257327 w 1319413"/>
                    <a:gd name="connsiteY465" fmla="*/ 191711 h 192118"/>
                    <a:gd name="connsiteX466" fmla="*/ 229821 w 1319413"/>
                    <a:gd name="connsiteY466" fmla="*/ 191711 h 192118"/>
                    <a:gd name="connsiteX467" fmla="*/ 229821 w 1319413"/>
                    <a:gd name="connsiteY467" fmla="*/ 192118 h 192118"/>
                    <a:gd name="connsiteX468" fmla="*/ 205861 w 1319413"/>
                    <a:gd name="connsiteY468" fmla="*/ 192118 h 192118"/>
                    <a:gd name="connsiteX469" fmla="*/ 205861 w 1319413"/>
                    <a:gd name="connsiteY469" fmla="*/ 191711 h 192118"/>
                    <a:gd name="connsiteX470" fmla="*/ 178356 w 1319413"/>
                    <a:gd name="connsiteY470" fmla="*/ 191711 h 192118"/>
                    <a:gd name="connsiteX471" fmla="*/ 178356 w 1319413"/>
                    <a:gd name="connsiteY471" fmla="*/ 192118 h 192118"/>
                    <a:gd name="connsiteX472" fmla="*/ 154396 w 1319413"/>
                    <a:gd name="connsiteY472" fmla="*/ 192118 h 192118"/>
                    <a:gd name="connsiteX473" fmla="*/ 154396 w 1319413"/>
                    <a:gd name="connsiteY473" fmla="*/ 191711 h 192118"/>
                    <a:gd name="connsiteX474" fmla="*/ 126891 w 1319413"/>
                    <a:gd name="connsiteY474" fmla="*/ 191711 h 192118"/>
                    <a:gd name="connsiteX475" fmla="*/ 126891 w 1319413"/>
                    <a:gd name="connsiteY475" fmla="*/ 192118 h 192118"/>
                    <a:gd name="connsiteX476" fmla="*/ 102931 w 1319413"/>
                    <a:gd name="connsiteY476" fmla="*/ 192118 h 192118"/>
                    <a:gd name="connsiteX477" fmla="*/ 102931 w 1319413"/>
                    <a:gd name="connsiteY477" fmla="*/ 191711 h 192118"/>
                    <a:gd name="connsiteX478" fmla="*/ 75425 w 1319413"/>
                    <a:gd name="connsiteY478" fmla="*/ 191711 h 192118"/>
                    <a:gd name="connsiteX479" fmla="*/ 75425 w 1319413"/>
                    <a:gd name="connsiteY479" fmla="*/ 192118 h 192118"/>
                    <a:gd name="connsiteX480" fmla="*/ 51465 w 1319413"/>
                    <a:gd name="connsiteY480" fmla="*/ 192118 h 192118"/>
                    <a:gd name="connsiteX481" fmla="*/ 51465 w 1319413"/>
                    <a:gd name="connsiteY481" fmla="*/ 191711 h 192118"/>
                    <a:gd name="connsiteX482" fmla="*/ 23960 w 1319413"/>
                    <a:gd name="connsiteY482" fmla="*/ 191711 h 192118"/>
                    <a:gd name="connsiteX483" fmla="*/ 23960 w 1319413"/>
                    <a:gd name="connsiteY483" fmla="*/ 192118 h 192118"/>
                    <a:gd name="connsiteX484" fmla="*/ 0 w 1319413"/>
                    <a:gd name="connsiteY484" fmla="*/ 192118 h 192118"/>
                    <a:gd name="connsiteX485" fmla="*/ 0 w 1319413"/>
                    <a:gd name="connsiteY485" fmla="*/ 5528 h 192118"/>
                    <a:gd name="connsiteX486" fmla="*/ 11980 w 1319413"/>
                    <a:gd name="connsiteY486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72421 h 192118"/>
                    <a:gd name="connsiteX378" fmla="*/ 1310595 w 1319413"/>
                    <a:gd name="connsiteY378" fmla="*/ 173811 h 192118"/>
                    <a:gd name="connsiteX379" fmla="*/ 1319413 w 1319413"/>
                    <a:gd name="connsiteY379" fmla="*/ 173811 h 192118"/>
                    <a:gd name="connsiteX380" fmla="*/ 1319413 w 1319413"/>
                    <a:gd name="connsiteY380" fmla="*/ 191711 h 192118"/>
                    <a:gd name="connsiteX381" fmla="*/ 1310595 w 1319413"/>
                    <a:gd name="connsiteY381" fmla="*/ 191711 h 192118"/>
                    <a:gd name="connsiteX382" fmla="*/ 1310595 w 1319413"/>
                    <a:gd name="connsiteY382" fmla="*/ 192118 h 192118"/>
                    <a:gd name="connsiteX383" fmla="*/ 1286635 w 1319413"/>
                    <a:gd name="connsiteY383" fmla="*/ 192118 h 192118"/>
                    <a:gd name="connsiteX384" fmla="*/ 1286635 w 1319413"/>
                    <a:gd name="connsiteY384" fmla="*/ 191711 h 192118"/>
                    <a:gd name="connsiteX385" fmla="*/ 1259129 w 1319413"/>
                    <a:gd name="connsiteY385" fmla="*/ 191711 h 192118"/>
                    <a:gd name="connsiteX386" fmla="*/ 1259129 w 1319413"/>
                    <a:gd name="connsiteY386" fmla="*/ 192118 h 192118"/>
                    <a:gd name="connsiteX387" fmla="*/ 1235169 w 1319413"/>
                    <a:gd name="connsiteY387" fmla="*/ 192118 h 192118"/>
                    <a:gd name="connsiteX388" fmla="*/ 1235169 w 1319413"/>
                    <a:gd name="connsiteY388" fmla="*/ 191711 h 192118"/>
                    <a:gd name="connsiteX389" fmla="*/ 1207666 w 1319413"/>
                    <a:gd name="connsiteY389" fmla="*/ 191711 h 192118"/>
                    <a:gd name="connsiteX390" fmla="*/ 1207666 w 1319413"/>
                    <a:gd name="connsiteY390" fmla="*/ 192118 h 192118"/>
                    <a:gd name="connsiteX391" fmla="*/ 1183706 w 1319413"/>
                    <a:gd name="connsiteY391" fmla="*/ 192118 h 192118"/>
                    <a:gd name="connsiteX392" fmla="*/ 1183706 w 1319413"/>
                    <a:gd name="connsiteY392" fmla="*/ 191711 h 192118"/>
                    <a:gd name="connsiteX393" fmla="*/ 1156201 w 1319413"/>
                    <a:gd name="connsiteY393" fmla="*/ 191711 h 192118"/>
                    <a:gd name="connsiteX394" fmla="*/ 1156201 w 1319413"/>
                    <a:gd name="connsiteY394" fmla="*/ 192118 h 192118"/>
                    <a:gd name="connsiteX395" fmla="*/ 1132241 w 1319413"/>
                    <a:gd name="connsiteY395" fmla="*/ 192118 h 192118"/>
                    <a:gd name="connsiteX396" fmla="*/ 1132241 w 1319413"/>
                    <a:gd name="connsiteY396" fmla="*/ 191711 h 192118"/>
                    <a:gd name="connsiteX397" fmla="*/ 1104735 w 1319413"/>
                    <a:gd name="connsiteY397" fmla="*/ 191711 h 192118"/>
                    <a:gd name="connsiteX398" fmla="*/ 1104735 w 1319413"/>
                    <a:gd name="connsiteY398" fmla="*/ 192118 h 192118"/>
                    <a:gd name="connsiteX399" fmla="*/ 1080776 w 1319413"/>
                    <a:gd name="connsiteY399" fmla="*/ 192118 h 192118"/>
                    <a:gd name="connsiteX400" fmla="*/ 1080776 w 1319413"/>
                    <a:gd name="connsiteY400" fmla="*/ 191711 h 192118"/>
                    <a:gd name="connsiteX401" fmla="*/ 1053270 w 1319413"/>
                    <a:gd name="connsiteY401" fmla="*/ 191711 h 192118"/>
                    <a:gd name="connsiteX402" fmla="*/ 1053270 w 1319413"/>
                    <a:gd name="connsiteY402" fmla="*/ 192118 h 192118"/>
                    <a:gd name="connsiteX403" fmla="*/ 1029310 w 1319413"/>
                    <a:gd name="connsiteY403" fmla="*/ 192118 h 192118"/>
                    <a:gd name="connsiteX404" fmla="*/ 1029310 w 1319413"/>
                    <a:gd name="connsiteY404" fmla="*/ 191711 h 192118"/>
                    <a:gd name="connsiteX405" fmla="*/ 1001805 w 1319413"/>
                    <a:gd name="connsiteY405" fmla="*/ 191711 h 192118"/>
                    <a:gd name="connsiteX406" fmla="*/ 1001805 w 1319413"/>
                    <a:gd name="connsiteY406" fmla="*/ 192118 h 192118"/>
                    <a:gd name="connsiteX407" fmla="*/ 977845 w 1319413"/>
                    <a:gd name="connsiteY407" fmla="*/ 192118 h 192118"/>
                    <a:gd name="connsiteX408" fmla="*/ 977845 w 1319413"/>
                    <a:gd name="connsiteY408" fmla="*/ 191711 h 192118"/>
                    <a:gd name="connsiteX409" fmla="*/ 950340 w 1319413"/>
                    <a:gd name="connsiteY409" fmla="*/ 191711 h 192118"/>
                    <a:gd name="connsiteX410" fmla="*/ 950340 w 1319413"/>
                    <a:gd name="connsiteY410" fmla="*/ 192118 h 192118"/>
                    <a:gd name="connsiteX411" fmla="*/ 926380 w 1319413"/>
                    <a:gd name="connsiteY411" fmla="*/ 192118 h 192118"/>
                    <a:gd name="connsiteX412" fmla="*/ 926380 w 1319413"/>
                    <a:gd name="connsiteY412" fmla="*/ 191711 h 192118"/>
                    <a:gd name="connsiteX413" fmla="*/ 898874 w 1319413"/>
                    <a:gd name="connsiteY413" fmla="*/ 191711 h 192118"/>
                    <a:gd name="connsiteX414" fmla="*/ 898874 w 1319413"/>
                    <a:gd name="connsiteY414" fmla="*/ 192118 h 192118"/>
                    <a:gd name="connsiteX415" fmla="*/ 874914 w 1319413"/>
                    <a:gd name="connsiteY415" fmla="*/ 192118 h 192118"/>
                    <a:gd name="connsiteX416" fmla="*/ 874914 w 1319413"/>
                    <a:gd name="connsiteY416" fmla="*/ 191711 h 192118"/>
                    <a:gd name="connsiteX417" fmla="*/ 847409 w 1319413"/>
                    <a:gd name="connsiteY417" fmla="*/ 191711 h 192118"/>
                    <a:gd name="connsiteX418" fmla="*/ 847409 w 1319413"/>
                    <a:gd name="connsiteY418" fmla="*/ 192118 h 192118"/>
                    <a:gd name="connsiteX419" fmla="*/ 823448 w 1319413"/>
                    <a:gd name="connsiteY419" fmla="*/ 192118 h 192118"/>
                    <a:gd name="connsiteX420" fmla="*/ 823448 w 1319413"/>
                    <a:gd name="connsiteY420" fmla="*/ 191711 h 192118"/>
                    <a:gd name="connsiteX421" fmla="*/ 795943 w 1319413"/>
                    <a:gd name="connsiteY421" fmla="*/ 191711 h 192118"/>
                    <a:gd name="connsiteX422" fmla="*/ 795943 w 1319413"/>
                    <a:gd name="connsiteY422" fmla="*/ 192118 h 192118"/>
                    <a:gd name="connsiteX423" fmla="*/ 771983 w 1319413"/>
                    <a:gd name="connsiteY423" fmla="*/ 192118 h 192118"/>
                    <a:gd name="connsiteX424" fmla="*/ 771983 w 1319413"/>
                    <a:gd name="connsiteY424" fmla="*/ 191711 h 192118"/>
                    <a:gd name="connsiteX425" fmla="*/ 744477 w 1319413"/>
                    <a:gd name="connsiteY425" fmla="*/ 191711 h 192118"/>
                    <a:gd name="connsiteX426" fmla="*/ 744477 w 1319413"/>
                    <a:gd name="connsiteY426" fmla="*/ 192118 h 192118"/>
                    <a:gd name="connsiteX427" fmla="*/ 720517 w 1319413"/>
                    <a:gd name="connsiteY427" fmla="*/ 192118 h 192118"/>
                    <a:gd name="connsiteX428" fmla="*/ 720517 w 1319413"/>
                    <a:gd name="connsiteY428" fmla="*/ 191711 h 192118"/>
                    <a:gd name="connsiteX429" fmla="*/ 693012 w 1319413"/>
                    <a:gd name="connsiteY429" fmla="*/ 191711 h 192118"/>
                    <a:gd name="connsiteX430" fmla="*/ 693012 w 1319413"/>
                    <a:gd name="connsiteY430" fmla="*/ 192118 h 192118"/>
                    <a:gd name="connsiteX431" fmla="*/ 669052 w 1319413"/>
                    <a:gd name="connsiteY431" fmla="*/ 192118 h 192118"/>
                    <a:gd name="connsiteX432" fmla="*/ 669052 w 1319413"/>
                    <a:gd name="connsiteY432" fmla="*/ 191711 h 192118"/>
                    <a:gd name="connsiteX433" fmla="*/ 641546 w 1319413"/>
                    <a:gd name="connsiteY433" fmla="*/ 191711 h 192118"/>
                    <a:gd name="connsiteX434" fmla="*/ 641546 w 1319413"/>
                    <a:gd name="connsiteY434" fmla="*/ 192118 h 192118"/>
                    <a:gd name="connsiteX435" fmla="*/ 617586 w 1319413"/>
                    <a:gd name="connsiteY435" fmla="*/ 192118 h 192118"/>
                    <a:gd name="connsiteX436" fmla="*/ 617586 w 1319413"/>
                    <a:gd name="connsiteY436" fmla="*/ 191711 h 192118"/>
                    <a:gd name="connsiteX437" fmla="*/ 590081 w 1319413"/>
                    <a:gd name="connsiteY437" fmla="*/ 191711 h 192118"/>
                    <a:gd name="connsiteX438" fmla="*/ 590081 w 1319413"/>
                    <a:gd name="connsiteY438" fmla="*/ 192118 h 192118"/>
                    <a:gd name="connsiteX439" fmla="*/ 566121 w 1319413"/>
                    <a:gd name="connsiteY439" fmla="*/ 192118 h 192118"/>
                    <a:gd name="connsiteX440" fmla="*/ 566121 w 1319413"/>
                    <a:gd name="connsiteY440" fmla="*/ 191711 h 192118"/>
                    <a:gd name="connsiteX441" fmla="*/ 538615 w 1319413"/>
                    <a:gd name="connsiteY441" fmla="*/ 191711 h 192118"/>
                    <a:gd name="connsiteX442" fmla="*/ 538615 w 1319413"/>
                    <a:gd name="connsiteY442" fmla="*/ 192118 h 192118"/>
                    <a:gd name="connsiteX443" fmla="*/ 514654 w 1319413"/>
                    <a:gd name="connsiteY443" fmla="*/ 192118 h 192118"/>
                    <a:gd name="connsiteX444" fmla="*/ 514654 w 1319413"/>
                    <a:gd name="connsiteY444" fmla="*/ 191711 h 192118"/>
                    <a:gd name="connsiteX445" fmla="*/ 487149 w 1319413"/>
                    <a:gd name="connsiteY445" fmla="*/ 191711 h 192118"/>
                    <a:gd name="connsiteX446" fmla="*/ 487149 w 1319413"/>
                    <a:gd name="connsiteY446" fmla="*/ 192118 h 192118"/>
                    <a:gd name="connsiteX447" fmla="*/ 463189 w 1319413"/>
                    <a:gd name="connsiteY447" fmla="*/ 192118 h 192118"/>
                    <a:gd name="connsiteX448" fmla="*/ 463189 w 1319413"/>
                    <a:gd name="connsiteY448" fmla="*/ 191711 h 192118"/>
                    <a:gd name="connsiteX449" fmla="*/ 435683 w 1319413"/>
                    <a:gd name="connsiteY449" fmla="*/ 191711 h 192118"/>
                    <a:gd name="connsiteX450" fmla="*/ 435683 w 1319413"/>
                    <a:gd name="connsiteY450" fmla="*/ 192118 h 192118"/>
                    <a:gd name="connsiteX451" fmla="*/ 411724 w 1319413"/>
                    <a:gd name="connsiteY451" fmla="*/ 192118 h 192118"/>
                    <a:gd name="connsiteX452" fmla="*/ 411724 w 1319413"/>
                    <a:gd name="connsiteY452" fmla="*/ 191711 h 192118"/>
                    <a:gd name="connsiteX453" fmla="*/ 384218 w 1319413"/>
                    <a:gd name="connsiteY453" fmla="*/ 191711 h 192118"/>
                    <a:gd name="connsiteX454" fmla="*/ 384218 w 1319413"/>
                    <a:gd name="connsiteY454" fmla="*/ 192118 h 192118"/>
                    <a:gd name="connsiteX455" fmla="*/ 360258 w 1319413"/>
                    <a:gd name="connsiteY455" fmla="*/ 192118 h 192118"/>
                    <a:gd name="connsiteX456" fmla="*/ 360258 w 1319413"/>
                    <a:gd name="connsiteY456" fmla="*/ 191711 h 192118"/>
                    <a:gd name="connsiteX457" fmla="*/ 332752 w 1319413"/>
                    <a:gd name="connsiteY457" fmla="*/ 191711 h 192118"/>
                    <a:gd name="connsiteX458" fmla="*/ 332752 w 1319413"/>
                    <a:gd name="connsiteY458" fmla="*/ 192118 h 192118"/>
                    <a:gd name="connsiteX459" fmla="*/ 308793 w 1319413"/>
                    <a:gd name="connsiteY459" fmla="*/ 192118 h 192118"/>
                    <a:gd name="connsiteX460" fmla="*/ 308793 w 1319413"/>
                    <a:gd name="connsiteY460" fmla="*/ 191711 h 192118"/>
                    <a:gd name="connsiteX461" fmla="*/ 281287 w 1319413"/>
                    <a:gd name="connsiteY461" fmla="*/ 191711 h 192118"/>
                    <a:gd name="connsiteX462" fmla="*/ 281287 w 1319413"/>
                    <a:gd name="connsiteY462" fmla="*/ 192118 h 192118"/>
                    <a:gd name="connsiteX463" fmla="*/ 257327 w 1319413"/>
                    <a:gd name="connsiteY463" fmla="*/ 192118 h 192118"/>
                    <a:gd name="connsiteX464" fmla="*/ 257327 w 1319413"/>
                    <a:gd name="connsiteY464" fmla="*/ 191711 h 192118"/>
                    <a:gd name="connsiteX465" fmla="*/ 229821 w 1319413"/>
                    <a:gd name="connsiteY465" fmla="*/ 191711 h 192118"/>
                    <a:gd name="connsiteX466" fmla="*/ 229821 w 1319413"/>
                    <a:gd name="connsiteY466" fmla="*/ 192118 h 192118"/>
                    <a:gd name="connsiteX467" fmla="*/ 205861 w 1319413"/>
                    <a:gd name="connsiteY467" fmla="*/ 192118 h 192118"/>
                    <a:gd name="connsiteX468" fmla="*/ 205861 w 1319413"/>
                    <a:gd name="connsiteY468" fmla="*/ 191711 h 192118"/>
                    <a:gd name="connsiteX469" fmla="*/ 178356 w 1319413"/>
                    <a:gd name="connsiteY469" fmla="*/ 191711 h 192118"/>
                    <a:gd name="connsiteX470" fmla="*/ 178356 w 1319413"/>
                    <a:gd name="connsiteY470" fmla="*/ 192118 h 192118"/>
                    <a:gd name="connsiteX471" fmla="*/ 154396 w 1319413"/>
                    <a:gd name="connsiteY471" fmla="*/ 192118 h 192118"/>
                    <a:gd name="connsiteX472" fmla="*/ 154396 w 1319413"/>
                    <a:gd name="connsiteY472" fmla="*/ 191711 h 192118"/>
                    <a:gd name="connsiteX473" fmla="*/ 126891 w 1319413"/>
                    <a:gd name="connsiteY473" fmla="*/ 191711 h 192118"/>
                    <a:gd name="connsiteX474" fmla="*/ 126891 w 1319413"/>
                    <a:gd name="connsiteY474" fmla="*/ 192118 h 192118"/>
                    <a:gd name="connsiteX475" fmla="*/ 102931 w 1319413"/>
                    <a:gd name="connsiteY475" fmla="*/ 192118 h 192118"/>
                    <a:gd name="connsiteX476" fmla="*/ 102931 w 1319413"/>
                    <a:gd name="connsiteY476" fmla="*/ 191711 h 192118"/>
                    <a:gd name="connsiteX477" fmla="*/ 75425 w 1319413"/>
                    <a:gd name="connsiteY477" fmla="*/ 191711 h 192118"/>
                    <a:gd name="connsiteX478" fmla="*/ 75425 w 1319413"/>
                    <a:gd name="connsiteY478" fmla="*/ 192118 h 192118"/>
                    <a:gd name="connsiteX479" fmla="*/ 51465 w 1319413"/>
                    <a:gd name="connsiteY479" fmla="*/ 192118 h 192118"/>
                    <a:gd name="connsiteX480" fmla="*/ 51465 w 1319413"/>
                    <a:gd name="connsiteY480" fmla="*/ 191711 h 192118"/>
                    <a:gd name="connsiteX481" fmla="*/ 23960 w 1319413"/>
                    <a:gd name="connsiteY481" fmla="*/ 191711 h 192118"/>
                    <a:gd name="connsiteX482" fmla="*/ 23960 w 1319413"/>
                    <a:gd name="connsiteY482" fmla="*/ 192118 h 192118"/>
                    <a:gd name="connsiteX483" fmla="*/ 0 w 1319413"/>
                    <a:gd name="connsiteY483" fmla="*/ 192118 h 192118"/>
                    <a:gd name="connsiteX484" fmla="*/ 0 w 1319413"/>
                    <a:gd name="connsiteY484" fmla="*/ 5528 h 192118"/>
                    <a:gd name="connsiteX485" fmla="*/ 11980 w 1319413"/>
                    <a:gd name="connsiteY485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173811 h 192118"/>
                    <a:gd name="connsiteX378" fmla="*/ 1319413 w 1319413"/>
                    <a:gd name="connsiteY378" fmla="*/ 173811 h 192118"/>
                    <a:gd name="connsiteX379" fmla="*/ 1319413 w 1319413"/>
                    <a:gd name="connsiteY379" fmla="*/ 191711 h 192118"/>
                    <a:gd name="connsiteX380" fmla="*/ 1310595 w 1319413"/>
                    <a:gd name="connsiteY380" fmla="*/ 191711 h 192118"/>
                    <a:gd name="connsiteX381" fmla="*/ 1310595 w 1319413"/>
                    <a:gd name="connsiteY381" fmla="*/ 192118 h 192118"/>
                    <a:gd name="connsiteX382" fmla="*/ 1286635 w 1319413"/>
                    <a:gd name="connsiteY382" fmla="*/ 192118 h 192118"/>
                    <a:gd name="connsiteX383" fmla="*/ 1286635 w 1319413"/>
                    <a:gd name="connsiteY383" fmla="*/ 191711 h 192118"/>
                    <a:gd name="connsiteX384" fmla="*/ 1259129 w 1319413"/>
                    <a:gd name="connsiteY384" fmla="*/ 191711 h 192118"/>
                    <a:gd name="connsiteX385" fmla="*/ 1259129 w 1319413"/>
                    <a:gd name="connsiteY385" fmla="*/ 192118 h 192118"/>
                    <a:gd name="connsiteX386" fmla="*/ 1235169 w 1319413"/>
                    <a:gd name="connsiteY386" fmla="*/ 192118 h 192118"/>
                    <a:gd name="connsiteX387" fmla="*/ 1235169 w 1319413"/>
                    <a:gd name="connsiteY387" fmla="*/ 191711 h 192118"/>
                    <a:gd name="connsiteX388" fmla="*/ 1207666 w 1319413"/>
                    <a:gd name="connsiteY388" fmla="*/ 191711 h 192118"/>
                    <a:gd name="connsiteX389" fmla="*/ 1207666 w 1319413"/>
                    <a:gd name="connsiteY389" fmla="*/ 192118 h 192118"/>
                    <a:gd name="connsiteX390" fmla="*/ 1183706 w 1319413"/>
                    <a:gd name="connsiteY390" fmla="*/ 192118 h 192118"/>
                    <a:gd name="connsiteX391" fmla="*/ 1183706 w 1319413"/>
                    <a:gd name="connsiteY391" fmla="*/ 191711 h 192118"/>
                    <a:gd name="connsiteX392" fmla="*/ 1156201 w 1319413"/>
                    <a:gd name="connsiteY392" fmla="*/ 191711 h 192118"/>
                    <a:gd name="connsiteX393" fmla="*/ 1156201 w 1319413"/>
                    <a:gd name="connsiteY393" fmla="*/ 192118 h 192118"/>
                    <a:gd name="connsiteX394" fmla="*/ 1132241 w 1319413"/>
                    <a:gd name="connsiteY394" fmla="*/ 192118 h 192118"/>
                    <a:gd name="connsiteX395" fmla="*/ 1132241 w 1319413"/>
                    <a:gd name="connsiteY395" fmla="*/ 191711 h 192118"/>
                    <a:gd name="connsiteX396" fmla="*/ 1104735 w 1319413"/>
                    <a:gd name="connsiteY396" fmla="*/ 191711 h 192118"/>
                    <a:gd name="connsiteX397" fmla="*/ 1104735 w 1319413"/>
                    <a:gd name="connsiteY397" fmla="*/ 192118 h 192118"/>
                    <a:gd name="connsiteX398" fmla="*/ 1080776 w 1319413"/>
                    <a:gd name="connsiteY398" fmla="*/ 192118 h 192118"/>
                    <a:gd name="connsiteX399" fmla="*/ 1080776 w 1319413"/>
                    <a:gd name="connsiteY399" fmla="*/ 191711 h 192118"/>
                    <a:gd name="connsiteX400" fmla="*/ 1053270 w 1319413"/>
                    <a:gd name="connsiteY400" fmla="*/ 191711 h 192118"/>
                    <a:gd name="connsiteX401" fmla="*/ 1053270 w 1319413"/>
                    <a:gd name="connsiteY401" fmla="*/ 192118 h 192118"/>
                    <a:gd name="connsiteX402" fmla="*/ 1029310 w 1319413"/>
                    <a:gd name="connsiteY402" fmla="*/ 192118 h 192118"/>
                    <a:gd name="connsiteX403" fmla="*/ 1029310 w 1319413"/>
                    <a:gd name="connsiteY403" fmla="*/ 191711 h 192118"/>
                    <a:gd name="connsiteX404" fmla="*/ 1001805 w 1319413"/>
                    <a:gd name="connsiteY404" fmla="*/ 191711 h 192118"/>
                    <a:gd name="connsiteX405" fmla="*/ 1001805 w 1319413"/>
                    <a:gd name="connsiteY405" fmla="*/ 192118 h 192118"/>
                    <a:gd name="connsiteX406" fmla="*/ 977845 w 1319413"/>
                    <a:gd name="connsiteY406" fmla="*/ 192118 h 192118"/>
                    <a:gd name="connsiteX407" fmla="*/ 977845 w 1319413"/>
                    <a:gd name="connsiteY407" fmla="*/ 191711 h 192118"/>
                    <a:gd name="connsiteX408" fmla="*/ 950340 w 1319413"/>
                    <a:gd name="connsiteY408" fmla="*/ 191711 h 192118"/>
                    <a:gd name="connsiteX409" fmla="*/ 950340 w 1319413"/>
                    <a:gd name="connsiteY409" fmla="*/ 192118 h 192118"/>
                    <a:gd name="connsiteX410" fmla="*/ 926380 w 1319413"/>
                    <a:gd name="connsiteY410" fmla="*/ 192118 h 192118"/>
                    <a:gd name="connsiteX411" fmla="*/ 926380 w 1319413"/>
                    <a:gd name="connsiteY411" fmla="*/ 191711 h 192118"/>
                    <a:gd name="connsiteX412" fmla="*/ 898874 w 1319413"/>
                    <a:gd name="connsiteY412" fmla="*/ 191711 h 192118"/>
                    <a:gd name="connsiteX413" fmla="*/ 898874 w 1319413"/>
                    <a:gd name="connsiteY413" fmla="*/ 192118 h 192118"/>
                    <a:gd name="connsiteX414" fmla="*/ 874914 w 1319413"/>
                    <a:gd name="connsiteY414" fmla="*/ 192118 h 192118"/>
                    <a:gd name="connsiteX415" fmla="*/ 874914 w 1319413"/>
                    <a:gd name="connsiteY415" fmla="*/ 191711 h 192118"/>
                    <a:gd name="connsiteX416" fmla="*/ 847409 w 1319413"/>
                    <a:gd name="connsiteY416" fmla="*/ 191711 h 192118"/>
                    <a:gd name="connsiteX417" fmla="*/ 847409 w 1319413"/>
                    <a:gd name="connsiteY417" fmla="*/ 192118 h 192118"/>
                    <a:gd name="connsiteX418" fmla="*/ 823448 w 1319413"/>
                    <a:gd name="connsiteY418" fmla="*/ 192118 h 192118"/>
                    <a:gd name="connsiteX419" fmla="*/ 823448 w 1319413"/>
                    <a:gd name="connsiteY419" fmla="*/ 191711 h 192118"/>
                    <a:gd name="connsiteX420" fmla="*/ 795943 w 1319413"/>
                    <a:gd name="connsiteY420" fmla="*/ 191711 h 192118"/>
                    <a:gd name="connsiteX421" fmla="*/ 795943 w 1319413"/>
                    <a:gd name="connsiteY421" fmla="*/ 192118 h 192118"/>
                    <a:gd name="connsiteX422" fmla="*/ 771983 w 1319413"/>
                    <a:gd name="connsiteY422" fmla="*/ 192118 h 192118"/>
                    <a:gd name="connsiteX423" fmla="*/ 771983 w 1319413"/>
                    <a:gd name="connsiteY423" fmla="*/ 191711 h 192118"/>
                    <a:gd name="connsiteX424" fmla="*/ 744477 w 1319413"/>
                    <a:gd name="connsiteY424" fmla="*/ 191711 h 192118"/>
                    <a:gd name="connsiteX425" fmla="*/ 744477 w 1319413"/>
                    <a:gd name="connsiteY425" fmla="*/ 192118 h 192118"/>
                    <a:gd name="connsiteX426" fmla="*/ 720517 w 1319413"/>
                    <a:gd name="connsiteY426" fmla="*/ 192118 h 192118"/>
                    <a:gd name="connsiteX427" fmla="*/ 720517 w 1319413"/>
                    <a:gd name="connsiteY427" fmla="*/ 191711 h 192118"/>
                    <a:gd name="connsiteX428" fmla="*/ 693012 w 1319413"/>
                    <a:gd name="connsiteY428" fmla="*/ 191711 h 192118"/>
                    <a:gd name="connsiteX429" fmla="*/ 693012 w 1319413"/>
                    <a:gd name="connsiteY429" fmla="*/ 192118 h 192118"/>
                    <a:gd name="connsiteX430" fmla="*/ 669052 w 1319413"/>
                    <a:gd name="connsiteY430" fmla="*/ 192118 h 192118"/>
                    <a:gd name="connsiteX431" fmla="*/ 669052 w 1319413"/>
                    <a:gd name="connsiteY431" fmla="*/ 191711 h 192118"/>
                    <a:gd name="connsiteX432" fmla="*/ 641546 w 1319413"/>
                    <a:gd name="connsiteY432" fmla="*/ 191711 h 192118"/>
                    <a:gd name="connsiteX433" fmla="*/ 641546 w 1319413"/>
                    <a:gd name="connsiteY433" fmla="*/ 192118 h 192118"/>
                    <a:gd name="connsiteX434" fmla="*/ 617586 w 1319413"/>
                    <a:gd name="connsiteY434" fmla="*/ 192118 h 192118"/>
                    <a:gd name="connsiteX435" fmla="*/ 617586 w 1319413"/>
                    <a:gd name="connsiteY435" fmla="*/ 191711 h 192118"/>
                    <a:gd name="connsiteX436" fmla="*/ 590081 w 1319413"/>
                    <a:gd name="connsiteY436" fmla="*/ 191711 h 192118"/>
                    <a:gd name="connsiteX437" fmla="*/ 590081 w 1319413"/>
                    <a:gd name="connsiteY437" fmla="*/ 192118 h 192118"/>
                    <a:gd name="connsiteX438" fmla="*/ 566121 w 1319413"/>
                    <a:gd name="connsiteY438" fmla="*/ 192118 h 192118"/>
                    <a:gd name="connsiteX439" fmla="*/ 566121 w 1319413"/>
                    <a:gd name="connsiteY439" fmla="*/ 191711 h 192118"/>
                    <a:gd name="connsiteX440" fmla="*/ 538615 w 1319413"/>
                    <a:gd name="connsiteY440" fmla="*/ 191711 h 192118"/>
                    <a:gd name="connsiteX441" fmla="*/ 538615 w 1319413"/>
                    <a:gd name="connsiteY441" fmla="*/ 192118 h 192118"/>
                    <a:gd name="connsiteX442" fmla="*/ 514654 w 1319413"/>
                    <a:gd name="connsiteY442" fmla="*/ 192118 h 192118"/>
                    <a:gd name="connsiteX443" fmla="*/ 514654 w 1319413"/>
                    <a:gd name="connsiteY443" fmla="*/ 191711 h 192118"/>
                    <a:gd name="connsiteX444" fmla="*/ 487149 w 1319413"/>
                    <a:gd name="connsiteY444" fmla="*/ 191711 h 192118"/>
                    <a:gd name="connsiteX445" fmla="*/ 487149 w 1319413"/>
                    <a:gd name="connsiteY445" fmla="*/ 192118 h 192118"/>
                    <a:gd name="connsiteX446" fmla="*/ 463189 w 1319413"/>
                    <a:gd name="connsiteY446" fmla="*/ 192118 h 192118"/>
                    <a:gd name="connsiteX447" fmla="*/ 463189 w 1319413"/>
                    <a:gd name="connsiteY447" fmla="*/ 191711 h 192118"/>
                    <a:gd name="connsiteX448" fmla="*/ 435683 w 1319413"/>
                    <a:gd name="connsiteY448" fmla="*/ 191711 h 192118"/>
                    <a:gd name="connsiteX449" fmla="*/ 435683 w 1319413"/>
                    <a:gd name="connsiteY449" fmla="*/ 192118 h 192118"/>
                    <a:gd name="connsiteX450" fmla="*/ 411724 w 1319413"/>
                    <a:gd name="connsiteY450" fmla="*/ 192118 h 192118"/>
                    <a:gd name="connsiteX451" fmla="*/ 411724 w 1319413"/>
                    <a:gd name="connsiteY451" fmla="*/ 191711 h 192118"/>
                    <a:gd name="connsiteX452" fmla="*/ 384218 w 1319413"/>
                    <a:gd name="connsiteY452" fmla="*/ 191711 h 192118"/>
                    <a:gd name="connsiteX453" fmla="*/ 384218 w 1319413"/>
                    <a:gd name="connsiteY453" fmla="*/ 192118 h 192118"/>
                    <a:gd name="connsiteX454" fmla="*/ 360258 w 1319413"/>
                    <a:gd name="connsiteY454" fmla="*/ 192118 h 192118"/>
                    <a:gd name="connsiteX455" fmla="*/ 360258 w 1319413"/>
                    <a:gd name="connsiteY455" fmla="*/ 191711 h 192118"/>
                    <a:gd name="connsiteX456" fmla="*/ 332752 w 1319413"/>
                    <a:gd name="connsiteY456" fmla="*/ 191711 h 192118"/>
                    <a:gd name="connsiteX457" fmla="*/ 332752 w 1319413"/>
                    <a:gd name="connsiteY457" fmla="*/ 192118 h 192118"/>
                    <a:gd name="connsiteX458" fmla="*/ 308793 w 1319413"/>
                    <a:gd name="connsiteY458" fmla="*/ 192118 h 192118"/>
                    <a:gd name="connsiteX459" fmla="*/ 308793 w 1319413"/>
                    <a:gd name="connsiteY459" fmla="*/ 191711 h 192118"/>
                    <a:gd name="connsiteX460" fmla="*/ 281287 w 1319413"/>
                    <a:gd name="connsiteY460" fmla="*/ 191711 h 192118"/>
                    <a:gd name="connsiteX461" fmla="*/ 281287 w 1319413"/>
                    <a:gd name="connsiteY461" fmla="*/ 192118 h 192118"/>
                    <a:gd name="connsiteX462" fmla="*/ 257327 w 1319413"/>
                    <a:gd name="connsiteY462" fmla="*/ 192118 h 192118"/>
                    <a:gd name="connsiteX463" fmla="*/ 257327 w 1319413"/>
                    <a:gd name="connsiteY463" fmla="*/ 191711 h 192118"/>
                    <a:gd name="connsiteX464" fmla="*/ 229821 w 1319413"/>
                    <a:gd name="connsiteY464" fmla="*/ 191711 h 192118"/>
                    <a:gd name="connsiteX465" fmla="*/ 229821 w 1319413"/>
                    <a:gd name="connsiteY465" fmla="*/ 192118 h 192118"/>
                    <a:gd name="connsiteX466" fmla="*/ 205861 w 1319413"/>
                    <a:gd name="connsiteY466" fmla="*/ 192118 h 192118"/>
                    <a:gd name="connsiteX467" fmla="*/ 205861 w 1319413"/>
                    <a:gd name="connsiteY467" fmla="*/ 191711 h 192118"/>
                    <a:gd name="connsiteX468" fmla="*/ 178356 w 1319413"/>
                    <a:gd name="connsiteY468" fmla="*/ 191711 h 192118"/>
                    <a:gd name="connsiteX469" fmla="*/ 178356 w 1319413"/>
                    <a:gd name="connsiteY469" fmla="*/ 192118 h 192118"/>
                    <a:gd name="connsiteX470" fmla="*/ 154396 w 1319413"/>
                    <a:gd name="connsiteY470" fmla="*/ 192118 h 192118"/>
                    <a:gd name="connsiteX471" fmla="*/ 154396 w 1319413"/>
                    <a:gd name="connsiteY471" fmla="*/ 191711 h 192118"/>
                    <a:gd name="connsiteX472" fmla="*/ 126891 w 1319413"/>
                    <a:gd name="connsiteY472" fmla="*/ 191711 h 192118"/>
                    <a:gd name="connsiteX473" fmla="*/ 126891 w 1319413"/>
                    <a:gd name="connsiteY473" fmla="*/ 192118 h 192118"/>
                    <a:gd name="connsiteX474" fmla="*/ 102931 w 1319413"/>
                    <a:gd name="connsiteY474" fmla="*/ 192118 h 192118"/>
                    <a:gd name="connsiteX475" fmla="*/ 102931 w 1319413"/>
                    <a:gd name="connsiteY475" fmla="*/ 191711 h 192118"/>
                    <a:gd name="connsiteX476" fmla="*/ 75425 w 1319413"/>
                    <a:gd name="connsiteY476" fmla="*/ 191711 h 192118"/>
                    <a:gd name="connsiteX477" fmla="*/ 75425 w 1319413"/>
                    <a:gd name="connsiteY477" fmla="*/ 192118 h 192118"/>
                    <a:gd name="connsiteX478" fmla="*/ 51465 w 1319413"/>
                    <a:gd name="connsiteY478" fmla="*/ 192118 h 192118"/>
                    <a:gd name="connsiteX479" fmla="*/ 51465 w 1319413"/>
                    <a:gd name="connsiteY479" fmla="*/ 191711 h 192118"/>
                    <a:gd name="connsiteX480" fmla="*/ 23960 w 1319413"/>
                    <a:gd name="connsiteY480" fmla="*/ 191711 h 192118"/>
                    <a:gd name="connsiteX481" fmla="*/ 23960 w 1319413"/>
                    <a:gd name="connsiteY481" fmla="*/ 192118 h 192118"/>
                    <a:gd name="connsiteX482" fmla="*/ 0 w 1319413"/>
                    <a:gd name="connsiteY482" fmla="*/ 192118 h 192118"/>
                    <a:gd name="connsiteX483" fmla="*/ 0 w 1319413"/>
                    <a:gd name="connsiteY483" fmla="*/ 5528 h 192118"/>
                    <a:gd name="connsiteX484" fmla="*/ 11980 w 1319413"/>
                    <a:gd name="connsiteY484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173811 h 192118"/>
                    <a:gd name="connsiteX378" fmla="*/ 1319413 w 1319413"/>
                    <a:gd name="connsiteY378" fmla="*/ 191711 h 192118"/>
                    <a:gd name="connsiteX379" fmla="*/ 1310595 w 1319413"/>
                    <a:gd name="connsiteY379" fmla="*/ 191711 h 192118"/>
                    <a:gd name="connsiteX380" fmla="*/ 1310595 w 1319413"/>
                    <a:gd name="connsiteY380" fmla="*/ 192118 h 192118"/>
                    <a:gd name="connsiteX381" fmla="*/ 1286635 w 1319413"/>
                    <a:gd name="connsiteY381" fmla="*/ 192118 h 192118"/>
                    <a:gd name="connsiteX382" fmla="*/ 1286635 w 1319413"/>
                    <a:gd name="connsiteY382" fmla="*/ 191711 h 192118"/>
                    <a:gd name="connsiteX383" fmla="*/ 1259129 w 1319413"/>
                    <a:gd name="connsiteY383" fmla="*/ 191711 h 192118"/>
                    <a:gd name="connsiteX384" fmla="*/ 1259129 w 1319413"/>
                    <a:gd name="connsiteY384" fmla="*/ 192118 h 192118"/>
                    <a:gd name="connsiteX385" fmla="*/ 1235169 w 1319413"/>
                    <a:gd name="connsiteY385" fmla="*/ 192118 h 192118"/>
                    <a:gd name="connsiteX386" fmla="*/ 1235169 w 1319413"/>
                    <a:gd name="connsiteY386" fmla="*/ 191711 h 192118"/>
                    <a:gd name="connsiteX387" fmla="*/ 1207666 w 1319413"/>
                    <a:gd name="connsiteY387" fmla="*/ 191711 h 192118"/>
                    <a:gd name="connsiteX388" fmla="*/ 1207666 w 1319413"/>
                    <a:gd name="connsiteY388" fmla="*/ 192118 h 192118"/>
                    <a:gd name="connsiteX389" fmla="*/ 1183706 w 1319413"/>
                    <a:gd name="connsiteY389" fmla="*/ 192118 h 192118"/>
                    <a:gd name="connsiteX390" fmla="*/ 1183706 w 1319413"/>
                    <a:gd name="connsiteY390" fmla="*/ 191711 h 192118"/>
                    <a:gd name="connsiteX391" fmla="*/ 1156201 w 1319413"/>
                    <a:gd name="connsiteY391" fmla="*/ 191711 h 192118"/>
                    <a:gd name="connsiteX392" fmla="*/ 1156201 w 1319413"/>
                    <a:gd name="connsiteY392" fmla="*/ 192118 h 192118"/>
                    <a:gd name="connsiteX393" fmla="*/ 1132241 w 1319413"/>
                    <a:gd name="connsiteY393" fmla="*/ 192118 h 192118"/>
                    <a:gd name="connsiteX394" fmla="*/ 1132241 w 1319413"/>
                    <a:gd name="connsiteY394" fmla="*/ 191711 h 192118"/>
                    <a:gd name="connsiteX395" fmla="*/ 1104735 w 1319413"/>
                    <a:gd name="connsiteY395" fmla="*/ 191711 h 192118"/>
                    <a:gd name="connsiteX396" fmla="*/ 1104735 w 1319413"/>
                    <a:gd name="connsiteY396" fmla="*/ 192118 h 192118"/>
                    <a:gd name="connsiteX397" fmla="*/ 1080776 w 1319413"/>
                    <a:gd name="connsiteY397" fmla="*/ 192118 h 192118"/>
                    <a:gd name="connsiteX398" fmla="*/ 1080776 w 1319413"/>
                    <a:gd name="connsiteY398" fmla="*/ 191711 h 192118"/>
                    <a:gd name="connsiteX399" fmla="*/ 1053270 w 1319413"/>
                    <a:gd name="connsiteY399" fmla="*/ 191711 h 192118"/>
                    <a:gd name="connsiteX400" fmla="*/ 1053270 w 1319413"/>
                    <a:gd name="connsiteY400" fmla="*/ 192118 h 192118"/>
                    <a:gd name="connsiteX401" fmla="*/ 1029310 w 1319413"/>
                    <a:gd name="connsiteY401" fmla="*/ 192118 h 192118"/>
                    <a:gd name="connsiteX402" fmla="*/ 1029310 w 1319413"/>
                    <a:gd name="connsiteY402" fmla="*/ 191711 h 192118"/>
                    <a:gd name="connsiteX403" fmla="*/ 1001805 w 1319413"/>
                    <a:gd name="connsiteY403" fmla="*/ 191711 h 192118"/>
                    <a:gd name="connsiteX404" fmla="*/ 1001805 w 1319413"/>
                    <a:gd name="connsiteY404" fmla="*/ 192118 h 192118"/>
                    <a:gd name="connsiteX405" fmla="*/ 977845 w 1319413"/>
                    <a:gd name="connsiteY405" fmla="*/ 192118 h 192118"/>
                    <a:gd name="connsiteX406" fmla="*/ 977845 w 1319413"/>
                    <a:gd name="connsiteY406" fmla="*/ 191711 h 192118"/>
                    <a:gd name="connsiteX407" fmla="*/ 950340 w 1319413"/>
                    <a:gd name="connsiteY407" fmla="*/ 191711 h 192118"/>
                    <a:gd name="connsiteX408" fmla="*/ 950340 w 1319413"/>
                    <a:gd name="connsiteY408" fmla="*/ 192118 h 192118"/>
                    <a:gd name="connsiteX409" fmla="*/ 926380 w 1319413"/>
                    <a:gd name="connsiteY409" fmla="*/ 192118 h 192118"/>
                    <a:gd name="connsiteX410" fmla="*/ 926380 w 1319413"/>
                    <a:gd name="connsiteY410" fmla="*/ 191711 h 192118"/>
                    <a:gd name="connsiteX411" fmla="*/ 898874 w 1319413"/>
                    <a:gd name="connsiteY411" fmla="*/ 191711 h 192118"/>
                    <a:gd name="connsiteX412" fmla="*/ 898874 w 1319413"/>
                    <a:gd name="connsiteY412" fmla="*/ 192118 h 192118"/>
                    <a:gd name="connsiteX413" fmla="*/ 874914 w 1319413"/>
                    <a:gd name="connsiteY413" fmla="*/ 192118 h 192118"/>
                    <a:gd name="connsiteX414" fmla="*/ 874914 w 1319413"/>
                    <a:gd name="connsiteY414" fmla="*/ 191711 h 192118"/>
                    <a:gd name="connsiteX415" fmla="*/ 847409 w 1319413"/>
                    <a:gd name="connsiteY415" fmla="*/ 191711 h 192118"/>
                    <a:gd name="connsiteX416" fmla="*/ 847409 w 1319413"/>
                    <a:gd name="connsiteY416" fmla="*/ 192118 h 192118"/>
                    <a:gd name="connsiteX417" fmla="*/ 823448 w 1319413"/>
                    <a:gd name="connsiteY417" fmla="*/ 192118 h 192118"/>
                    <a:gd name="connsiteX418" fmla="*/ 823448 w 1319413"/>
                    <a:gd name="connsiteY418" fmla="*/ 191711 h 192118"/>
                    <a:gd name="connsiteX419" fmla="*/ 795943 w 1319413"/>
                    <a:gd name="connsiteY419" fmla="*/ 191711 h 192118"/>
                    <a:gd name="connsiteX420" fmla="*/ 795943 w 1319413"/>
                    <a:gd name="connsiteY420" fmla="*/ 192118 h 192118"/>
                    <a:gd name="connsiteX421" fmla="*/ 771983 w 1319413"/>
                    <a:gd name="connsiteY421" fmla="*/ 192118 h 192118"/>
                    <a:gd name="connsiteX422" fmla="*/ 771983 w 1319413"/>
                    <a:gd name="connsiteY422" fmla="*/ 191711 h 192118"/>
                    <a:gd name="connsiteX423" fmla="*/ 744477 w 1319413"/>
                    <a:gd name="connsiteY423" fmla="*/ 191711 h 192118"/>
                    <a:gd name="connsiteX424" fmla="*/ 744477 w 1319413"/>
                    <a:gd name="connsiteY424" fmla="*/ 192118 h 192118"/>
                    <a:gd name="connsiteX425" fmla="*/ 720517 w 1319413"/>
                    <a:gd name="connsiteY425" fmla="*/ 192118 h 192118"/>
                    <a:gd name="connsiteX426" fmla="*/ 720517 w 1319413"/>
                    <a:gd name="connsiteY426" fmla="*/ 191711 h 192118"/>
                    <a:gd name="connsiteX427" fmla="*/ 693012 w 1319413"/>
                    <a:gd name="connsiteY427" fmla="*/ 191711 h 192118"/>
                    <a:gd name="connsiteX428" fmla="*/ 693012 w 1319413"/>
                    <a:gd name="connsiteY428" fmla="*/ 192118 h 192118"/>
                    <a:gd name="connsiteX429" fmla="*/ 669052 w 1319413"/>
                    <a:gd name="connsiteY429" fmla="*/ 192118 h 192118"/>
                    <a:gd name="connsiteX430" fmla="*/ 669052 w 1319413"/>
                    <a:gd name="connsiteY430" fmla="*/ 191711 h 192118"/>
                    <a:gd name="connsiteX431" fmla="*/ 641546 w 1319413"/>
                    <a:gd name="connsiteY431" fmla="*/ 191711 h 192118"/>
                    <a:gd name="connsiteX432" fmla="*/ 641546 w 1319413"/>
                    <a:gd name="connsiteY432" fmla="*/ 192118 h 192118"/>
                    <a:gd name="connsiteX433" fmla="*/ 617586 w 1319413"/>
                    <a:gd name="connsiteY433" fmla="*/ 192118 h 192118"/>
                    <a:gd name="connsiteX434" fmla="*/ 617586 w 1319413"/>
                    <a:gd name="connsiteY434" fmla="*/ 191711 h 192118"/>
                    <a:gd name="connsiteX435" fmla="*/ 590081 w 1319413"/>
                    <a:gd name="connsiteY435" fmla="*/ 191711 h 192118"/>
                    <a:gd name="connsiteX436" fmla="*/ 590081 w 1319413"/>
                    <a:gd name="connsiteY436" fmla="*/ 192118 h 192118"/>
                    <a:gd name="connsiteX437" fmla="*/ 566121 w 1319413"/>
                    <a:gd name="connsiteY437" fmla="*/ 192118 h 192118"/>
                    <a:gd name="connsiteX438" fmla="*/ 566121 w 1319413"/>
                    <a:gd name="connsiteY438" fmla="*/ 191711 h 192118"/>
                    <a:gd name="connsiteX439" fmla="*/ 538615 w 1319413"/>
                    <a:gd name="connsiteY439" fmla="*/ 191711 h 192118"/>
                    <a:gd name="connsiteX440" fmla="*/ 538615 w 1319413"/>
                    <a:gd name="connsiteY440" fmla="*/ 192118 h 192118"/>
                    <a:gd name="connsiteX441" fmla="*/ 514654 w 1319413"/>
                    <a:gd name="connsiteY441" fmla="*/ 192118 h 192118"/>
                    <a:gd name="connsiteX442" fmla="*/ 514654 w 1319413"/>
                    <a:gd name="connsiteY442" fmla="*/ 191711 h 192118"/>
                    <a:gd name="connsiteX443" fmla="*/ 487149 w 1319413"/>
                    <a:gd name="connsiteY443" fmla="*/ 191711 h 192118"/>
                    <a:gd name="connsiteX444" fmla="*/ 487149 w 1319413"/>
                    <a:gd name="connsiteY444" fmla="*/ 192118 h 192118"/>
                    <a:gd name="connsiteX445" fmla="*/ 463189 w 1319413"/>
                    <a:gd name="connsiteY445" fmla="*/ 192118 h 192118"/>
                    <a:gd name="connsiteX446" fmla="*/ 463189 w 1319413"/>
                    <a:gd name="connsiteY446" fmla="*/ 191711 h 192118"/>
                    <a:gd name="connsiteX447" fmla="*/ 435683 w 1319413"/>
                    <a:gd name="connsiteY447" fmla="*/ 191711 h 192118"/>
                    <a:gd name="connsiteX448" fmla="*/ 435683 w 1319413"/>
                    <a:gd name="connsiteY448" fmla="*/ 192118 h 192118"/>
                    <a:gd name="connsiteX449" fmla="*/ 411724 w 1319413"/>
                    <a:gd name="connsiteY449" fmla="*/ 192118 h 192118"/>
                    <a:gd name="connsiteX450" fmla="*/ 411724 w 1319413"/>
                    <a:gd name="connsiteY450" fmla="*/ 191711 h 192118"/>
                    <a:gd name="connsiteX451" fmla="*/ 384218 w 1319413"/>
                    <a:gd name="connsiteY451" fmla="*/ 191711 h 192118"/>
                    <a:gd name="connsiteX452" fmla="*/ 384218 w 1319413"/>
                    <a:gd name="connsiteY452" fmla="*/ 192118 h 192118"/>
                    <a:gd name="connsiteX453" fmla="*/ 360258 w 1319413"/>
                    <a:gd name="connsiteY453" fmla="*/ 192118 h 192118"/>
                    <a:gd name="connsiteX454" fmla="*/ 360258 w 1319413"/>
                    <a:gd name="connsiteY454" fmla="*/ 191711 h 192118"/>
                    <a:gd name="connsiteX455" fmla="*/ 332752 w 1319413"/>
                    <a:gd name="connsiteY455" fmla="*/ 191711 h 192118"/>
                    <a:gd name="connsiteX456" fmla="*/ 332752 w 1319413"/>
                    <a:gd name="connsiteY456" fmla="*/ 192118 h 192118"/>
                    <a:gd name="connsiteX457" fmla="*/ 308793 w 1319413"/>
                    <a:gd name="connsiteY457" fmla="*/ 192118 h 192118"/>
                    <a:gd name="connsiteX458" fmla="*/ 308793 w 1319413"/>
                    <a:gd name="connsiteY458" fmla="*/ 191711 h 192118"/>
                    <a:gd name="connsiteX459" fmla="*/ 281287 w 1319413"/>
                    <a:gd name="connsiteY459" fmla="*/ 191711 h 192118"/>
                    <a:gd name="connsiteX460" fmla="*/ 281287 w 1319413"/>
                    <a:gd name="connsiteY460" fmla="*/ 192118 h 192118"/>
                    <a:gd name="connsiteX461" fmla="*/ 257327 w 1319413"/>
                    <a:gd name="connsiteY461" fmla="*/ 192118 h 192118"/>
                    <a:gd name="connsiteX462" fmla="*/ 257327 w 1319413"/>
                    <a:gd name="connsiteY462" fmla="*/ 191711 h 192118"/>
                    <a:gd name="connsiteX463" fmla="*/ 229821 w 1319413"/>
                    <a:gd name="connsiteY463" fmla="*/ 191711 h 192118"/>
                    <a:gd name="connsiteX464" fmla="*/ 229821 w 1319413"/>
                    <a:gd name="connsiteY464" fmla="*/ 192118 h 192118"/>
                    <a:gd name="connsiteX465" fmla="*/ 205861 w 1319413"/>
                    <a:gd name="connsiteY465" fmla="*/ 192118 h 192118"/>
                    <a:gd name="connsiteX466" fmla="*/ 205861 w 1319413"/>
                    <a:gd name="connsiteY466" fmla="*/ 191711 h 192118"/>
                    <a:gd name="connsiteX467" fmla="*/ 178356 w 1319413"/>
                    <a:gd name="connsiteY467" fmla="*/ 191711 h 192118"/>
                    <a:gd name="connsiteX468" fmla="*/ 178356 w 1319413"/>
                    <a:gd name="connsiteY468" fmla="*/ 192118 h 192118"/>
                    <a:gd name="connsiteX469" fmla="*/ 154396 w 1319413"/>
                    <a:gd name="connsiteY469" fmla="*/ 192118 h 192118"/>
                    <a:gd name="connsiteX470" fmla="*/ 154396 w 1319413"/>
                    <a:gd name="connsiteY470" fmla="*/ 191711 h 192118"/>
                    <a:gd name="connsiteX471" fmla="*/ 126891 w 1319413"/>
                    <a:gd name="connsiteY471" fmla="*/ 191711 h 192118"/>
                    <a:gd name="connsiteX472" fmla="*/ 126891 w 1319413"/>
                    <a:gd name="connsiteY472" fmla="*/ 192118 h 192118"/>
                    <a:gd name="connsiteX473" fmla="*/ 102931 w 1319413"/>
                    <a:gd name="connsiteY473" fmla="*/ 192118 h 192118"/>
                    <a:gd name="connsiteX474" fmla="*/ 102931 w 1319413"/>
                    <a:gd name="connsiteY474" fmla="*/ 191711 h 192118"/>
                    <a:gd name="connsiteX475" fmla="*/ 75425 w 1319413"/>
                    <a:gd name="connsiteY475" fmla="*/ 191711 h 192118"/>
                    <a:gd name="connsiteX476" fmla="*/ 75425 w 1319413"/>
                    <a:gd name="connsiteY476" fmla="*/ 192118 h 192118"/>
                    <a:gd name="connsiteX477" fmla="*/ 51465 w 1319413"/>
                    <a:gd name="connsiteY477" fmla="*/ 192118 h 192118"/>
                    <a:gd name="connsiteX478" fmla="*/ 51465 w 1319413"/>
                    <a:gd name="connsiteY478" fmla="*/ 191711 h 192118"/>
                    <a:gd name="connsiteX479" fmla="*/ 23960 w 1319413"/>
                    <a:gd name="connsiteY479" fmla="*/ 191711 h 192118"/>
                    <a:gd name="connsiteX480" fmla="*/ 23960 w 1319413"/>
                    <a:gd name="connsiteY480" fmla="*/ 192118 h 192118"/>
                    <a:gd name="connsiteX481" fmla="*/ 0 w 1319413"/>
                    <a:gd name="connsiteY481" fmla="*/ 192118 h 192118"/>
                    <a:gd name="connsiteX482" fmla="*/ 0 w 1319413"/>
                    <a:gd name="connsiteY482" fmla="*/ 5528 h 192118"/>
                    <a:gd name="connsiteX483" fmla="*/ 11980 w 1319413"/>
                    <a:gd name="connsiteY483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9413 w 1319413"/>
                    <a:gd name="connsiteY377" fmla="*/ 191711 h 192118"/>
                    <a:gd name="connsiteX378" fmla="*/ 1310595 w 1319413"/>
                    <a:gd name="connsiteY378" fmla="*/ 191711 h 192118"/>
                    <a:gd name="connsiteX379" fmla="*/ 1310595 w 1319413"/>
                    <a:gd name="connsiteY379" fmla="*/ 192118 h 192118"/>
                    <a:gd name="connsiteX380" fmla="*/ 1286635 w 1319413"/>
                    <a:gd name="connsiteY380" fmla="*/ 192118 h 192118"/>
                    <a:gd name="connsiteX381" fmla="*/ 1286635 w 1319413"/>
                    <a:gd name="connsiteY381" fmla="*/ 191711 h 192118"/>
                    <a:gd name="connsiteX382" fmla="*/ 1259129 w 1319413"/>
                    <a:gd name="connsiteY382" fmla="*/ 191711 h 192118"/>
                    <a:gd name="connsiteX383" fmla="*/ 1259129 w 1319413"/>
                    <a:gd name="connsiteY383" fmla="*/ 192118 h 192118"/>
                    <a:gd name="connsiteX384" fmla="*/ 1235169 w 1319413"/>
                    <a:gd name="connsiteY384" fmla="*/ 192118 h 192118"/>
                    <a:gd name="connsiteX385" fmla="*/ 1235169 w 1319413"/>
                    <a:gd name="connsiteY385" fmla="*/ 191711 h 192118"/>
                    <a:gd name="connsiteX386" fmla="*/ 1207666 w 1319413"/>
                    <a:gd name="connsiteY386" fmla="*/ 191711 h 192118"/>
                    <a:gd name="connsiteX387" fmla="*/ 1207666 w 1319413"/>
                    <a:gd name="connsiteY387" fmla="*/ 192118 h 192118"/>
                    <a:gd name="connsiteX388" fmla="*/ 1183706 w 1319413"/>
                    <a:gd name="connsiteY388" fmla="*/ 192118 h 192118"/>
                    <a:gd name="connsiteX389" fmla="*/ 1183706 w 1319413"/>
                    <a:gd name="connsiteY389" fmla="*/ 191711 h 192118"/>
                    <a:gd name="connsiteX390" fmla="*/ 1156201 w 1319413"/>
                    <a:gd name="connsiteY390" fmla="*/ 191711 h 192118"/>
                    <a:gd name="connsiteX391" fmla="*/ 1156201 w 1319413"/>
                    <a:gd name="connsiteY391" fmla="*/ 192118 h 192118"/>
                    <a:gd name="connsiteX392" fmla="*/ 1132241 w 1319413"/>
                    <a:gd name="connsiteY392" fmla="*/ 192118 h 192118"/>
                    <a:gd name="connsiteX393" fmla="*/ 1132241 w 1319413"/>
                    <a:gd name="connsiteY393" fmla="*/ 191711 h 192118"/>
                    <a:gd name="connsiteX394" fmla="*/ 1104735 w 1319413"/>
                    <a:gd name="connsiteY394" fmla="*/ 191711 h 192118"/>
                    <a:gd name="connsiteX395" fmla="*/ 1104735 w 1319413"/>
                    <a:gd name="connsiteY395" fmla="*/ 192118 h 192118"/>
                    <a:gd name="connsiteX396" fmla="*/ 1080776 w 1319413"/>
                    <a:gd name="connsiteY396" fmla="*/ 192118 h 192118"/>
                    <a:gd name="connsiteX397" fmla="*/ 1080776 w 1319413"/>
                    <a:gd name="connsiteY397" fmla="*/ 191711 h 192118"/>
                    <a:gd name="connsiteX398" fmla="*/ 1053270 w 1319413"/>
                    <a:gd name="connsiteY398" fmla="*/ 191711 h 192118"/>
                    <a:gd name="connsiteX399" fmla="*/ 1053270 w 1319413"/>
                    <a:gd name="connsiteY399" fmla="*/ 192118 h 192118"/>
                    <a:gd name="connsiteX400" fmla="*/ 1029310 w 1319413"/>
                    <a:gd name="connsiteY400" fmla="*/ 192118 h 192118"/>
                    <a:gd name="connsiteX401" fmla="*/ 1029310 w 1319413"/>
                    <a:gd name="connsiteY401" fmla="*/ 191711 h 192118"/>
                    <a:gd name="connsiteX402" fmla="*/ 1001805 w 1319413"/>
                    <a:gd name="connsiteY402" fmla="*/ 191711 h 192118"/>
                    <a:gd name="connsiteX403" fmla="*/ 1001805 w 1319413"/>
                    <a:gd name="connsiteY403" fmla="*/ 192118 h 192118"/>
                    <a:gd name="connsiteX404" fmla="*/ 977845 w 1319413"/>
                    <a:gd name="connsiteY404" fmla="*/ 192118 h 192118"/>
                    <a:gd name="connsiteX405" fmla="*/ 977845 w 1319413"/>
                    <a:gd name="connsiteY405" fmla="*/ 191711 h 192118"/>
                    <a:gd name="connsiteX406" fmla="*/ 950340 w 1319413"/>
                    <a:gd name="connsiteY406" fmla="*/ 191711 h 192118"/>
                    <a:gd name="connsiteX407" fmla="*/ 950340 w 1319413"/>
                    <a:gd name="connsiteY407" fmla="*/ 192118 h 192118"/>
                    <a:gd name="connsiteX408" fmla="*/ 926380 w 1319413"/>
                    <a:gd name="connsiteY408" fmla="*/ 192118 h 192118"/>
                    <a:gd name="connsiteX409" fmla="*/ 926380 w 1319413"/>
                    <a:gd name="connsiteY409" fmla="*/ 191711 h 192118"/>
                    <a:gd name="connsiteX410" fmla="*/ 898874 w 1319413"/>
                    <a:gd name="connsiteY410" fmla="*/ 191711 h 192118"/>
                    <a:gd name="connsiteX411" fmla="*/ 898874 w 1319413"/>
                    <a:gd name="connsiteY411" fmla="*/ 192118 h 192118"/>
                    <a:gd name="connsiteX412" fmla="*/ 874914 w 1319413"/>
                    <a:gd name="connsiteY412" fmla="*/ 192118 h 192118"/>
                    <a:gd name="connsiteX413" fmla="*/ 874914 w 1319413"/>
                    <a:gd name="connsiteY413" fmla="*/ 191711 h 192118"/>
                    <a:gd name="connsiteX414" fmla="*/ 847409 w 1319413"/>
                    <a:gd name="connsiteY414" fmla="*/ 191711 h 192118"/>
                    <a:gd name="connsiteX415" fmla="*/ 847409 w 1319413"/>
                    <a:gd name="connsiteY415" fmla="*/ 192118 h 192118"/>
                    <a:gd name="connsiteX416" fmla="*/ 823448 w 1319413"/>
                    <a:gd name="connsiteY416" fmla="*/ 192118 h 192118"/>
                    <a:gd name="connsiteX417" fmla="*/ 823448 w 1319413"/>
                    <a:gd name="connsiteY417" fmla="*/ 191711 h 192118"/>
                    <a:gd name="connsiteX418" fmla="*/ 795943 w 1319413"/>
                    <a:gd name="connsiteY418" fmla="*/ 191711 h 192118"/>
                    <a:gd name="connsiteX419" fmla="*/ 795943 w 1319413"/>
                    <a:gd name="connsiteY419" fmla="*/ 192118 h 192118"/>
                    <a:gd name="connsiteX420" fmla="*/ 771983 w 1319413"/>
                    <a:gd name="connsiteY420" fmla="*/ 192118 h 192118"/>
                    <a:gd name="connsiteX421" fmla="*/ 771983 w 1319413"/>
                    <a:gd name="connsiteY421" fmla="*/ 191711 h 192118"/>
                    <a:gd name="connsiteX422" fmla="*/ 744477 w 1319413"/>
                    <a:gd name="connsiteY422" fmla="*/ 191711 h 192118"/>
                    <a:gd name="connsiteX423" fmla="*/ 744477 w 1319413"/>
                    <a:gd name="connsiteY423" fmla="*/ 192118 h 192118"/>
                    <a:gd name="connsiteX424" fmla="*/ 720517 w 1319413"/>
                    <a:gd name="connsiteY424" fmla="*/ 192118 h 192118"/>
                    <a:gd name="connsiteX425" fmla="*/ 720517 w 1319413"/>
                    <a:gd name="connsiteY425" fmla="*/ 191711 h 192118"/>
                    <a:gd name="connsiteX426" fmla="*/ 693012 w 1319413"/>
                    <a:gd name="connsiteY426" fmla="*/ 191711 h 192118"/>
                    <a:gd name="connsiteX427" fmla="*/ 693012 w 1319413"/>
                    <a:gd name="connsiteY427" fmla="*/ 192118 h 192118"/>
                    <a:gd name="connsiteX428" fmla="*/ 669052 w 1319413"/>
                    <a:gd name="connsiteY428" fmla="*/ 192118 h 192118"/>
                    <a:gd name="connsiteX429" fmla="*/ 669052 w 1319413"/>
                    <a:gd name="connsiteY429" fmla="*/ 191711 h 192118"/>
                    <a:gd name="connsiteX430" fmla="*/ 641546 w 1319413"/>
                    <a:gd name="connsiteY430" fmla="*/ 191711 h 192118"/>
                    <a:gd name="connsiteX431" fmla="*/ 641546 w 1319413"/>
                    <a:gd name="connsiteY431" fmla="*/ 192118 h 192118"/>
                    <a:gd name="connsiteX432" fmla="*/ 617586 w 1319413"/>
                    <a:gd name="connsiteY432" fmla="*/ 192118 h 192118"/>
                    <a:gd name="connsiteX433" fmla="*/ 617586 w 1319413"/>
                    <a:gd name="connsiteY433" fmla="*/ 191711 h 192118"/>
                    <a:gd name="connsiteX434" fmla="*/ 590081 w 1319413"/>
                    <a:gd name="connsiteY434" fmla="*/ 191711 h 192118"/>
                    <a:gd name="connsiteX435" fmla="*/ 590081 w 1319413"/>
                    <a:gd name="connsiteY435" fmla="*/ 192118 h 192118"/>
                    <a:gd name="connsiteX436" fmla="*/ 566121 w 1319413"/>
                    <a:gd name="connsiteY436" fmla="*/ 192118 h 192118"/>
                    <a:gd name="connsiteX437" fmla="*/ 566121 w 1319413"/>
                    <a:gd name="connsiteY437" fmla="*/ 191711 h 192118"/>
                    <a:gd name="connsiteX438" fmla="*/ 538615 w 1319413"/>
                    <a:gd name="connsiteY438" fmla="*/ 191711 h 192118"/>
                    <a:gd name="connsiteX439" fmla="*/ 538615 w 1319413"/>
                    <a:gd name="connsiteY439" fmla="*/ 192118 h 192118"/>
                    <a:gd name="connsiteX440" fmla="*/ 514654 w 1319413"/>
                    <a:gd name="connsiteY440" fmla="*/ 192118 h 192118"/>
                    <a:gd name="connsiteX441" fmla="*/ 514654 w 1319413"/>
                    <a:gd name="connsiteY441" fmla="*/ 191711 h 192118"/>
                    <a:gd name="connsiteX442" fmla="*/ 487149 w 1319413"/>
                    <a:gd name="connsiteY442" fmla="*/ 191711 h 192118"/>
                    <a:gd name="connsiteX443" fmla="*/ 487149 w 1319413"/>
                    <a:gd name="connsiteY443" fmla="*/ 192118 h 192118"/>
                    <a:gd name="connsiteX444" fmla="*/ 463189 w 1319413"/>
                    <a:gd name="connsiteY444" fmla="*/ 192118 h 192118"/>
                    <a:gd name="connsiteX445" fmla="*/ 463189 w 1319413"/>
                    <a:gd name="connsiteY445" fmla="*/ 191711 h 192118"/>
                    <a:gd name="connsiteX446" fmla="*/ 435683 w 1319413"/>
                    <a:gd name="connsiteY446" fmla="*/ 191711 h 192118"/>
                    <a:gd name="connsiteX447" fmla="*/ 435683 w 1319413"/>
                    <a:gd name="connsiteY447" fmla="*/ 192118 h 192118"/>
                    <a:gd name="connsiteX448" fmla="*/ 411724 w 1319413"/>
                    <a:gd name="connsiteY448" fmla="*/ 192118 h 192118"/>
                    <a:gd name="connsiteX449" fmla="*/ 411724 w 1319413"/>
                    <a:gd name="connsiteY449" fmla="*/ 191711 h 192118"/>
                    <a:gd name="connsiteX450" fmla="*/ 384218 w 1319413"/>
                    <a:gd name="connsiteY450" fmla="*/ 191711 h 192118"/>
                    <a:gd name="connsiteX451" fmla="*/ 384218 w 1319413"/>
                    <a:gd name="connsiteY451" fmla="*/ 192118 h 192118"/>
                    <a:gd name="connsiteX452" fmla="*/ 360258 w 1319413"/>
                    <a:gd name="connsiteY452" fmla="*/ 192118 h 192118"/>
                    <a:gd name="connsiteX453" fmla="*/ 360258 w 1319413"/>
                    <a:gd name="connsiteY453" fmla="*/ 191711 h 192118"/>
                    <a:gd name="connsiteX454" fmla="*/ 332752 w 1319413"/>
                    <a:gd name="connsiteY454" fmla="*/ 191711 h 192118"/>
                    <a:gd name="connsiteX455" fmla="*/ 332752 w 1319413"/>
                    <a:gd name="connsiteY455" fmla="*/ 192118 h 192118"/>
                    <a:gd name="connsiteX456" fmla="*/ 308793 w 1319413"/>
                    <a:gd name="connsiteY456" fmla="*/ 192118 h 192118"/>
                    <a:gd name="connsiteX457" fmla="*/ 308793 w 1319413"/>
                    <a:gd name="connsiteY457" fmla="*/ 191711 h 192118"/>
                    <a:gd name="connsiteX458" fmla="*/ 281287 w 1319413"/>
                    <a:gd name="connsiteY458" fmla="*/ 191711 h 192118"/>
                    <a:gd name="connsiteX459" fmla="*/ 281287 w 1319413"/>
                    <a:gd name="connsiteY459" fmla="*/ 192118 h 192118"/>
                    <a:gd name="connsiteX460" fmla="*/ 257327 w 1319413"/>
                    <a:gd name="connsiteY460" fmla="*/ 192118 h 192118"/>
                    <a:gd name="connsiteX461" fmla="*/ 257327 w 1319413"/>
                    <a:gd name="connsiteY461" fmla="*/ 191711 h 192118"/>
                    <a:gd name="connsiteX462" fmla="*/ 229821 w 1319413"/>
                    <a:gd name="connsiteY462" fmla="*/ 191711 h 192118"/>
                    <a:gd name="connsiteX463" fmla="*/ 229821 w 1319413"/>
                    <a:gd name="connsiteY463" fmla="*/ 192118 h 192118"/>
                    <a:gd name="connsiteX464" fmla="*/ 205861 w 1319413"/>
                    <a:gd name="connsiteY464" fmla="*/ 192118 h 192118"/>
                    <a:gd name="connsiteX465" fmla="*/ 205861 w 1319413"/>
                    <a:gd name="connsiteY465" fmla="*/ 191711 h 192118"/>
                    <a:gd name="connsiteX466" fmla="*/ 178356 w 1319413"/>
                    <a:gd name="connsiteY466" fmla="*/ 191711 h 192118"/>
                    <a:gd name="connsiteX467" fmla="*/ 178356 w 1319413"/>
                    <a:gd name="connsiteY467" fmla="*/ 192118 h 192118"/>
                    <a:gd name="connsiteX468" fmla="*/ 154396 w 1319413"/>
                    <a:gd name="connsiteY468" fmla="*/ 192118 h 192118"/>
                    <a:gd name="connsiteX469" fmla="*/ 154396 w 1319413"/>
                    <a:gd name="connsiteY469" fmla="*/ 191711 h 192118"/>
                    <a:gd name="connsiteX470" fmla="*/ 126891 w 1319413"/>
                    <a:gd name="connsiteY470" fmla="*/ 191711 h 192118"/>
                    <a:gd name="connsiteX471" fmla="*/ 126891 w 1319413"/>
                    <a:gd name="connsiteY471" fmla="*/ 192118 h 192118"/>
                    <a:gd name="connsiteX472" fmla="*/ 102931 w 1319413"/>
                    <a:gd name="connsiteY472" fmla="*/ 192118 h 192118"/>
                    <a:gd name="connsiteX473" fmla="*/ 102931 w 1319413"/>
                    <a:gd name="connsiteY473" fmla="*/ 191711 h 192118"/>
                    <a:gd name="connsiteX474" fmla="*/ 75425 w 1319413"/>
                    <a:gd name="connsiteY474" fmla="*/ 191711 h 192118"/>
                    <a:gd name="connsiteX475" fmla="*/ 75425 w 1319413"/>
                    <a:gd name="connsiteY475" fmla="*/ 192118 h 192118"/>
                    <a:gd name="connsiteX476" fmla="*/ 51465 w 1319413"/>
                    <a:gd name="connsiteY476" fmla="*/ 192118 h 192118"/>
                    <a:gd name="connsiteX477" fmla="*/ 51465 w 1319413"/>
                    <a:gd name="connsiteY477" fmla="*/ 191711 h 192118"/>
                    <a:gd name="connsiteX478" fmla="*/ 23960 w 1319413"/>
                    <a:gd name="connsiteY478" fmla="*/ 191711 h 192118"/>
                    <a:gd name="connsiteX479" fmla="*/ 23960 w 1319413"/>
                    <a:gd name="connsiteY479" fmla="*/ 192118 h 192118"/>
                    <a:gd name="connsiteX480" fmla="*/ 0 w 1319413"/>
                    <a:gd name="connsiteY480" fmla="*/ 192118 h 192118"/>
                    <a:gd name="connsiteX481" fmla="*/ 0 w 1319413"/>
                    <a:gd name="connsiteY481" fmla="*/ 5528 h 192118"/>
                    <a:gd name="connsiteX482" fmla="*/ 11980 w 1319413"/>
                    <a:gd name="connsiteY482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9413 w 1319413"/>
                    <a:gd name="connsiteY377" fmla="*/ 191711 h 192118"/>
                    <a:gd name="connsiteX378" fmla="*/ 1310595 w 1319413"/>
                    <a:gd name="connsiteY378" fmla="*/ 191711 h 192118"/>
                    <a:gd name="connsiteX379" fmla="*/ 1286635 w 1319413"/>
                    <a:gd name="connsiteY379" fmla="*/ 192118 h 192118"/>
                    <a:gd name="connsiteX380" fmla="*/ 1286635 w 1319413"/>
                    <a:gd name="connsiteY380" fmla="*/ 191711 h 192118"/>
                    <a:gd name="connsiteX381" fmla="*/ 1259129 w 1319413"/>
                    <a:gd name="connsiteY381" fmla="*/ 191711 h 192118"/>
                    <a:gd name="connsiteX382" fmla="*/ 1259129 w 1319413"/>
                    <a:gd name="connsiteY382" fmla="*/ 192118 h 192118"/>
                    <a:gd name="connsiteX383" fmla="*/ 1235169 w 1319413"/>
                    <a:gd name="connsiteY383" fmla="*/ 192118 h 192118"/>
                    <a:gd name="connsiteX384" fmla="*/ 1235169 w 1319413"/>
                    <a:gd name="connsiteY384" fmla="*/ 191711 h 192118"/>
                    <a:gd name="connsiteX385" fmla="*/ 1207666 w 1319413"/>
                    <a:gd name="connsiteY385" fmla="*/ 191711 h 192118"/>
                    <a:gd name="connsiteX386" fmla="*/ 1207666 w 1319413"/>
                    <a:gd name="connsiteY386" fmla="*/ 192118 h 192118"/>
                    <a:gd name="connsiteX387" fmla="*/ 1183706 w 1319413"/>
                    <a:gd name="connsiteY387" fmla="*/ 192118 h 192118"/>
                    <a:gd name="connsiteX388" fmla="*/ 1183706 w 1319413"/>
                    <a:gd name="connsiteY388" fmla="*/ 191711 h 192118"/>
                    <a:gd name="connsiteX389" fmla="*/ 1156201 w 1319413"/>
                    <a:gd name="connsiteY389" fmla="*/ 191711 h 192118"/>
                    <a:gd name="connsiteX390" fmla="*/ 1156201 w 1319413"/>
                    <a:gd name="connsiteY390" fmla="*/ 192118 h 192118"/>
                    <a:gd name="connsiteX391" fmla="*/ 1132241 w 1319413"/>
                    <a:gd name="connsiteY391" fmla="*/ 192118 h 192118"/>
                    <a:gd name="connsiteX392" fmla="*/ 1132241 w 1319413"/>
                    <a:gd name="connsiteY392" fmla="*/ 191711 h 192118"/>
                    <a:gd name="connsiteX393" fmla="*/ 1104735 w 1319413"/>
                    <a:gd name="connsiteY393" fmla="*/ 191711 h 192118"/>
                    <a:gd name="connsiteX394" fmla="*/ 1104735 w 1319413"/>
                    <a:gd name="connsiteY394" fmla="*/ 192118 h 192118"/>
                    <a:gd name="connsiteX395" fmla="*/ 1080776 w 1319413"/>
                    <a:gd name="connsiteY395" fmla="*/ 192118 h 192118"/>
                    <a:gd name="connsiteX396" fmla="*/ 1080776 w 1319413"/>
                    <a:gd name="connsiteY396" fmla="*/ 191711 h 192118"/>
                    <a:gd name="connsiteX397" fmla="*/ 1053270 w 1319413"/>
                    <a:gd name="connsiteY397" fmla="*/ 191711 h 192118"/>
                    <a:gd name="connsiteX398" fmla="*/ 1053270 w 1319413"/>
                    <a:gd name="connsiteY398" fmla="*/ 192118 h 192118"/>
                    <a:gd name="connsiteX399" fmla="*/ 1029310 w 1319413"/>
                    <a:gd name="connsiteY399" fmla="*/ 192118 h 192118"/>
                    <a:gd name="connsiteX400" fmla="*/ 1029310 w 1319413"/>
                    <a:gd name="connsiteY400" fmla="*/ 191711 h 192118"/>
                    <a:gd name="connsiteX401" fmla="*/ 1001805 w 1319413"/>
                    <a:gd name="connsiteY401" fmla="*/ 191711 h 192118"/>
                    <a:gd name="connsiteX402" fmla="*/ 1001805 w 1319413"/>
                    <a:gd name="connsiteY402" fmla="*/ 192118 h 192118"/>
                    <a:gd name="connsiteX403" fmla="*/ 977845 w 1319413"/>
                    <a:gd name="connsiteY403" fmla="*/ 192118 h 192118"/>
                    <a:gd name="connsiteX404" fmla="*/ 977845 w 1319413"/>
                    <a:gd name="connsiteY404" fmla="*/ 191711 h 192118"/>
                    <a:gd name="connsiteX405" fmla="*/ 950340 w 1319413"/>
                    <a:gd name="connsiteY405" fmla="*/ 191711 h 192118"/>
                    <a:gd name="connsiteX406" fmla="*/ 950340 w 1319413"/>
                    <a:gd name="connsiteY406" fmla="*/ 192118 h 192118"/>
                    <a:gd name="connsiteX407" fmla="*/ 926380 w 1319413"/>
                    <a:gd name="connsiteY407" fmla="*/ 192118 h 192118"/>
                    <a:gd name="connsiteX408" fmla="*/ 926380 w 1319413"/>
                    <a:gd name="connsiteY408" fmla="*/ 191711 h 192118"/>
                    <a:gd name="connsiteX409" fmla="*/ 898874 w 1319413"/>
                    <a:gd name="connsiteY409" fmla="*/ 191711 h 192118"/>
                    <a:gd name="connsiteX410" fmla="*/ 898874 w 1319413"/>
                    <a:gd name="connsiteY410" fmla="*/ 192118 h 192118"/>
                    <a:gd name="connsiteX411" fmla="*/ 874914 w 1319413"/>
                    <a:gd name="connsiteY411" fmla="*/ 192118 h 192118"/>
                    <a:gd name="connsiteX412" fmla="*/ 874914 w 1319413"/>
                    <a:gd name="connsiteY412" fmla="*/ 191711 h 192118"/>
                    <a:gd name="connsiteX413" fmla="*/ 847409 w 1319413"/>
                    <a:gd name="connsiteY413" fmla="*/ 191711 h 192118"/>
                    <a:gd name="connsiteX414" fmla="*/ 847409 w 1319413"/>
                    <a:gd name="connsiteY414" fmla="*/ 192118 h 192118"/>
                    <a:gd name="connsiteX415" fmla="*/ 823448 w 1319413"/>
                    <a:gd name="connsiteY415" fmla="*/ 192118 h 192118"/>
                    <a:gd name="connsiteX416" fmla="*/ 823448 w 1319413"/>
                    <a:gd name="connsiteY416" fmla="*/ 191711 h 192118"/>
                    <a:gd name="connsiteX417" fmla="*/ 795943 w 1319413"/>
                    <a:gd name="connsiteY417" fmla="*/ 191711 h 192118"/>
                    <a:gd name="connsiteX418" fmla="*/ 795943 w 1319413"/>
                    <a:gd name="connsiteY418" fmla="*/ 192118 h 192118"/>
                    <a:gd name="connsiteX419" fmla="*/ 771983 w 1319413"/>
                    <a:gd name="connsiteY419" fmla="*/ 192118 h 192118"/>
                    <a:gd name="connsiteX420" fmla="*/ 771983 w 1319413"/>
                    <a:gd name="connsiteY420" fmla="*/ 191711 h 192118"/>
                    <a:gd name="connsiteX421" fmla="*/ 744477 w 1319413"/>
                    <a:gd name="connsiteY421" fmla="*/ 191711 h 192118"/>
                    <a:gd name="connsiteX422" fmla="*/ 744477 w 1319413"/>
                    <a:gd name="connsiteY422" fmla="*/ 192118 h 192118"/>
                    <a:gd name="connsiteX423" fmla="*/ 720517 w 1319413"/>
                    <a:gd name="connsiteY423" fmla="*/ 192118 h 192118"/>
                    <a:gd name="connsiteX424" fmla="*/ 720517 w 1319413"/>
                    <a:gd name="connsiteY424" fmla="*/ 191711 h 192118"/>
                    <a:gd name="connsiteX425" fmla="*/ 693012 w 1319413"/>
                    <a:gd name="connsiteY425" fmla="*/ 191711 h 192118"/>
                    <a:gd name="connsiteX426" fmla="*/ 693012 w 1319413"/>
                    <a:gd name="connsiteY426" fmla="*/ 192118 h 192118"/>
                    <a:gd name="connsiteX427" fmla="*/ 669052 w 1319413"/>
                    <a:gd name="connsiteY427" fmla="*/ 192118 h 192118"/>
                    <a:gd name="connsiteX428" fmla="*/ 669052 w 1319413"/>
                    <a:gd name="connsiteY428" fmla="*/ 191711 h 192118"/>
                    <a:gd name="connsiteX429" fmla="*/ 641546 w 1319413"/>
                    <a:gd name="connsiteY429" fmla="*/ 191711 h 192118"/>
                    <a:gd name="connsiteX430" fmla="*/ 641546 w 1319413"/>
                    <a:gd name="connsiteY430" fmla="*/ 192118 h 192118"/>
                    <a:gd name="connsiteX431" fmla="*/ 617586 w 1319413"/>
                    <a:gd name="connsiteY431" fmla="*/ 192118 h 192118"/>
                    <a:gd name="connsiteX432" fmla="*/ 617586 w 1319413"/>
                    <a:gd name="connsiteY432" fmla="*/ 191711 h 192118"/>
                    <a:gd name="connsiteX433" fmla="*/ 590081 w 1319413"/>
                    <a:gd name="connsiteY433" fmla="*/ 191711 h 192118"/>
                    <a:gd name="connsiteX434" fmla="*/ 590081 w 1319413"/>
                    <a:gd name="connsiteY434" fmla="*/ 192118 h 192118"/>
                    <a:gd name="connsiteX435" fmla="*/ 566121 w 1319413"/>
                    <a:gd name="connsiteY435" fmla="*/ 192118 h 192118"/>
                    <a:gd name="connsiteX436" fmla="*/ 566121 w 1319413"/>
                    <a:gd name="connsiteY436" fmla="*/ 191711 h 192118"/>
                    <a:gd name="connsiteX437" fmla="*/ 538615 w 1319413"/>
                    <a:gd name="connsiteY437" fmla="*/ 191711 h 192118"/>
                    <a:gd name="connsiteX438" fmla="*/ 538615 w 1319413"/>
                    <a:gd name="connsiteY438" fmla="*/ 192118 h 192118"/>
                    <a:gd name="connsiteX439" fmla="*/ 514654 w 1319413"/>
                    <a:gd name="connsiteY439" fmla="*/ 192118 h 192118"/>
                    <a:gd name="connsiteX440" fmla="*/ 514654 w 1319413"/>
                    <a:gd name="connsiteY440" fmla="*/ 191711 h 192118"/>
                    <a:gd name="connsiteX441" fmla="*/ 487149 w 1319413"/>
                    <a:gd name="connsiteY441" fmla="*/ 191711 h 192118"/>
                    <a:gd name="connsiteX442" fmla="*/ 487149 w 1319413"/>
                    <a:gd name="connsiteY442" fmla="*/ 192118 h 192118"/>
                    <a:gd name="connsiteX443" fmla="*/ 463189 w 1319413"/>
                    <a:gd name="connsiteY443" fmla="*/ 192118 h 192118"/>
                    <a:gd name="connsiteX444" fmla="*/ 463189 w 1319413"/>
                    <a:gd name="connsiteY444" fmla="*/ 191711 h 192118"/>
                    <a:gd name="connsiteX445" fmla="*/ 435683 w 1319413"/>
                    <a:gd name="connsiteY445" fmla="*/ 191711 h 192118"/>
                    <a:gd name="connsiteX446" fmla="*/ 435683 w 1319413"/>
                    <a:gd name="connsiteY446" fmla="*/ 192118 h 192118"/>
                    <a:gd name="connsiteX447" fmla="*/ 411724 w 1319413"/>
                    <a:gd name="connsiteY447" fmla="*/ 192118 h 192118"/>
                    <a:gd name="connsiteX448" fmla="*/ 411724 w 1319413"/>
                    <a:gd name="connsiteY448" fmla="*/ 191711 h 192118"/>
                    <a:gd name="connsiteX449" fmla="*/ 384218 w 1319413"/>
                    <a:gd name="connsiteY449" fmla="*/ 191711 h 192118"/>
                    <a:gd name="connsiteX450" fmla="*/ 384218 w 1319413"/>
                    <a:gd name="connsiteY450" fmla="*/ 192118 h 192118"/>
                    <a:gd name="connsiteX451" fmla="*/ 360258 w 1319413"/>
                    <a:gd name="connsiteY451" fmla="*/ 192118 h 192118"/>
                    <a:gd name="connsiteX452" fmla="*/ 360258 w 1319413"/>
                    <a:gd name="connsiteY452" fmla="*/ 191711 h 192118"/>
                    <a:gd name="connsiteX453" fmla="*/ 332752 w 1319413"/>
                    <a:gd name="connsiteY453" fmla="*/ 191711 h 192118"/>
                    <a:gd name="connsiteX454" fmla="*/ 332752 w 1319413"/>
                    <a:gd name="connsiteY454" fmla="*/ 192118 h 192118"/>
                    <a:gd name="connsiteX455" fmla="*/ 308793 w 1319413"/>
                    <a:gd name="connsiteY455" fmla="*/ 192118 h 192118"/>
                    <a:gd name="connsiteX456" fmla="*/ 308793 w 1319413"/>
                    <a:gd name="connsiteY456" fmla="*/ 191711 h 192118"/>
                    <a:gd name="connsiteX457" fmla="*/ 281287 w 1319413"/>
                    <a:gd name="connsiteY457" fmla="*/ 191711 h 192118"/>
                    <a:gd name="connsiteX458" fmla="*/ 281287 w 1319413"/>
                    <a:gd name="connsiteY458" fmla="*/ 192118 h 192118"/>
                    <a:gd name="connsiteX459" fmla="*/ 257327 w 1319413"/>
                    <a:gd name="connsiteY459" fmla="*/ 192118 h 192118"/>
                    <a:gd name="connsiteX460" fmla="*/ 257327 w 1319413"/>
                    <a:gd name="connsiteY460" fmla="*/ 191711 h 192118"/>
                    <a:gd name="connsiteX461" fmla="*/ 229821 w 1319413"/>
                    <a:gd name="connsiteY461" fmla="*/ 191711 h 192118"/>
                    <a:gd name="connsiteX462" fmla="*/ 229821 w 1319413"/>
                    <a:gd name="connsiteY462" fmla="*/ 192118 h 192118"/>
                    <a:gd name="connsiteX463" fmla="*/ 205861 w 1319413"/>
                    <a:gd name="connsiteY463" fmla="*/ 192118 h 192118"/>
                    <a:gd name="connsiteX464" fmla="*/ 205861 w 1319413"/>
                    <a:gd name="connsiteY464" fmla="*/ 191711 h 192118"/>
                    <a:gd name="connsiteX465" fmla="*/ 178356 w 1319413"/>
                    <a:gd name="connsiteY465" fmla="*/ 191711 h 192118"/>
                    <a:gd name="connsiteX466" fmla="*/ 178356 w 1319413"/>
                    <a:gd name="connsiteY466" fmla="*/ 192118 h 192118"/>
                    <a:gd name="connsiteX467" fmla="*/ 154396 w 1319413"/>
                    <a:gd name="connsiteY467" fmla="*/ 192118 h 192118"/>
                    <a:gd name="connsiteX468" fmla="*/ 154396 w 1319413"/>
                    <a:gd name="connsiteY468" fmla="*/ 191711 h 192118"/>
                    <a:gd name="connsiteX469" fmla="*/ 126891 w 1319413"/>
                    <a:gd name="connsiteY469" fmla="*/ 191711 h 192118"/>
                    <a:gd name="connsiteX470" fmla="*/ 126891 w 1319413"/>
                    <a:gd name="connsiteY470" fmla="*/ 192118 h 192118"/>
                    <a:gd name="connsiteX471" fmla="*/ 102931 w 1319413"/>
                    <a:gd name="connsiteY471" fmla="*/ 192118 h 192118"/>
                    <a:gd name="connsiteX472" fmla="*/ 102931 w 1319413"/>
                    <a:gd name="connsiteY472" fmla="*/ 191711 h 192118"/>
                    <a:gd name="connsiteX473" fmla="*/ 75425 w 1319413"/>
                    <a:gd name="connsiteY473" fmla="*/ 191711 h 192118"/>
                    <a:gd name="connsiteX474" fmla="*/ 75425 w 1319413"/>
                    <a:gd name="connsiteY474" fmla="*/ 192118 h 192118"/>
                    <a:gd name="connsiteX475" fmla="*/ 51465 w 1319413"/>
                    <a:gd name="connsiteY475" fmla="*/ 192118 h 192118"/>
                    <a:gd name="connsiteX476" fmla="*/ 51465 w 1319413"/>
                    <a:gd name="connsiteY476" fmla="*/ 191711 h 192118"/>
                    <a:gd name="connsiteX477" fmla="*/ 23960 w 1319413"/>
                    <a:gd name="connsiteY477" fmla="*/ 191711 h 192118"/>
                    <a:gd name="connsiteX478" fmla="*/ 23960 w 1319413"/>
                    <a:gd name="connsiteY478" fmla="*/ 192118 h 192118"/>
                    <a:gd name="connsiteX479" fmla="*/ 0 w 1319413"/>
                    <a:gd name="connsiteY479" fmla="*/ 192118 h 192118"/>
                    <a:gd name="connsiteX480" fmla="*/ 0 w 1319413"/>
                    <a:gd name="connsiteY480" fmla="*/ 5528 h 192118"/>
                    <a:gd name="connsiteX481" fmla="*/ 11980 w 1319413"/>
                    <a:gd name="connsiteY481" fmla="*/ 0 h 192118"/>
                    <a:gd name="connsiteX0" fmla="*/ 1259129 w 1310595"/>
                    <a:gd name="connsiteY0" fmla="*/ 90321 h 192118"/>
                    <a:gd name="connsiteX1" fmla="*/ 1259129 w 1310595"/>
                    <a:gd name="connsiteY1" fmla="*/ 173811 h 192118"/>
                    <a:gd name="connsiteX2" fmla="*/ 1286635 w 1310595"/>
                    <a:gd name="connsiteY2" fmla="*/ 173811 h 192118"/>
                    <a:gd name="connsiteX3" fmla="*/ 1286635 w 1310595"/>
                    <a:gd name="connsiteY3" fmla="*/ 90321 h 192118"/>
                    <a:gd name="connsiteX4" fmla="*/ 1259129 w 1310595"/>
                    <a:gd name="connsiteY4" fmla="*/ 90321 h 192118"/>
                    <a:gd name="connsiteX5" fmla="*/ 1207666 w 1310595"/>
                    <a:gd name="connsiteY5" fmla="*/ 90321 h 192118"/>
                    <a:gd name="connsiteX6" fmla="*/ 1207666 w 1310595"/>
                    <a:gd name="connsiteY6" fmla="*/ 173811 h 192118"/>
                    <a:gd name="connsiteX7" fmla="*/ 1235169 w 1310595"/>
                    <a:gd name="connsiteY7" fmla="*/ 173811 h 192118"/>
                    <a:gd name="connsiteX8" fmla="*/ 1235169 w 1310595"/>
                    <a:gd name="connsiteY8" fmla="*/ 90321 h 192118"/>
                    <a:gd name="connsiteX9" fmla="*/ 1207666 w 1310595"/>
                    <a:gd name="connsiteY9" fmla="*/ 90321 h 192118"/>
                    <a:gd name="connsiteX10" fmla="*/ 1156201 w 1310595"/>
                    <a:gd name="connsiteY10" fmla="*/ 90321 h 192118"/>
                    <a:gd name="connsiteX11" fmla="*/ 1156201 w 1310595"/>
                    <a:gd name="connsiteY11" fmla="*/ 173811 h 192118"/>
                    <a:gd name="connsiteX12" fmla="*/ 1183706 w 1310595"/>
                    <a:gd name="connsiteY12" fmla="*/ 173811 h 192118"/>
                    <a:gd name="connsiteX13" fmla="*/ 1183706 w 1310595"/>
                    <a:gd name="connsiteY13" fmla="*/ 90321 h 192118"/>
                    <a:gd name="connsiteX14" fmla="*/ 1156201 w 1310595"/>
                    <a:gd name="connsiteY14" fmla="*/ 90321 h 192118"/>
                    <a:gd name="connsiteX15" fmla="*/ 1104735 w 1310595"/>
                    <a:gd name="connsiteY15" fmla="*/ 90321 h 192118"/>
                    <a:gd name="connsiteX16" fmla="*/ 1104735 w 1310595"/>
                    <a:gd name="connsiteY16" fmla="*/ 173811 h 192118"/>
                    <a:gd name="connsiteX17" fmla="*/ 1132241 w 1310595"/>
                    <a:gd name="connsiteY17" fmla="*/ 173811 h 192118"/>
                    <a:gd name="connsiteX18" fmla="*/ 1132241 w 1310595"/>
                    <a:gd name="connsiteY18" fmla="*/ 90321 h 192118"/>
                    <a:gd name="connsiteX19" fmla="*/ 1104735 w 1310595"/>
                    <a:gd name="connsiteY19" fmla="*/ 90321 h 192118"/>
                    <a:gd name="connsiteX20" fmla="*/ 1053270 w 1310595"/>
                    <a:gd name="connsiteY20" fmla="*/ 90321 h 192118"/>
                    <a:gd name="connsiteX21" fmla="*/ 1053270 w 1310595"/>
                    <a:gd name="connsiteY21" fmla="*/ 173811 h 192118"/>
                    <a:gd name="connsiteX22" fmla="*/ 1080776 w 1310595"/>
                    <a:gd name="connsiteY22" fmla="*/ 173811 h 192118"/>
                    <a:gd name="connsiteX23" fmla="*/ 1080776 w 1310595"/>
                    <a:gd name="connsiteY23" fmla="*/ 90321 h 192118"/>
                    <a:gd name="connsiteX24" fmla="*/ 1053270 w 1310595"/>
                    <a:gd name="connsiteY24" fmla="*/ 90321 h 192118"/>
                    <a:gd name="connsiteX25" fmla="*/ 1001805 w 1310595"/>
                    <a:gd name="connsiteY25" fmla="*/ 90321 h 192118"/>
                    <a:gd name="connsiteX26" fmla="*/ 1001805 w 1310595"/>
                    <a:gd name="connsiteY26" fmla="*/ 173811 h 192118"/>
                    <a:gd name="connsiteX27" fmla="*/ 1029310 w 1310595"/>
                    <a:gd name="connsiteY27" fmla="*/ 173811 h 192118"/>
                    <a:gd name="connsiteX28" fmla="*/ 1029310 w 1310595"/>
                    <a:gd name="connsiteY28" fmla="*/ 90321 h 192118"/>
                    <a:gd name="connsiteX29" fmla="*/ 1001805 w 1310595"/>
                    <a:gd name="connsiteY29" fmla="*/ 90321 h 192118"/>
                    <a:gd name="connsiteX30" fmla="*/ 950340 w 1310595"/>
                    <a:gd name="connsiteY30" fmla="*/ 90321 h 192118"/>
                    <a:gd name="connsiteX31" fmla="*/ 950340 w 1310595"/>
                    <a:gd name="connsiteY31" fmla="*/ 173811 h 192118"/>
                    <a:gd name="connsiteX32" fmla="*/ 977845 w 1310595"/>
                    <a:gd name="connsiteY32" fmla="*/ 173811 h 192118"/>
                    <a:gd name="connsiteX33" fmla="*/ 977845 w 1310595"/>
                    <a:gd name="connsiteY33" fmla="*/ 90321 h 192118"/>
                    <a:gd name="connsiteX34" fmla="*/ 950340 w 1310595"/>
                    <a:gd name="connsiteY34" fmla="*/ 90321 h 192118"/>
                    <a:gd name="connsiteX35" fmla="*/ 898874 w 1310595"/>
                    <a:gd name="connsiteY35" fmla="*/ 90321 h 192118"/>
                    <a:gd name="connsiteX36" fmla="*/ 898874 w 1310595"/>
                    <a:gd name="connsiteY36" fmla="*/ 173811 h 192118"/>
                    <a:gd name="connsiteX37" fmla="*/ 926380 w 1310595"/>
                    <a:gd name="connsiteY37" fmla="*/ 173811 h 192118"/>
                    <a:gd name="connsiteX38" fmla="*/ 926380 w 1310595"/>
                    <a:gd name="connsiteY38" fmla="*/ 90321 h 192118"/>
                    <a:gd name="connsiteX39" fmla="*/ 898874 w 1310595"/>
                    <a:gd name="connsiteY39" fmla="*/ 90321 h 192118"/>
                    <a:gd name="connsiteX40" fmla="*/ 847409 w 1310595"/>
                    <a:gd name="connsiteY40" fmla="*/ 90321 h 192118"/>
                    <a:gd name="connsiteX41" fmla="*/ 847409 w 1310595"/>
                    <a:gd name="connsiteY41" fmla="*/ 173811 h 192118"/>
                    <a:gd name="connsiteX42" fmla="*/ 874914 w 1310595"/>
                    <a:gd name="connsiteY42" fmla="*/ 173811 h 192118"/>
                    <a:gd name="connsiteX43" fmla="*/ 874914 w 1310595"/>
                    <a:gd name="connsiteY43" fmla="*/ 90321 h 192118"/>
                    <a:gd name="connsiteX44" fmla="*/ 847409 w 1310595"/>
                    <a:gd name="connsiteY44" fmla="*/ 90321 h 192118"/>
                    <a:gd name="connsiteX45" fmla="*/ 795943 w 1310595"/>
                    <a:gd name="connsiteY45" fmla="*/ 90321 h 192118"/>
                    <a:gd name="connsiteX46" fmla="*/ 795943 w 1310595"/>
                    <a:gd name="connsiteY46" fmla="*/ 173811 h 192118"/>
                    <a:gd name="connsiteX47" fmla="*/ 823448 w 1310595"/>
                    <a:gd name="connsiteY47" fmla="*/ 173811 h 192118"/>
                    <a:gd name="connsiteX48" fmla="*/ 823448 w 1310595"/>
                    <a:gd name="connsiteY48" fmla="*/ 90321 h 192118"/>
                    <a:gd name="connsiteX49" fmla="*/ 795943 w 1310595"/>
                    <a:gd name="connsiteY49" fmla="*/ 90321 h 192118"/>
                    <a:gd name="connsiteX50" fmla="*/ 744477 w 1310595"/>
                    <a:gd name="connsiteY50" fmla="*/ 90321 h 192118"/>
                    <a:gd name="connsiteX51" fmla="*/ 744477 w 1310595"/>
                    <a:gd name="connsiteY51" fmla="*/ 173811 h 192118"/>
                    <a:gd name="connsiteX52" fmla="*/ 771983 w 1310595"/>
                    <a:gd name="connsiteY52" fmla="*/ 173811 h 192118"/>
                    <a:gd name="connsiteX53" fmla="*/ 771983 w 1310595"/>
                    <a:gd name="connsiteY53" fmla="*/ 90321 h 192118"/>
                    <a:gd name="connsiteX54" fmla="*/ 744477 w 1310595"/>
                    <a:gd name="connsiteY54" fmla="*/ 90321 h 192118"/>
                    <a:gd name="connsiteX55" fmla="*/ 693012 w 1310595"/>
                    <a:gd name="connsiteY55" fmla="*/ 90321 h 192118"/>
                    <a:gd name="connsiteX56" fmla="*/ 693012 w 1310595"/>
                    <a:gd name="connsiteY56" fmla="*/ 173811 h 192118"/>
                    <a:gd name="connsiteX57" fmla="*/ 720517 w 1310595"/>
                    <a:gd name="connsiteY57" fmla="*/ 173811 h 192118"/>
                    <a:gd name="connsiteX58" fmla="*/ 720517 w 1310595"/>
                    <a:gd name="connsiteY58" fmla="*/ 90321 h 192118"/>
                    <a:gd name="connsiteX59" fmla="*/ 693012 w 1310595"/>
                    <a:gd name="connsiteY59" fmla="*/ 90321 h 192118"/>
                    <a:gd name="connsiteX60" fmla="*/ 641546 w 1310595"/>
                    <a:gd name="connsiteY60" fmla="*/ 90321 h 192118"/>
                    <a:gd name="connsiteX61" fmla="*/ 641546 w 1310595"/>
                    <a:gd name="connsiteY61" fmla="*/ 173811 h 192118"/>
                    <a:gd name="connsiteX62" fmla="*/ 669052 w 1310595"/>
                    <a:gd name="connsiteY62" fmla="*/ 173811 h 192118"/>
                    <a:gd name="connsiteX63" fmla="*/ 669052 w 1310595"/>
                    <a:gd name="connsiteY63" fmla="*/ 90321 h 192118"/>
                    <a:gd name="connsiteX64" fmla="*/ 641546 w 1310595"/>
                    <a:gd name="connsiteY64" fmla="*/ 90321 h 192118"/>
                    <a:gd name="connsiteX65" fmla="*/ 590081 w 1310595"/>
                    <a:gd name="connsiteY65" fmla="*/ 90321 h 192118"/>
                    <a:gd name="connsiteX66" fmla="*/ 590081 w 1310595"/>
                    <a:gd name="connsiteY66" fmla="*/ 173811 h 192118"/>
                    <a:gd name="connsiteX67" fmla="*/ 617586 w 1310595"/>
                    <a:gd name="connsiteY67" fmla="*/ 173811 h 192118"/>
                    <a:gd name="connsiteX68" fmla="*/ 617586 w 1310595"/>
                    <a:gd name="connsiteY68" fmla="*/ 90321 h 192118"/>
                    <a:gd name="connsiteX69" fmla="*/ 590081 w 1310595"/>
                    <a:gd name="connsiteY69" fmla="*/ 90321 h 192118"/>
                    <a:gd name="connsiteX70" fmla="*/ 538615 w 1310595"/>
                    <a:gd name="connsiteY70" fmla="*/ 90321 h 192118"/>
                    <a:gd name="connsiteX71" fmla="*/ 538615 w 1310595"/>
                    <a:gd name="connsiteY71" fmla="*/ 173811 h 192118"/>
                    <a:gd name="connsiteX72" fmla="*/ 566121 w 1310595"/>
                    <a:gd name="connsiteY72" fmla="*/ 173811 h 192118"/>
                    <a:gd name="connsiteX73" fmla="*/ 566121 w 1310595"/>
                    <a:gd name="connsiteY73" fmla="*/ 90321 h 192118"/>
                    <a:gd name="connsiteX74" fmla="*/ 538615 w 1310595"/>
                    <a:gd name="connsiteY74" fmla="*/ 90321 h 192118"/>
                    <a:gd name="connsiteX75" fmla="*/ 487149 w 1310595"/>
                    <a:gd name="connsiteY75" fmla="*/ 90321 h 192118"/>
                    <a:gd name="connsiteX76" fmla="*/ 487149 w 1310595"/>
                    <a:gd name="connsiteY76" fmla="*/ 173811 h 192118"/>
                    <a:gd name="connsiteX77" fmla="*/ 514654 w 1310595"/>
                    <a:gd name="connsiteY77" fmla="*/ 173811 h 192118"/>
                    <a:gd name="connsiteX78" fmla="*/ 514654 w 1310595"/>
                    <a:gd name="connsiteY78" fmla="*/ 90321 h 192118"/>
                    <a:gd name="connsiteX79" fmla="*/ 487149 w 1310595"/>
                    <a:gd name="connsiteY79" fmla="*/ 90321 h 192118"/>
                    <a:gd name="connsiteX80" fmla="*/ 435683 w 1310595"/>
                    <a:gd name="connsiteY80" fmla="*/ 90321 h 192118"/>
                    <a:gd name="connsiteX81" fmla="*/ 435683 w 1310595"/>
                    <a:gd name="connsiteY81" fmla="*/ 173811 h 192118"/>
                    <a:gd name="connsiteX82" fmla="*/ 463189 w 1310595"/>
                    <a:gd name="connsiteY82" fmla="*/ 173811 h 192118"/>
                    <a:gd name="connsiteX83" fmla="*/ 463189 w 1310595"/>
                    <a:gd name="connsiteY83" fmla="*/ 90321 h 192118"/>
                    <a:gd name="connsiteX84" fmla="*/ 435683 w 1310595"/>
                    <a:gd name="connsiteY84" fmla="*/ 90321 h 192118"/>
                    <a:gd name="connsiteX85" fmla="*/ 384218 w 1310595"/>
                    <a:gd name="connsiteY85" fmla="*/ 90321 h 192118"/>
                    <a:gd name="connsiteX86" fmla="*/ 384218 w 1310595"/>
                    <a:gd name="connsiteY86" fmla="*/ 173811 h 192118"/>
                    <a:gd name="connsiteX87" fmla="*/ 411724 w 1310595"/>
                    <a:gd name="connsiteY87" fmla="*/ 173811 h 192118"/>
                    <a:gd name="connsiteX88" fmla="*/ 411724 w 1310595"/>
                    <a:gd name="connsiteY88" fmla="*/ 90321 h 192118"/>
                    <a:gd name="connsiteX89" fmla="*/ 384218 w 1310595"/>
                    <a:gd name="connsiteY89" fmla="*/ 90321 h 192118"/>
                    <a:gd name="connsiteX90" fmla="*/ 332752 w 1310595"/>
                    <a:gd name="connsiteY90" fmla="*/ 90321 h 192118"/>
                    <a:gd name="connsiteX91" fmla="*/ 332752 w 1310595"/>
                    <a:gd name="connsiteY91" fmla="*/ 173811 h 192118"/>
                    <a:gd name="connsiteX92" fmla="*/ 360258 w 1310595"/>
                    <a:gd name="connsiteY92" fmla="*/ 173811 h 192118"/>
                    <a:gd name="connsiteX93" fmla="*/ 360258 w 1310595"/>
                    <a:gd name="connsiteY93" fmla="*/ 90321 h 192118"/>
                    <a:gd name="connsiteX94" fmla="*/ 332752 w 1310595"/>
                    <a:gd name="connsiteY94" fmla="*/ 90321 h 192118"/>
                    <a:gd name="connsiteX95" fmla="*/ 281287 w 1310595"/>
                    <a:gd name="connsiteY95" fmla="*/ 90321 h 192118"/>
                    <a:gd name="connsiteX96" fmla="*/ 281287 w 1310595"/>
                    <a:gd name="connsiteY96" fmla="*/ 173811 h 192118"/>
                    <a:gd name="connsiteX97" fmla="*/ 308793 w 1310595"/>
                    <a:gd name="connsiteY97" fmla="*/ 173811 h 192118"/>
                    <a:gd name="connsiteX98" fmla="*/ 308793 w 1310595"/>
                    <a:gd name="connsiteY98" fmla="*/ 90321 h 192118"/>
                    <a:gd name="connsiteX99" fmla="*/ 281287 w 1310595"/>
                    <a:gd name="connsiteY99" fmla="*/ 90321 h 192118"/>
                    <a:gd name="connsiteX100" fmla="*/ 229821 w 1310595"/>
                    <a:gd name="connsiteY100" fmla="*/ 90321 h 192118"/>
                    <a:gd name="connsiteX101" fmla="*/ 229821 w 1310595"/>
                    <a:gd name="connsiteY101" fmla="*/ 173811 h 192118"/>
                    <a:gd name="connsiteX102" fmla="*/ 257327 w 1310595"/>
                    <a:gd name="connsiteY102" fmla="*/ 173811 h 192118"/>
                    <a:gd name="connsiteX103" fmla="*/ 257327 w 1310595"/>
                    <a:gd name="connsiteY103" fmla="*/ 90321 h 192118"/>
                    <a:gd name="connsiteX104" fmla="*/ 229821 w 1310595"/>
                    <a:gd name="connsiteY104" fmla="*/ 90321 h 192118"/>
                    <a:gd name="connsiteX105" fmla="*/ 178356 w 1310595"/>
                    <a:gd name="connsiteY105" fmla="*/ 90321 h 192118"/>
                    <a:gd name="connsiteX106" fmla="*/ 178356 w 1310595"/>
                    <a:gd name="connsiteY106" fmla="*/ 173811 h 192118"/>
                    <a:gd name="connsiteX107" fmla="*/ 205861 w 1310595"/>
                    <a:gd name="connsiteY107" fmla="*/ 173811 h 192118"/>
                    <a:gd name="connsiteX108" fmla="*/ 205861 w 1310595"/>
                    <a:gd name="connsiteY108" fmla="*/ 90321 h 192118"/>
                    <a:gd name="connsiteX109" fmla="*/ 178356 w 1310595"/>
                    <a:gd name="connsiteY109" fmla="*/ 90321 h 192118"/>
                    <a:gd name="connsiteX110" fmla="*/ 126891 w 1310595"/>
                    <a:gd name="connsiteY110" fmla="*/ 90321 h 192118"/>
                    <a:gd name="connsiteX111" fmla="*/ 126891 w 1310595"/>
                    <a:gd name="connsiteY111" fmla="*/ 173811 h 192118"/>
                    <a:gd name="connsiteX112" fmla="*/ 154396 w 1310595"/>
                    <a:gd name="connsiteY112" fmla="*/ 173811 h 192118"/>
                    <a:gd name="connsiteX113" fmla="*/ 154396 w 1310595"/>
                    <a:gd name="connsiteY113" fmla="*/ 90321 h 192118"/>
                    <a:gd name="connsiteX114" fmla="*/ 126891 w 1310595"/>
                    <a:gd name="connsiteY114" fmla="*/ 90321 h 192118"/>
                    <a:gd name="connsiteX115" fmla="*/ 75425 w 1310595"/>
                    <a:gd name="connsiteY115" fmla="*/ 90321 h 192118"/>
                    <a:gd name="connsiteX116" fmla="*/ 75425 w 1310595"/>
                    <a:gd name="connsiteY116" fmla="*/ 173811 h 192118"/>
                    <a:gd name="connsiteX117" fmla="*/ 102931 w 1310595"/>
                    <a:gd name="connsiteY117" fmla="*/ 173811 h 192118"/>
                    <a:gd name="connsiteX118" fmla="*/ 102931 w 1310595"/>
                    <a:gd name="connsiteY118" fmla="*/ 90321 h 192118"/>
                    <a:gd name="connsiteX119" fmla="*/ 75425 w 1310595"/>
                    <a:gd name="connsiteY119" fmla="*/ 90321 h 192118"/>
                    <a:gd name="connsiteX120" fmla="*/ 23960 w 1310595"/>
                    <a:gd name="connsiteY120" fmla="*/ 90321 h 192118"/>
                    <a:gd name="connsiteX121" fmla="*/ 23960 w 1310595"/>
                    <a:gd name="connsiteY121" fmla="*/ 173811 h 192118"/>
                    <a:gd name="connsiteX122" fmla="*/ 51465 w 1310595"/>
                    <a:gd name="connsiteY122" fmla="*/ 173811 h 192118"/>
                    <a:gd name="connsiteX123" fmla="*/ 51465 w 1310595"/>
                    <a:gd name="connsiteY123" fmla="*/ 90321 h 192118"/>
                    <a:gd name="connsiteX124" fmla="*/ 23960 w 1310595"/>
                    <a:gd name="connsiteY124" fmla="*/ 90321 h 192118"/>
                    <a:gd name="connsiteX125" fmla="*/ 1259129 w 1310595"/>
                    <a:gd name="connsiteY125" fmla="*/ 47230 h 192118"/>
                    <a:gd name="connsiteX126" fmla="*/ 1259129 w 1310595"/>
                    <a:gd name="connsiteY126" fmla="*/ 72421 h 192118"/>
                    <a:gd name="connsiteX127" fmla="*/ 1286635 w 1310595"/>
                    <a:gd name="connsiteY127" fmla="*/ 72421 h 192118"/>
                    <a:gd name="connsiteX128" fmla="*/ 1286635 w 1310595"/>
                    <a:gd name="connsiteY128" fmla="*/ 47230 h 192118"/>
                    <a:gd name="connsiteX129" fmla="*/ 1259129 w 1310595"/>
                    <a:gd name="connsiteY129" fmla="*/ 47230 h 192118"/>
                    <a:gd name="connsiteX130" fmla="*/ 1207666 w 1310595"/>
                    <a:gd name="connsiteY130" fmla="*/ 47230 h 192118"/>
                    <a:gd name="connsiteX131" fmla="*/ 1207666 w 1310595"/>
                    <a:gd name="connsiteY131" fmla="*/ 72421 h 192118"/>
                    <a:gd name="connsiteX132" fmla="*/ 1235169 w 1310595"/>
                    <a:gd name="connsiteY132" fmla="*/ 72421 h 192118"/>
                    <a:gd name="connsiteX133" fmla="*/ 1235169 w 1310595"/>
                    <a:gd name="connsiteY133" fmla="*/ 47230 h 192118"/>
                    <a:gd name="connsiteX134" fmla="*/ 1207666 w 1310595"/>
                    <a:gd name="connsiteY134" fmla="*/ 47230 h 192118"/>
                    <a:gd name="connsiteX135" fmla="*/ 1156201 w 1310595"/>
                    <a:gd name="connsiteY135" fmla="*/ 47230 h 192118"/>
                    <a:gd name="connsiteX136" fmla="*/ 1156201 w 1310595"/>
                    <a:gd name="connsiteY136" fmla="*/ 72421 h 192118"/>
                    <a:gd name="connsiteX137" fmla="*/ 1183706 w 1310595"/>
                    <a:gd name="connsiteY137" fmla="*/ 72421 h 192118"/>
                    <a:gd name="connsiteX138" fmla="*/ 1183706 w 1310595"/>
                    <a:gd name="connsiteY138" fmla="*/ 47230 h 192118"/>
                    <a:gd name="connsiteX139" fmla="*/ 1156201 w 1310595"/>
                    <a:gd name="connsiteY139" fmla="*/ 47230 h 192118"/>
                    <a:gd name="connsiteX140" fmla="*/ 1104735 w 1310595"/>
                    <a:gd name="connsiteY140" fmla="*/ 47230 h 192118"/>
                    <a:gd name="connsiteX141" fmla="*/ 1104735 w 1310595"/>
                    <a:gd name="connsiteY141" fmla="*/ 72421 h 192118"/>
                    <a:gd name="connsiteX142" fmla="*/ 1132241 w 1310595"/>
                    <a:gd name="connsiteY142" fmla="*/ 72421 h 192118"/>
                    <a:gd name="connsiteX143" fmla="*/ 1132241 w 1310595"/>
                    <a:gd name="connsiteY143" fmla="*/ 47230 h 192118"/>
                    <a:gd name="connsiteX144" fmla="*/ 1104735 w 1310595"/>
                    <a:gd name="connsiteY144" fmla="*/ 47230 h 192118"/>
                    <a:gd name="connsiteX145" fmla="*/ 1053270 w 1310595"/>
                    <a:gd name="connsiteY145" fmla="*/ 47230 h 192118"/>
                    <a:gd name="connsiteX146" fmla="*/ 1053270 w 1310595"/>
                    <a:gd name="connsiteY146" fmla="*/ 72421 h 192118"/>
                    <a:gd name="connsiteX147" fmla="*/ 1080776 w 1310595"/>
                    <a:gd name="connsiteY147" fmla="*/ 72421 h 192118"/>
                    <a:gd name="connsiteX148" fmla="*/ 1080776 w 1310595"/>
                    <a:gd name="connsiteY148" fmla="*/ 47230 h 192118"/>
                    <a:gd name="connsiteX149" fmla="*/ 1053270 w 1310595"/>
                    <a:gd name="connsiteY149" fmla="*/ 47230 h 192118"/>
                    <a:gd name="connsiteX150" fmla="*/ 1001805 w 1310595"/>
                    <a:gd name="connsiteY150" fmla="*/ 47230 h 192118"/>
                    <a:gd name="connsiteX151" fmla="*/ 1001805 w 1310595"/>
                    <a:gd name="connsiteY151" fmla="*/ 72421 h 192118"/>
                    <a:gd name="connsiteX152" fmla="*/ 1029310 w 1310595"/>
                    <a:gd name="connsiteY152" fmla="*/ 72421 h 192118"/>
                    <a:gd name="connsiteX153" fmla="*/ 1029310 w 1310595"/>
                    <a:gd name="connsiteY153" fmla="*/ 47230 h 192118"/>
                    <a:gd name="connsiteX154" fmla="*/ 1001805 w 1310595"/>
                    <a:gd name="connsiteY154" fmla="*/ 47230 h 192118"/>
                    <a:gd name="connsiteX155" fmla="*/ 950340 w 1310595"/>
                    <a:gd name="connsiteY155" fmla="*/ 47230 h 192118"/>
                    <a:gd name="connsiteX156" fmla="*/ 950340 w 1310595"/>
                    <a:gd name="connsiteY156" fmla="*/ 72421 h 192118"/>
                    <a:gd name="connsiteX157" fmla="*/ 977845 w 1310595"/>
                    <a:gd name="connsiteY157" fmla="*/ 72421 h 192118"/>
                    <a:gd name="connsiteX158" fmla="*/ 977845 w 1310595"/>
                    <a:gd name="connsiteY158" fmla="*/ 47230 h 192118"/>
                    <a:gd name="connsiteX159" fmla="*/ 950340 w 1310595"/>
                    <a:gd name="connsiteY159" fmla="*/ 47230 h 192118"/>
                    <a:gd name="connsiteX160" fmla="*/ 898874 w 1310595"/>
                    <a:gd name="connsiteY160" fmla="*/ 47230 h 192118"/>
                    <a:gd name="connsiteX161" fmla="*/ 898874 w 1310595"/>
                    <a:gd name="connsiteY161" fmla="*/ 72421 h 192118"/>
                    <a:gd name="connsiteX162" fmla="*/ 926380 w 1310595"/>
                    <a:gd name="connsiteY162" fmla="*/ 72421 h 192118"/>
                    <a:gd name="connsiteX163" fmla="*/ 926380 w 1310595"/>
                    <a:gd name="connsiteY163" fmla="*/ 47230 h 192118"/>
                    <a:gd name="connsiteX164" fmla="*/ 898874 w 1310595"/>
                    <a:gd name="connsiteY164" fmla="*/ 47230 h 192118"/>
                    <a:gd name="connsiteX165" fmla="*/ 847409 w 1310595"/>
                    <a:gd name="connsiteY165" fmla="*/ 47230 h 192118"/>
                    <a:gd name="connsiteX166" fmla="*/ 847409 w 1310595"/>
                    <a:gd name="connsiteY166" fmla="*/ 72421 h 192118"/>
                    <a:gd name="connsiteX167" fmla="*/ 874914 w 1310595"/>
                    <a:gd name="connsiteY167" fmla="*/ 72421 h 192118"/>
                    <a:gd name="connsiteX168" fmla="*/ 874914 w 1310595"/>
                    <a:gd name="connsiteY168" fmla="*/ 47230 h 192118"/>
                    <a:gd name="connsiteX169" fmla="*/ 847409 w 1310595"/>
                    <a:gd name="connsiteY169" fmla="*/ 47230 h 192118"/>
                    <a:gd name="connsiteX170" fmla="*/ 795943 w 1310595"/>
                    <a:gd name="connsiteY170" fmla="*/ 47230 h 192118"/>
                    <a:gd name="connsiteX171" fmla="*/ 795943 w 1310595"/>
                    <a:gd name="connsiteY171" fmla="*/ 72421 h 192118"/>
                    <a:gd name="connsiteX172" fmla="*/ 823448 w 1310595"/>
                    <a:gd name="connsiteY172" fmla="*/ 72421 h 192118"/>
                    <a:gd name="connsiteX173" fmla="*/ 823448 w 1310595"/>
                    <a:gd name="connsiteY173" fmla="*/ 47230 h 192118"/>
                    <a:gd name="connsiteX174" fmla="*/ 795943 w 1310595"/>
                    <a:gd name="connsiteY174" fmla="*/ 47230 h 192118"/>
                    <a:gd name="connsiteX175" fmla="*/ 744477 w 1310595"/>
                    <a:gd name="connsiteY175" fmla="*/ 47230 h 192118"/>
                    <a:gd name="connsiteX176" fmla="*/ 744477 w 1310595"/>
                    <a:gd name="connsiteY176" fmla="*/ 72421 h 192118"/>
                    <a:gd name="connsiteX177" fmla="*/ 771983 w 1310595"/>
                    <a:gd name="connsiteY177" fmla="*/ 72421 h 192118"/>
                    <a:gd name="connsiteX178" fmla="*/ 771983 w 1310595"/>
                    <a:gd name="connsiteY178" fmla="*/ 47230 h 192118"/>
                    <a:gd name="connsiteX179" fmla="*/ 744477 w 1310595"/>
                    <a:gd name="connsiteY179" fmla="*/ 47230 h 192118"/>
                    <a:gd name="connsiteX180" fmla="*/ 693012 w 1310595"/>
                    <a:gd name="connsiteY180" fmla="*/ 47230 h 192118"/>
                    <a:gd name="connsiteX181" fmla="*/ 693012 w 1310595"/>
                    <a:gd name="connsiteY181" fmla="*/ 72421 h 192118"/>
                    <a:gd name="connsiteX182" fmla="*/ 720517 w 1310595"/>
                    <a:gd name="connsiteY182" fmla="*/ 72421 h 192118"/>
                    <a:gd name="connsiteX183" fmla="*/ 720517 w 1310595"/>
                    <a:gd name="connsiteY183" fmla="*/ 47230 h 192118"/>
                    <a:gd name="connsiteX184" fmla="*/ 693012 w 1310595"/>
                    <a:gd name="connsiteY184" fmla="*/ 47230 h 192118"/>
                    <a:gd name="connsiteX185" fmla="*/ 641546 w 1310595"/>
                    <a:gd name="connsiteY185" fmla="*/ 47230 h 192118"/>
                    <a:gd name="connsiteX186" fmla="*/ 641546 w 1310595"/>
                    <a:gd name="connsiteY186" fmla="*/ 72421 h 192118"/>
                    <a:gd name="connsiteX187" fmla="*/ 669052 w 1310595"/>
                    <a:gd name="connsiteY187" fmla="*/ 72421 h 192118"/>
                    <a:gd name="connsiteX188" fmla="*/ 669052 w 1310595"/>
                    <a:gd name="connsiteY188" fmla="*/ 47230 h 192118"/>
                    <a:gd name="connsiteX189" fmla="*/ 641546 w 1310595"/>
                    <a:gd name="connsiteY189" fmla="*/ 47230 h 192118"/>
                    <a:gd name="connsiteX190" fmla="*/ 590081 w 1310595"/>
                    <a:gd name="connsiteY190" fmla="*/ 47230 h 192118"/>
                    <a:gd name="connsiteX191" fmla="*/ 590081 w 1310595"/>
                    <a:gd name="connsiteY191" fmla="*/ 72421 h 192118"/>
                    <a:gd name="connsiteX192" fmla="*/ 617586 w 1310595"/>
                    <a:gd name="connsiteY192" fmla="*/ 72421 h 192118"/>
                    <a:gd name="connsiteX193" fmla="*/ 617586 w 1310595"/>
                    <a:gd name="connsiteY193" fmla="*/ 47230 h 192118"/>
                    <a:gd name="connsiteX194" fmla="*/ 590081 w 1310595"/>
                    <a:gd name="connsiteY194" fmla="*/ 47230 h 192118"/>
                    <a:gd name="connsiteX195" fmla="*/ 538615 w 1310595"/>
                    <a:gd name="connsiteY195" fmla="*/ 47230 h 192118"/>
                    <a:gd name="connsiteX196" fmla="*/ 538615 w 1310595"/>
                    <a:gd name="connsiteY196" fmla="*/ 72421 h 192118"/>
                    <a:gd name="connsiteX197" fmla="*/ 566121 w 1310595"/>
                    <a:gd name="connsiteY197" fmla="*/ 72421 h 192118"/>
                    <a:gd name="connsiteX198" fmla="*/ 566121 w 1310595"/>
                    <a:gd name="connsiteY198" fmla="*/ 47230 h 192118"/>
                    <a:gd name="connsiteX199" fmla="*/ 538615 w 1310595"/>
                    <a:gd name="connsiteY199" fmla="*/ 47230 h 192118"/>
                    <a:gd name="connsiteX200" fmla="*/ 487149 w 1310595"/>
                    <a:gd name="connsiteY200" fmla="*/ 47230 h 192118"/>
                    <a:gd name="connsiteX201" fmla="*/ 487149 w 1310595"/>
                    <a:gd name="connsiteY201" fmla="*/ 72421 h 192118"/>
                    <a:gd name="connsiteX202" fmla="*/ 514654 w 1310595"/>
                    <a:gd name="connsiteY202" fmla="*/ 72421 h 192118"/>
                    <a:gd name="connsiteX203" fmla="*/ 514654 w 1310595"/>
                    <a:gd name="connsiteY203" fmla="*/ 47230 h 192118"/>
                    <a:gd name="connsiteX204" fmla="*/ 487149 w 1310595"/>
                    <a:gd name="connsiteY204" fmla="*/ 47230 h 192118"/>
                    <a:gd name="connsiteX205" fmla="*/ 435683 w 1310595"/>
                    <a:gd name="connsiteY205" fmla="*/ 47230 h 192118"/>
                    <a:gd name="connsiteX206" fmla="*/ 435683 w 1310595"/>
                    <a:gd name="connsiteY206" fmla="*/ 72421 h 192118"/>
                    <a:gd name="connsiteX207" fmla="*/ 463189 w 1310595"/>
                    <a:gd name="connsiteY207" fmla="*/ 72421 h 192118"/>
                    <a:gd name="connsiteX208" fmla="*/ 463189 w 1310595"/>
                    <a:gd name="connsiteY208" fmla="*/ 47230 h 192118"/>
                    <a:gd name="connsiteX209" fmla="*/ 435683 w 1310595"/>
                    <a:gd name="connsiteY209" fmla="*/ 47230 h 192118"/>
                    <a:gd name="connsiteX210" fmla="*/ 384218 w 1310595"/>
                    <a:gd name="connsiteY210" fmla="*/ 47230 h 192118"/>
                    <a:gd name="connsiteX211" fmla="*/ 384218 w 1310595"/>
                    <a:gd name="connsiteY211" fmla="*/ 72421 h 192118"/>
                    <a:gd name="connsiteX212" fmla="*/ 411724 w 1310595"/>
                    <a:gd name="connsiteY212" fmla="*/ 72421 h 192118"/>
                    <a:gd name="connsiteX213" fmla="*/ 411724 w 1310595"/>
                    <a:gd name="connsiteY213" fmla="*/ 47230 h 192118"/>
                    <a:gd name="connsiteX214" fmla="*/ 384218 w 1310595"/>
                    <a:gd name="connsiteY214" fmla="*/ 47230 h 192118"/>
                    <a:gd name="connsiteX215" fmla="*/ 332752 w 1310595"/>
                    <a:gd name="connsiteY215" fmla="*/ 47230 h 192118"/>
                    <a:gd name="connsiteX216" fmla="*/ 332752 w 1310595"/>
                    <a:gd name="connsiteY216" fmla="*/ 72421 h 192118"/>
                    <a:gd name="connsiteX217" fmla="*/ 360258 w 1310595"/>
                    <a:gd name="connsiteY217" fmla="*/ 72421 h 192118"/>
                    <a:gd name="connsiteX218" fmla="*/ 360258 w 1310595"/>
                    <a:gd name="connsiteY218" fmla="*/ 47230 h 192118"/>
                    <a:gd name="connsiteX219" fmla="*/ 332752 w 1310595"/>
                    <a:gd name="connsiteY219" fmla="*/ 47230 h 192118"/>
                    <a:gd name="connsiteX220" fmla="*/ 281287 w 1310595"/>
                    <a:gd name="connsiteY220" fmla="*/ 47230 h 192118"/>
                    <a:gd name="connsiteX221" fmla="*/ 281287 w 1310595"/>
                    <a:gd name="connsiteY221" fmla="*/ 72421 h 192118"/>
                    <a:gd name="connsiteX222" fmla="*/ 308793 w 1310595"/>
                    <a:gd name="connsiteY222" fmla="*/ 72421 h 192118"/>
                    <a:gd name="connsiteX223" fmla="*/ 308793 w 1310595"/>
                    <a:gd name="connsiteY223" fmla="*/ 47230 h 192118"/>
                    <a:gd name="connsiteX224" fmla="*/ 281287 w 1310595"/>
                    <a:gd name="connsiteY224" fmla="*/ 47230 h 192118"/>
                    <a:gd name="connsiteX225" fmla="*/ 229821 w 1310595"/>
                    <a:gd name="connsiteY225" fmla="*/ 47230 h 192118"/>
                    <a:gd name="connsiteX226" fmla="*/ 229821 w 1310595"/>
                    <a:gd name="connsiteY226" fmla="*/ 72421 h 192118"/>
                    <a:gd name="connsiteX227" fmla="*/ 257327 w 1310595"/>
                    <a:gd name="connsiteY227" fmla="*/ 72421 h 192118"/>
                    <a:gd name="connsiteX228" fmla="*/ 257327 w 1310595"/>
                    <a:gd name="connsiteY228" fmla="*/ 47230 h 192118"/>
                    <a:gd name="connsiteX229" fmla="*/ 229821 w 1310595"/>
                    <a:gd name="connsiteY229" fmla="*/ 47230 h 192118"/>
                    <a:gd name="connsiteX230" fmla="*/ 178356 w 1310595"/>
                    <a:gd name="connsiteY230" fmla="*/ 47230 h 192118"/>
                    <a:gd name="connsiteX231" fmla="*/ 178356 w 1310595"/>
                    <a:gd name="connsiteY231" fmla="*/ 72421 h 192118"/>
                    <a:gd name="connsiteX232" fmla="*/ 205861 w 1310595"/>
                    <a:gd name="connsiteY232" fmla="*/ 72421 h 192118"/>
                    <a:gd name="connsiteX233" fmla="*/ 205861 w 1310595"/>
                    <a:gd name="connsiteY233" fmla="*/ 47230 h 192118"/>
                    <a:gd name="connsiteX234" fmla="*/ 178356 w 1310595"/>
                    <a:gd name="connsiteY234" fmla="*/ 47230 h 192118"/>
                    <a:gd name="connsiteX235" fmla="*/ 126891 w 1310595"/>
                    <a:gd name="connsiteY235" fmla="*/ 47230 h 192118"/>
                    <a:gd name="connsiteX236" fmla="*/ 126891 w 1310595"/>
                    <a:gd name="connsiteY236" fmla="*/ 72421 h 192118"/>
                    <a:gd name="connsiteX237" fmla="*/ 154396 w 1310595"/>
                    <a:gd name="connsiteY237" fmla="*/ 72421 h 192118"/>
                    <a:gd name="connsiteX238" fmla="*/ 154396 w 1310595"/>
                    <a:gd name="connsiteY238" fmla="*/ 47230 h 192118"/>
                    <a:gd name="connsiteX239" fmla="*/ 126891 w 1310595"/>
                    <a:gd name="connsiteY239" fmla="*/ 47230 h 192118"/>
                    <a:gd name="connsiteX240" fmla="*/ 75425 w 1310595"/>
                    <a:gd name="connsiteY240" fmla="*/ 47230 h 192118"/>
                    <a:gd name="connsiteX241" fmla="*/ 75425 w 1310595"/>
                    <a:gd name="connsiteY241" fmla="*/ 72421 h 192118"/>
                    <a:gd name="connsiteX242" fmla="*/ 102931 w 1310595"/>
                    <a:gd name="connsiteY242" fmla="*/ 72421 h 192118"/>
                    <a:gd name="connsiteX243" fmla="*/ 102931 w 1310595"/>
                    <a:gd name="connsiteY243" fmla="*/ 47230 h 192118"/>
                    <a:gd name="connsiteX244" fmla="*/ 75425 w 1310595"/>
                    <a:gd name="connsiteY244" fmla="*/ 47230 h 192118"/>
                    <a:gd name="connsiteX245" fmla="*/ 23960 w 1310595"/>
                    <a:gd name="connsiteY245" fmla="*/ 47230 h 192118"/>
                    <a:gd name="connsiteX246" fmla="*/ 23960 w 1310595"/>
                    <a:gd name="connsiteY246" fmla="*/ 72421 h 192118"/>
                    <a:gd name="connsiteX247" fmla="*/ 51465 w 1310595"/>
                    <a:gd name="connsiteY247" fmla="*/ 72421 h 192118"/>
                    <a:gd name="connsiteX248" fmla="*/ 51465 w 1310595"/>
                    <a:gd name="connsiteY248" fmla="*/ 47230 h 192118"/>
                    <a:gd name="connsiteX249" fmla="*/ 23960 w 1310595"/>
                    <a:gd name="connsiteY249" fmla="*/ 47230 h 192118"/>
                    <a:gd name="connsiteX250" fmla="*/ 11980 w 1310595"/>
                    <a:gd name="connsiteY250" fmla="*/ 0 h 192118"/>
                    <a:gd name="connsiteX251" fmla="*/ 23960 w 1310595"/>
                    <a:gd name="connsiteY251" fmla="*/ 5528 h 192118"/>
                    <a:gd name="connsiteX252" fmla="*/ 23960 w 1310595"/>
                    <a:gd name="connsiteY252" fmla="*/ 29331 h 192118"/>
                    <a:gd name="connsiteX253" fmla="*/ 51465 w 1310595"/>
                    <a:gd name="connsiteY253" fmla="*/ 29331 h 192118"/>
                    <a:gd name="connsiteX254" fmla="*/ 51465 w 1310595"/>
                    <a:gd name="connsiteY254" fmla="*/ 5528 h 192118"/>
                    <a:gd name="connsiteX255" fmla="*/ 63446 w 1310595"/>
                    <a:gd name="connsiteY255" fmla="*/ 0 h 192118"/>
                    <a:gd name="connsiteX256" fmla="*/ 75425 w 1310595"/>
                    <a:gd name="connsiteY256" fmla="*/ 5528 h 192118"/>
                    <a:gd name="connsiteX257" fmla="*/ 75425 w 1310595"/>
                    <a:gd name="connsiteY257" fmla="*/ 29331 h 192118"/>
                    <a:gd name="connsiteX258" fmla="*/ 102931 w 1310595"/>
                    <a:gd name="connsiteY258" fmla="*/ 29331 h 192118"/>
                    <a:gd name="connsiteX259" fmla="*/ 102931 w 1310595"/>
                    <a:gd name="connsiteY259" fmla="*/ 5528 h 192118"/>
                    <a:gd name="connsiteX260" fmla="*/ 114911 w 1310595"/>
                    <a:gd name="connsiteY260" fmla="*/ 0 h 192118"/>
                    <a:gd name="connsiteX261" fmla="*/ 126891 w 1310595"/>
                    <a:gd name="connsiteY261" fmla="*/ 5528 h 192118"/>
                    <a:gd name="connsiteX262" fmla="*/ 126891 w 1310595"/>
                    <a:gd name="connsiteY262" fmla="*/ 29331 h 192118"/>
                    <a:gd name="connsiteX263" fmla="*/ 154396 w 1310595"/>
                    <a:gd name="connsiteY263" fmla="*/ 29331 h 192118"/>
                    <a:gd name="connsiteX264" fmla="*/ 154396 w 1310595"/>
                    <a:gd name="connsiteY264" fmla="*/ 5528 h 192118"/>
                    <a:gd name="connsiteX265" fmla="*/ 166376 w 1310595"/>
                    <a:gd name="connsiteY265" fmla="*/ 0 h 192118"/>
                    <a:gd name="connsiteX266" fmla="*/ 178356 w 1310595"/>
                    <a:gd name="connsiteY266" fmla="*/ 5528 h 192118"/>
                    <a:gd name="connsiteX267" fmla="*/ 178356 w 1310595"/>
                    <a:gd name="connsiteY267" fmla="*/ 29331 h 192118"/>
                    <a:gd name="connsiteX268" fmla="*/ 205861 w 1310595"/>
                    <a:gd name="connsiteY268" fmla="*/ 29331 h 192118"/>
                    <a:gd name="connsiteX269" fmla="*/ 205861 w 1310595"/>
                    <a:gd name="connsiteY269" fmla="*/ 5528 h 192118"/>
                    <a:gd name="connsiteX270" fmla="*/ 217842 w 1310595"/>
                    <a:gd name="connsiteY270" fmla="*/ 0 h 192118"/>
                    <a:gd name="connsiteX271" fmla="*/ 229821 w 1310595"/>
                    <a:gd name="connsiteY271" fmla="*/ 5528 h 192118"/>
                    <a:gd name="connsiteX272" fmla="*/ 229821 w 1310595"/>
                    <a:gd name="connsiteY272" fmla="*/ 29331 h 192118"/>
                    <a:gd name="connsiteX273" fmla="*/ 257327 w 1310595"/>
                    <a:gd name="connsiteY273" fmla="*/ 29331 h 192118"/>
                    <a:gd name="connsiteX274" fmla="*/ 257327 w 1310595"/>
                    <a:gd name="connsiteY274" fmla="*/ 5528 h 192118"/>
                    <a:gd name="connsiteX275" fmla="*/ 269307 w 1310595"/>
                    <a:gd name="connsiteY275" fmla="*/ 0 h 192118"/>
                    <a:gd name="connsiteX276" fmla="*/ 281287 w 1310595"/>
                    <a:gd name="connsiteY276" fmla="*/ 5528 h 192118"/>
                    <a:gd name="connsiteX277" fmla="*/ 281287 w 1310595"/>
                    <a:gd name="connsiteY277" fmla="*/ 29331 h 192118"/>
                    <a:gd name="connsiteX278" fmla="*/ 308793 w 1310595"/>
                    <a:gd name="connsiteY278" fmla="*/ 29331 h 192118"/>
                    <a:gd name="connsiteX279" fmla="*/ 308793 w 1310595"/>
                    <a:gd name="connsiteY279" fmla="*/ 5528 h 192118"/>
                    <a:gd name="connsiteX280" fmla="*/ 320772 w 1310595"/>
                    <a:gd name="connsiteY280" fmla="*/ 0 h 192118"/>
                    <a:gd name="connsiteX281" fmla="*/ 332752 w 1310595"/>
                    <a:gd name="connsiteY281" fmla="*/ 5528 h 192118"/>
                    <a:gd name="connsiteX282" fmla="*/ 332752 w 1310595"/>
                    <a:gd name="connsiteY282" fmla="*/ 29331 h 192118"/>
                    <a:gd name="connsiteX283" fmla="*/ 360258 w 1310595"/>
                    <a:gd name="connsiteY283" fmla="*/ 29331 h 192118"/>
                    <a:gd name="connsiteX284" fmla="*/ 360258 w 1310595"/>
                    <a:gd name="connsiteY284" fmla="*/ 5528 h 192118"/>
                    <a:gd name="connsiteX285" fmla="*/ 372238 w 1310595"/>
                    <a:gd name="connsiteY285" fmla="*/ 0 h 192118"/>
                    <a:gd name="connsiteX286" fmla="*/ 384218 w 1310595"/>
                    <a:gd name="connsiteY286" fmla="*/ 5528 h 192118"/>
                    <a:gd name="connsiteX287" fmla="*/ 384218 w 1310595"/>
                    <a:gd name="connsiteY287" fmla="*/ 29331 h 192118"/>
                    <a:gd name="connsiteX288" fmla="*/ 411724 w 1310595"/>
                    <a:gd name="connsiteY288" fmla="*/ 29331 h 192118"/>
                    <a:gd name="connsiteX289" fmla="*/ 411724 w 1310595"/>
                    <a:gd name="connsiteY289" fmla="*/ 5528 h 192118"/>
                    <a:gd name="connsiteX290" fmla="*/ 423703 w 1310595"/>
                    <a:gd name="connsiteY290" fmla="*/ 0 h 192118"/>
                    <a:gd name="connsiteX291" fmla="*/ 435683 w 1310595"/>
                    <a:gd name="connsiteY291" fmla="*/ 5528 h 192118"/>
                    <a:gd name="connsiteX292" fmla="*/ 435683 w 1310595"/>
                    <a:gd name="connsiteY292" fmla="*/ 29331 h 192118"/>
                    <a:gd name="connsiteX293" fmla="*/ 463189 w 1310595"/>
                    <a:gd name="connsiteY293" fmla="*/ 29331 h 192118"/>
                    <a:gd name="connsiteX294" fmla="*/ 463189 w 1310595"/>
                    <a:gd name="connsiteY294" fmla="*/ 5528 h 192118"/>
                    <a:gd name="connsiteX295" fmla="*/ 475169 w 1310595"/>
                    <a:gd name="connsiteY295" fmla="*/ 0 h 192118"/>
                    <a:gd name="connsiteX296" fmla="*/ 487149 w 1310595"/>
                    <a:gd name="connsiteY296" fmla="*/ 5528 h 192118"/>
                    <a:gd name="connsiteX297" fmla="*/ 487149 w 1310595"/>
                    <a:gd name="connsiteY297" fmla="*/ 29331 h 192118"/>
                    <a:gd name="connsiteX298" fmla="*/ 514654 w 1310595"/>
                    <a:gd name="connsiteY298" fmla="*/ 29331 h 192118"/>
                    <a:gd name="connsiteX299" fmla="*/ 514654 w 1310595"/>
                    <a:gd name="connsiteY299" fmla="*/ 5528 h 192118"/>
                    <a:gd name="connsiteX300" fmla="*/ 526635 w 1310595"/>
                    <a:gd name="connsiteY300" fmla="*/ 0 h 192118"/>
                    <a:gd name="connsiteX301" fmla="*/ 538615 w 1310595"/>
                    <a:gd name="connsiteY301" fmla="*/ 5528 h 192118"/>
                    <a:gd name="connsiteX302" fmla="*/ 538615 w 1310595"/>
                    <a:gd name="connsiteY302" fmla="*/ 29331 h 192118"/>
                    <a:gd name="connsiteX303" fmla="*/ 566121 w 1310595"/>
                    <a:gd name="connsiteY303" fmla="*/ 29331 h 192118"/>
                    <a:gd name="connsiteX304" fmla="*/ 566121 w 1310595"/>
                    <a:gd name="connsiteY304" fmla="*/ 5528 h 192118"/>
                    <a:gd name="connsiteX305" fmla="*/ 578101 w 1310595"/>
                    <a:gd name="connsiteY305" fmla="*/ 0 h 192118"/>
                    <a:gd name="connsiteX306" fmla="*/ 590081 w 1310595"/>
                    <a:gd name="connsiteY306" fmla="*/ 5528 h 192118"/>
                    <a:gd name="connsiteX307" fmla="*/ 590081 w 1310595"/>
                    <a:gd name="connsiteY307" fmla="*/ 29331 h 192118"/>
                    <a:gd name="connsiteX308" fmla="*/ 617586 w 1310595"/>
                    <a:gd name="connsiteY308" fmla="*/ 29331 h 192118"/>
                    <a:gd name="connsiteX309" fmla="*/ 617586 w 1310595"/>
                    <a:gd name="connsiteY309" fmla="*/ 5528 h 192118"/>
                    <a:gd name="connsiteX310" fmla="*/ 629566 w 1310595"/>
                    <a:gd name="connsiteY310" fmla="*/ 0 h 192118"/>
                    <a:gd name="connsiteX311" fmla="*/ 641546 w 1310595"/>
                    <a:gd name="connsiteY311" fmla="*/ 5528 h 192118"/>
                    <a:gd name="connsiteX312" fmla="*/ 641546 w 1310595"/>
                    <a:gd name="connsiteY312" fmla="*/ 29331 h 192118"/>
                    <a:gd name="connsiteX313" fmla="*/ 669052 w 1310595"/>
                    <a:gd name="connsiteY313" fmla="*/ 29331 h 192118"/>
                    <a:gd name="connsiteX314" fmla="*/ 669052 w 1310595"/>
                    <a:gd name="connsiteY314" fmla="*/ 5528 h 192118"/>
                    <a:gd name="connsiteX315" fmla="*/ 681032 w 1310595"/>
                    <a:gd name="connsiteY315" fmla="*/ 0 h 192118"/>
                    <a:gd name="connsiteX316" fmla="*/ 693012 w 1310595"/>
                    <a:gd name="connsiteY316" fmla="*/ 5528 h 192118"/>
                    <a:gd name="connsiteX317" fmla="*/ 693012 w 1310595"/>
                    <a:gd name="connsiteY317" fmla="*/ 29331 h 192118"/>
                    <a:gd name="connsiteX318" fmla="*/ 720517 w 1310595"/>
                    <a:gd name="connsiteY318" fmla="*/ 29331 h 192118"/>
                    <a:gd name="connsiteX319" fmla="*/ 720517 w 1310595"/>
                    <a:gd name="connsiteY319" fmla="*/ 5528 h 192118"/>
                    <a:gd name="connsiteX320" fmla="*/ 732497 w 1310595"/>
                    <a:gd name="connsiteY320" fmla="*/ 0 h 192118"/>
                    <a:gd name="connsiteX321" fmla="*/ 744477 w 1310595"/>
                    <a:gd name="connsiteY321" fmla="*/ 5528 h 192118"/>
                    <a:gd name="connsiteX322" fmla="*/ 744477 w 1310595"/>
                    <a:gd name="connsiteY322" fmla="*/ 29331 h 192118"/>
                    <a:gd name="connsiteX323" fmla="*/ 771983 w 1310595"/>
                    <a:gd name="connsiteY323" fmla="*/ 29331 h 192118"/>
                    <a:gd name="connsiteX324" fmla="*/ 771983 w 1310595"/>
                    <a:gd name="connsiteY324" fmla="*/ 5528 h 192118"/>
                    <a:gd name="connsiteX325" fmla="*/ 783963 w 1310595"/>
                    <a:gd name="connsiteY325" fmla="*/ 0 h 192118"/>
                    <a:gd name="connsiteX326" fmla="*/ 795943 w 1310595"/>
                    <a:gd name="connsiteY326" fmla="*/ 5528 h 192118"/>
                    <a:gd name="connsiteX327" fmla="*/ 795943 w 1310595"/>
                    <a:gd name="connsiteY327" fmla="*/ 29331 h 192118"/>
                    <a:gd name="connsiteX328" fmla="*/ 823448 w 1310595"/>
                    <a:gd name="connsiteY328" fmla="*/ 29331 h 192118"/>
                    <a:gd name="connsiteX329" fmla="*/ 823448 w 1310595"/>
                    <a:gd name="connsiteY329" fmla="*/ 5528 h 192118"/>
                    <a:gd name="connsiteX330" fmla="*/ 835429 w 1310595"/>
                    <a:gd name="connsiteY330" fmla="*/ 0 h 192118"/>
                    <a:gd name="connsiteX331" fmla="*/ 847409 w 1310595"/>
                    <a:gd name="connsiteY331" fmla="*/ 5528 h 192118"/>
                    <a:gd name="connsiteX332" fmla="*/ 847409 w 1310595"/>
                    <a:gd name="connsiteY332" fmla="*/ 29331 h 192118"/>
                    <a:gd name="connsiteX333" fmla="*/ 874914 w 1310595"/>
                    <a:gd name="connsiteY333" fmla="*/ 29331 h 192118"/>
                    <a:gd name="connsiteX334" fmla="*/ 874914 w 1310595"/>
                    <a:gd name="connsiteY334" fmla="*/ 5528 h 192118"/>
                    <a:gd name="connsiteX335" fmla="*/ 886894 w 1310595"/>
                    <a:gd name="connsiteY335" fmla="*/ 0 h 192118"/>
                    <a:gd name="connsiteX336" fmla="*/ 898874 w 1310595"/>
                    <a:gd name="connsiteY336" fmla="*/ 5528 h 192118"/>
                    <a:gd name="connsiteX337" fmla="*/ 898874 w 1310595"/>
                    <a:gd name="connsiteY337" fmla="*/ 29331 h 192118"/>
                    <a:gd name="connsiteX338" fmla="*/ 926380 w 1310595"/>
                    <a:gd name="connsiteY338" fmla="*/ 29331 h 192118"/>
                    <a:gd name="connsiteX339" fmla="*/ 926380 w 1310595"/>
                    <a:gd name="connsiteY339" fmla="*/ 5528 h 192118"/>
                    <a:gd name="connsiteX340" fmla="*/ 938360 w 1310595"/>
                    <a:gd name="connsiteY340" fmla="*/ 0 h 192118"/>
                    <a:gd name="connsiteX341" fmla="*/ 950340 w 1310595"/>
                    <a:gd name="connsiteY341" fmla="*/ 5528 h 192118"/>
                    <a:gd name="connsiteX342" fmla="*/ 950340 w 1310595"/>
                    <a:gd name="connsiteY342" fmla="*/ 29331 h 192118"/>
                    <a:gd name="connsiteX343" fmla="*/ 977845 w 1310595"/>
                    <a:gd name="connsiteY343" fmla="*/ 29331 h 192118"/>
                    <a:gd name="connsiteX344" fmla="*/ 977845 w 1310595"/>
                    <a:gd name="connsiteY344" fmla="*/ 5528 h 192118"/>
                    <a:gd name="connsiteX345" fmla="*/ 989825 w 1310595"/>
                    <a:gd name="connsiteY345" fmla="*/ 0 h 192118"/>
                    <a:gd name="connsiteX346" fmla="*/ 1001805 w 1310595"/>
                    <a:gd name="connsiteY346" fmla="*/ 5528 h 192118"/>
                    <a:gd name="connsiteX347" fmla="*/ 1001805 w 1310595"/>
                    <a:gd name="connsiteY347" fmla="*/ 29331 h 192118"/>
                    <a:gd name="connsiteX348" fmla="*/ 1029310 w 1310595"/>
                    <a:gd name="connsiteY348" fmla="*/ 29331 h 192118"/>
                    <a:gd name="connsiteX349" fmla="*/ 1029310 w 1310595"/>
                    <a:gd name="connsiteY349" fmla="*/ 5528 h 192118"/>
                    <a:gd name="connsiteX350" fmla="*/ 1041290 w 1310595"/>
                    <a:gd name="connsiteY350" fmla="*/ 0 h 192118"/>
                    <a:gd name="connsiteX351" fmla="*/ 1053270 w 1310595"/>
                    <a:gd name="connsiteY351" fmla="*/ 5528 h 192118"/>
                    <a:gd name="connsiteX352" fmla="*/ 1053270 w 1310595"/>
                    <a:gd name="connsiteY352" fmla="*/ 29331 h 192118"/>
                    <a:gd name="connsiteX353" fmla="*/ 1080776 w 1310595"/>
                    <a:gd name="connsiteY353" fmla="*/ 29331 h 192118"/>
                    <a:gd name="connsiteX354" fmla="*/ 1080776 w 1310595"/>
                    <a:gd name="connsiteY354" fmla="*/ 5528 h 192118"/>
                    <a:gd name="connsiteX355" fmla="*/ 1092756 w 1310595"/>
                    <a:gd name="connsiteY355" fmla="*/ 0 h 192118"/>
                    <a:gd name="connsiteX356" fmla="*/ 1104735 w 1310595"/>
                    <a:gd name="connsiteY356" fmla="*/ 5528 h 192118"/>
                    <a:gd name="connsiteX357" fmla="*/ 1104735 w 1310595"/>
                    <a:gd name="connsiteY357" fmla="*/ 29331 h 192118"/>
                    <a:gd name="connsiteX358" fmla="*/ 1132241 w 1310595"/>
                    <a:gd name="connsiteY358" fmla="*/ 29331 h 192118"/>
                    <a:gd name="connsiteX359" fmla="*/ 1132241 w 1310595"/>
                    <a:gd name="connsiteY359" fmla="*/ 5528 h 192118"/>
                    <a:gd name="connsiteX360" fmla="*/ 1144221 w 1310595"/>
                    <a:gd name="connsiteY360" fmla="*/ 0 h 192118"/>
                    <a:gd name="connsiteX361" fmla="*/ 1156201 w 1310595"/>
                    <a:gd name="connsiteY361" fmla="*/ 5528 h 192118"/>
                    <a:gd name="connsiteX362" fmla="*/ 1156201 w 1310595"/>
                    <a:gd name="connsiteY362" fmla="*/ 29331 h 192118"/>
                    <a:gd name="connsiteX363" fmla="*/ 1183706 w 1310595"/>
                    <a:gd name="connsiteY363" fmla="*/ 29331 h 192118"/>
                    <a:gd name="connsiteX364" fmla="*/ 1183706 w 1310595"/>
                    <a:gd name="connsiteY364" fmla="*/ 5528 h 192118"/>
                    <a:gd name="connsiteX365" fmla="*/ 1195686 w 1310595"/>
                    <a:gd name="connsiteY365" fmla="*/ 0 h 192118"/>
                    <a:gd name="connsiteX366" fmla="*/ 1207666 w 1310595"/>
                    <a:gd name="connsiteY366" fmla="*/ 5528 h 192118"/>
                    <a:gd name="connsiteX367" fmla="*/ 1207666 w 1310595"/>
                    <a:gd name="connsiteY367" fmla="*/ 29331 h 192118"/>
                    <a:gd name="connsiteX368" fmla="*/ 1235169 w 1310595"/>
                    <a:gd name="connsiteY368" fmla="*/ 29331 h 192118"/>
                    <a:gd name="connsiteX369" fmla="*/ 1235169 w 1310595"/>
                    <a:gd name="connsiteY369" fmla="*/ 5528 h 192118"/>
                    <a:gd name="connsiteX370" fmla="*/ 1247149 w 1310595"/>
                    <a:gd name="connsiteY370" fmla="*/ 0 h 192118"/>
                    <a:gd name="connsiteX371" fmla="*/ 1259129 w 1310595"/>
                    <a:gd name="connsiteY371" fmla="*/ 5528 h 192118"/>
                    <a:gd name="connsiteX372" fmla="*/ 1259129 w 1310595"/>
                    <a:gd name="connsiteY372" fmla="*/ 29331 h 192118"/>
                    <a:gd name="connsiteX373" fmla="*/ 1286635 w 1310595"/>
                    <a:gd name="connsiteY373" fmla="*/ 29331 h 192118"/>
                    <a:gd name="connsiteX374" fmla="*/ 1286635 w 1310595"/>
                    <a:gd name="connsiteY374" fmla="*/ 5528 h 192118"/>
                    <a:gd name="connsiteX375" fmla="*/ 1298615 w 1310595"/>
                    <a:gd name="connsiteY375" fmla="*/ 0 h 192118"/>
                    <a:gd name="connsiteX376" fmla="*/ 1310595 w 1310595"/>
                    <a:gd name="connsiteY376" fmla="*/ 5528 h 192118"/>
                    <a:gd name="connsiteX377" fmla="*/ 1310595 w 1310595"/>
                    <a:gd name="connsiteY377" fmla="*/ 191711 h 192118"/>
                    <a:gd name="connsiteX378" fmla="*/ 1286635 w 1310595"/>
                    <a:gd name="connsiteY378" fmla="*/ 192118 h 192118"/>
                    <a:gd name="connsiteX379" fmla="*/ 1286635 w 1310595"/>
                    <a:gd name="connsiteY379" fmla="*/ 191711 h 192118"/>
                    <a:gd name="connsiteX380" fmla="*/ 1259129 w 1310595"/>
                    <a:gd name="connsiteY380" fmla="*/ 191711 h 192118"/>
                    <a:gd name="connsiteX381" fmla="*/ 1259129 w 1310595"/>
                    <a:gd name="connsiteY381" fmla="*/ 192118 h 192118"/>
                    <a:gd name="connsiteX382" fmla="*/ 1235169 w 1310595"/>
                    <a:gd name="connsiteY382" fmla="*/ 192118 h 192118"/>
                    <a:gd name="connsiteX383" fmla="*/ 1235169 w 1310595"/>
                    <a:gd name="connsiteY383" fmla="*/ 191711 h 192118"/>
                    <a:gd name="connsiteX384" fmla="*/ 1207666 w 1310595"/>
                    <a:gd name="connsiteY384" fmla="*/ 191711 h 192118"/>
                    <a:gd name="connsiteX385" fmla="*/ 1207666 w 1310595"/>
                    <a:gd name="connsiteY385" fmla="*/ 192118 h 192118"/>
                    <a:gd name="connsiteX386" fmla="*/ 1183706 w 1310595"/>
                    <a:gd name="connsiteY386" fmla="*/ 192118 h 192118"/>
                    <a:gd name="connsiteX387" fmla="*/ 1183706 w 1310595"/>
                    <a:gd name="connsiteY387" fmla="*/ 191711 h 192118"/>
                    <a:gd name="connsiteX388" fmla="*/ 1156201 w 1310595"/>
                    <a:gd name="connsiteY388" fmla="*/ 191711 h 192118"/>
                    <a:gd name="connsiteX389" fmla="*/ 1156201 w 1310595"/>
                    <a:gd name="connsiteY389" fmla="*/ 192118 h 192118"/>
                    <a:gd name="connsiteX390" fmla="*/ 1132241 w 1310595"/>
                    <a:gd name="connsiteY390" fmla="*/ 192118 h 192118"/>
                    <a:gd name="connsiteX391" fmla="*/ 1132241 w 1310595"/>
                    <a:gd name="connsiteY391" fmla="*/ 191711 h 192118"/>
                    <a:gd name="connsiteX392" fmla="*/ 1104735 w 1310595"/>
                    <a:gd name="connsiteY392" fmla="*/ 191711 h 192118"/>
                    <a:gd name="connsiteX393" fmla="*/ 1104735 w 1310595"/>
                    <a:gd name="connsiteY393" fmla="*/ 192118 h 192118"/>
                    <a:gd name="connsiteX394" fmla="*/ 1080776 w 1310595"/>
                    <a:gd name="connsiteY394" fmla="*/ 192118 h 192118"/>
                    <a:gd name="connsiteX395" fmla="*/ 1080776 w 1310595"/>
                    <a:gd name="connsiteY395" fmla="*/ 191711 h 192118"/>
                    <a:gd name="connsiteX396" fmla="*/ 1053270 w 1310595"/>
                    <a:gd name="connsiteY396" fmla="*/ 191711 h 192118"/>
                    <a:gd name="connsiteX397" fmla="*/ 1053270 w 1310595"/>
                    <a:gd name="connsiteY397" fmla="*/ 192118 h 192118"/>
                    <a:gd name="connsiteX398" fmla="*/ 1029310 w 1310595"/>
                    <a:gd name="connsiteY398" fmla="*/ 192118 h 192118"/>
                    <a:gd name="connsiteX399" fmla="*/ 1029310 w 1310595"/>
                    <a:gd name="connsiteY399" fmla="*/ 191711 h 192118"/>
                    <a:gd name="connsiteX400" fmla="*/ 1001805 w 1310595"/>
                    <a:gd name="connsiteY400" fmla="*/ 191711 h 192118"/>
                    <a:gd name="connsiteX401" fmla="*/ 1001805 w 1310595"/>
                    <a:gd name="connsiteY401" fmla="*/ 192118 h 192118"/>
                    <a:gd name="connsiteX402" fmla="*/ 977845 w 1310595"/>
                    <a:gd name="connsiteY402" fmla="*/ 192118 h 192118"/>
                    <a:gd name="connsiteX403" fmla="*/ 977845 w 1310595"/>
                    <a:gd name="connsiteY403" fmla="*/ 191711 h 192118"/>
                    <a:gd name="connsiteX404" fmla="*/ 950340 w 1310595"/>
                    <a:gd name="connsiteY404" fmla="*/ 191711 h 192118"/>
                    <a:gd name="connsiteX405" fmla="*/ 950340 w 1310595"/>
                    <a:gd name="connsiteY405" fmla="*/ 192118 h 192118"/>
                    <a:gd name="connsiteX406" fmla="*/ 926380 w 1310595"/>
                    <a:gd name="connsiteY406" fmla="*/ 192118 h 192118"/>
                    <a:gd name="connsiteX407" fmla="*/ 926380 w 1310595"/>
                    <a:gd name="connsiteY407" fmla="*/ 191711 h 192118"/>
                    <a:gd name="connsiteX408" fmla="*/ 898874 w 1310595"/>
                    <a:gd name="connsiteY408" fmla="*/ 191711 h 192118"/>
                    <a:gd name="connsiteX409" fmla="*/ 898874 w 1310595"/>
                    <a:gd name="connsiteY409" fmla="*/ 192118 h 192118"/>
                    <a:gd name="connsiteX410" fmla="*/ 874914 w 1310595"/>
                    <a:gd name="connsiteY410" fmla="*/ 192118 h 192118"/>
                    <a:gd name="connsiteX411" fmla="*/ 874914 w 1310595"/>
                    <a:gd name="connsiteY411" fmla="*/ 191711 h 192118"/>
                    <a:gd name="connsiteX412" fmla="*/ 847409 w 1310595"/>
                    <a:gd name="connsiteY412" fmla="*/ 191711 h 192118"/>
                    <a:gd name="connsiteX413" fmla="*/ 847409 w 1310595"/>
                    <a:gd name="connsiteY413" fmla="*/ 192118 h 192118"/>
                    <a:gd name="connsiteX414" fmla="*/ 823448 w 1310595"/>
                    <a:gd name="connsiteY414" fmla="*/ 192118 h 192118"/>
                    <a:gd name="connsiteX415" fmla="*/ 823448 w 1310595"/>
                    <a:gd name="connsiteY415" fmla="*/ 191711 h 192118"/>
                    <a:gd name="connsiteX416" fmla="*/ 795943 w 1310595"/>
                    <a:gd name="connsiteY416" fmla="*/ 191711 h 192118"/>
                    <a:gd name="connsiteX417" fmla="*/ 795943 w 1310595"/>
                    <a:gd name="connsiteY417" fmla="*/ 192118 h 192118"/>
                    <a:gd name="connsiteX418" fmla="*/ 771983 w 1310595"/>
                    <a:gd name="connsiteY418" fmla="*/ 192118 h 192118"/>
                    <a:gd name="connsiteX419" fmla="*/ 771983 w 1310595"/>
                    <a:gd name="connsiteY419" fmla="*/ 191711 h 192118"/>
                    <a:gd name="connsiteX420" fmla="*/ 744477 w 1310595"/>
                    <a:gd name="connsiteY420" fmla="*/ 191711 h 192118"/>
                    <a:gd name="connsiteX421" fmla="*/ 744477 w 1310595"/>
                    <a:gd name="connsiteY421" fmla="*/ 192118 h 192118"/>
                    <a:gd name="connsiteX422" fmla="*/ 720517 w 1310595"/>
                    <a:gd name="connsiteY422" fmla="*/ 192118 h 192118"/>
                    <a:gd name="connsiteX423" fmla="*/ 720517 w 1310595"/>
                    <a:gd name="connsiteY423" fmla="*/ 191711 h 192118"/>
                    <a:gd name="connsiteX424" fmla="*/ 693012 w 1310595"/>
                    <a:gd name="connsiteY424" fmla="*/ 191711 h 192118"/>
                    <a:gd name="connsiteX425" fmla="*/ 693012 w 1310595"/>
                    <a:gd name="connsiteY425" fmla="*/ 192118 h 192118"/>
                    <a:gd name="connsiteX426" fmla="*/ 669052 w 1310595"/>
                    <a:gd name="connsiteY426" fmla="*/ 192118 h 192118"/>
                    <a:gd name="connsiteX427" fmla="*/ 669052 w 1310595"/>
                    <a:gd name="connsiteY427" fmla="*/ 191711 h 192118"/>
                    <a:gd name="connsiteX428" fmla="*/ 641546 w 1310595"/>
                    <a:gd name="connsiteY428" fmla="*/ 191711 h 192118"/>
                    <a:gd name="connsiteX429" fmla="*/ 641546 w 1310595"/>
                    <a:gd name="connsiteY429" fmla="*/ 192118 h 192118"/>
                    <a:gd name="connsiteX430" fmla="*/ 617586 w 1310595"/>
                    <a:gd name="connsiteY430" fmla="*/ 192118 h 192118"/>
                    <a:gd name="connsiteX431" fmla="*/ 617586 w 1310595"/>
                    <a:gd name="connsiteY431" fmla="*/ 191711 h 192118"/>
                    <a:gd name="connsiteX432" fmla="*/ 590081 w 1310595"/>
                    <a:gd name="connsiteY432" fmla="*/ 191711 h 192118"/>
                    <a:gd name="connsiteX433" fmla="*/ 590081 w 1310595"/>
                    <a:gd name="connsiteY433" fmla="*/ 192118 h 192118"/>
                    <a:gd name="connsiteX434" fmla="*/ 566121 w 1310595"/>
                    <a:gd name="connsiteY434" fmla="*/ 192118 h 192118"/>
                    <a:gd name="connsiteX435" fmla="*/ 566121 w 1310595"/>
                    <a:gd name="connsiteY435" fmla="*/ 191711 h 192118"/>
                    <a:gd name="connsiteX436" fmla="*/ 538615 w 1310595"/>
                    <a:gd name="connsiteY436" fmla="*/ 191711 h 192118"/>
                    <a:gd name="connsiteX437" fmla="*/ 538615 w 1310595"/>
                    <a:gd name="connsiteY437" fmla="*/ 192118 h 192118"/>
                    <a:gd name="connsiteX438" fmla="*/ 514654 w 1310595"/>
                    <a:gd name="connsiteY438" fmla="*/ 192118 h 192118"/>
                    <a:gd name="connsiteX439" fmla="*/ 514654 w 1310595"/>
                    <a:gd name="connsiteY439" fmla="*/ 191711 h 192118"/>
                    <a:gd name="connsiteX440" fmla="*/ 487149 w 1310595"/>
                    <a:gd name="connsiteY440" fmla="*/ 191711 h 192118"/>
                    <a:gd name="connsiteX441" fmla="*/ 487149 w 1310595"/>
                    <a:gd name="connsiteY441" fmla="*/ 192118 h 192118"/>
                    <a:gd name="connsiteX442" fmla="*/ 463189 w 1310595"/>
                    <a:gd name="connsiteY442" fmla="*/ 192118 h 192118"/>
                    <a:gd name="connsiteX443" fmla="*/ 463189 w 1310595"/>
                    <a:gd name="connsiteY443" fmla="*/ 191711 h 192118"/>
                    <a:gd name="connsiteX444" fmla="*/ 435683 w 1310595"/>
                    <a:gd name="connsiteY444" fmla="*/ 191711 h 192118"/>
                    <a:gd name="connsiteX445" fmla="*/ 435683 w 1310595"/>
                    <a:gd name="connsiteY445" fmla="*/ 192118 h 192118"/>
                    <a:gd name="connsiteX446" fmla="*/ 411724 w 1310595"/>
                    <a:gd name="connsiteY446" fmla="*/ 192118 h 192118"/>
                    <a:gd name="connsiteX447" fmla="*/ 411724 w 1310595"/>
                    <a:gd name="connsiteY447" fmla="*/ 191711 h 192118"/>
                    <a:gd name="connsiteX448" fmla="*/ 384218 w 1310595"/>
                    <a:gd name="connsiteY448" fmla="*/ 191711 h 192118"/>
                    <a:gd name="connsiteX449" fmla="*/ 384218 w 1310595"/>
                    <a:gd name="connsiteY449" fmla="*/ 192118 h 192118"/>
                    <a:gd name="connsiteX450" fmla="*/ 360258 w 1310595"/>
                    <a:gd name="connsiteY450" fmla="*/ 192118 h 192118"/>
                    <a:gd name="connsiteX451" fmla="*/ 360258 w 1310595"/>
                    <a:gd name="connsiteY451" fmla="*/ 191711 h 192118"/>
                    <a:gd name="connsiteX452" fmla="*/ 332752 w 1310595"/>
                    <a:gd name="connsiteY452" fmla="*/ 191711 h 192118"/>
                    <a:gd name="connsiteX453" fmla="*/ 332752 w 1310595"/>
                    <a:gd name="connsiteY453" fmla="*/ 192118 h 192118"/>
                    <a:gd name="connsiteX454" fmla="*/ 308793 w 1310595"/>
                    <a:gd name="connsiteY454" fmla="*/ 192118 h 192118"/>
                    <a:gd name="connsiteX455" fmla="*/ 308793 w 1310595"/>
                    <a:gd name="connsiteY455" fmla="*/ 191711 h 192118"/>
                    <a:gd name="connsiteX456" fmla="*/ 281287 w 1310595"/>
                    <a:gd name="connsiteY456" fmla="*/ 191711 h 192118"/>
                    <a:gd name="connsiteX457" fmla="*/ 281287 w 1310595"/>
                    <a:gd name="connsiteY457" fmla="*/ 192118 h 192118"/>
                    <a:gd name="connsiteX458" fmla="*/ 257327 w 1310595"/>
                    <a:gd name="connsiteY458" fmla="*/ 192118 h 192118"/>
                    <a:gd name="connsiteX459" fmla="*/ 257327 w 1310595"/>
                    <a:gd name="connsiteY459" fmla="*/ 191711 h 192118"/>
                    <a:gd name="connsiteX460" fmla="*/ 229821 w 1310595"/>
                    <a:gd name="connsiteY460" fmla="*/ 191711 h 192118"/>
                    <a:gd name="connsiteX461" fmla="*/ 229821 w 1310595"/>
                    <a:gd name="connsiteY461" fmla="*/ 192118 h 192118"/>
                    <a:gd name="connsiteX462" fmla="*/ 205861 w 1310595"/>
                    <a:gd name="connsiteY462" fmla="*/ 192118 h 192118"/>
                    <a:gd name="connsiteX463" fmla="*/ 205861 w 1310595"/>
                    <a:gd name="connsiteY463" fmla="*/ 191711 h 192118"/>
                    <a:gd name="connsiteX464" fmla="*/ 178356 w 1310595"/>
                    <a:gd name="connsiteY464" fmla="*/ 191711 h 192118"/>
                    <a:gd name="connsiteX465" fmla="*/ 178356 w 1310595"/>
                    <a:gd name="connsiteY465" fmla="*/ 192118 h 192118"/>
                    <a:gd name="connsiteX466" fmla="*/ 154396 w 1310595"/>
                    <a:gd name="connsiteY466" fmla="*/ 192118 h 192118"/>
                    <a:gd name="connsiteX467" fmla="*/ 154396 w 1310595"/>
                    <a:gd name="connsiteY467" fmla="*/ 191711 h 192118"/>
                    <a:gd name="connsiteX468" fmla="*/ 126891 w 1310595"/>
                    <a:gd name="connsiteY468" fmla="*/ 191711 h 192118"/>
                    <a:gd name="connsiteX469" fmla="*/ 126891 w 1310595"/>
                    <a:gd name="connsiteY469" fmla="*/ 192118 h 192118"/>
                    <a:gd name="connsiteX470" fmla="*/ 102931 w 1310595"/>
                    <a:gd name="connsiteY470" fmla="*/ 192118 h 192118"/>
                    <a:gd name="connsiteX471" fmla="*/ 102931 w 1310595"/>
                    <a:gd name="connsiteY471" fmla="*/ 191711 h 192118"/>
                    <a:gd name="connsiteX472" fmla="*/ 75425 w 1310595"/>
                    <a:gd name="connsiteY472" fmla="*/ 191711 h 192118"/>
                    <a:gd name="connsiteX473" fmla="*/ 75425 w 1310595"/>
                    <a:gd name="connsiteY473" fmla="*/ 192118 h 192118"/>
                    <a:gd name="connsiteX474" fmla="*/ 51465 w 1310595"/>
                    <a:gd name="connsiteY474" fmla="*/ 192118 h 192118"/>
                    <a:gd name="connsiteX475" fmla="*/ 51465 w 1310595"/>
                    <a:gd name="connsiteY475" fmla="*/ 191711 h 192118"/>
                    <a:gd name="connsiteX476" fmla="*/ 23960 w 1310595"/>
                    <a:gd name="connsiteY476" fmla="*/ 191711 h 192118"/>
                    <a:gd name="connsiteX477" fmla="*/ 23960 w 1310595"/>
                    <a:gd name="connsiteY477" fmla="*/ 192118 h 192118"/>
                    <a:gd name="connsiteX478" fmla="*/ 0 w 1310595"/>
                    <a:gd name="connsiteY478" fmla="*/ 192118 h 192118"/>
                    <a:gd name="connsiteX479" fmla="*/ 0 w 1310595"/>
                    <a:gd name="connsiteY479" fmla="*/ 5528 h 192118"/>
                    <a:gd name="connsiteX480" fmla="*/ 11980 w 1310595"/>
                    <a:gd name="connsiteY480" fmla="*/ 0 h 192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</a:cxnLst>
                  <a:rect l="l" t="t" r="r" b="b"/>
                  <a:pathLst>
                    <a:path w="1310595" h="192118">
                      <a:moveTo>
                        <a:pt x="1259129" y="90321"/>
                      </a:moveTo>
                      <a:lnTo>
                        <a:pt x="1259129" y="173811"/>
                      </a:lnTo>
                      <a:lnTo>
                        <a:pt x="1286635" y="173811"/>
                      </a:lnTo>
                      <a:lnTo>
                        <a:pt x="1286635" y="90321"/>
                      </a:lnTo>
                      <a:lnTo>
                        <a:pt x="1259129" y="90321"/>
                      </a:lnTo>
                      <a:close/>
                      <a:moveTo>
                        <a:pt x="1207666" y="90321"/>
                      </a:moveTo>
                      <a:lnTo>
                        <a:pt x="1207666" y="173811"/>
                      </a:lnTo>
                      <a:lnTo>
                        <a:pt x="1235169" y="173811"/>
                      </a:lnTo>
                      <a:lnTo>
                        <a:pt x="1235169" y="90321"/>
                      </a:lnTo>
                      <a:lnTo>
                        <a:pt x="1207666" y="90321"/>
                      </a:lnTo>
                      <a:close/>
                      <a:moveTo>
                        <a:pt x="1156201" y="90321"/>
                      </a:moveTo>
                      <a:lnTo>
                        <a:pt x="1156201" y="173811"/>
                      </a:lnTo>
                      <a:lnTo>
                        <a:pt x="1183706" y="173811"/>
                      </a:lnTo>
                      <a:lnTo>
                        <a:pt x="1183706" y="90321"/>
                      </a:lnTo>
                      <a:lnTo>
                        <a:pt x="1156201" y="90321"/>
                      </a:lnTo>
                      <a:close/>
                      <a:moveTo>
                        <a:pt x="1104735" y="90321"/>
                      </a:moveTo>
                      <a:lnTo>
                        <a:pt x="1104735" y="173811"/>
                      </a:lnTo>
                      <a:lnTo>
                        <a:pt x="1132241" y="173811"/>
                      </a:lnTo>
                      <a:lnTo>
                        <a:pt x="1132241" y="90321"/>
                      </a:lnTo>
                      <a:lnTo>
                        <a:pt x="1104735" y="90321"/>
                      </a:lnTo>
                      <a:close/>
                      <a:moveTo>
                        <a:pt x="1053270" y="90321"/>
                      </a:moveTo>
                      <a:lnTo>
                        <a:pt x="1053270" y="173811"/>
                      </a:lnTo>
                      <a:lnTo>
                        <a:pt x="1080776" y="173811"/>
                      </a:lnTo>
                      <a:lnTo>
                        <a:pt x="1080776" y="90321"/>
                      </a:lnTo>
                      <a:lnTo>
                        <a:pt x="1053270" y="90321"/>
                      </a:lnTo>
                      <a:close/>
                      <a:moveTo>
                        <a:pt x="1001805" y="90321"/>
                      </a:moveTo>
                      <a:lnTo>
                        <a:pt x="1001805" y="173811"/>
                      </a:lnTo>
                      <a:lnTo>
                        <a:pt x="1029310" y="173811"/>
                      </a:lnTo>
                      <a:lnTo>
                        <a:pt x="1029310" y="90321"/>
                      </a:lnTo>
                      <a:lnTo>
                        <a:pt x="1001805" y="90321"/>
                      </a:lnTo>
                      <a:close/>
                      <a:moveTo>
                        <a:pt x="950340" y="90321"/>
                      </a:moveTo>
                      <a:lnTo>
                        <a:pt x="950340" y="173811"/>
                      </a:lnTo>
                      <a:lnTo>
                        <a:pt x="977845" y="173811"/>
                      </a:lnTo>
                      <a:lnTo>
                        <a:pt x="977845" y="90321"/>
                      </a:lnTo>
                      <a:lnTo>
                        <a:pt x="950340" y="90321"/>
                      </a:lnTo>
                      <a:close/>
                      <a:moveTo>
                        <a:pt x="898874" y="90321"/>
                      </a:moveTo>
                      <a:lnTo>
                        <a:pt x="898874" y="173811"/>
                      </a:lnTo>
                      <a:lnTo>
                        <a:pt x="926380" y="173811"/>
                      </a:lnTo>
                      <a:lnTo>
                        <a:pt x="926380" y="90321"/>
                      </a:lnTo>
                      <a:lnTo>
                        <a:pt x="898874" y="90321"/>
                      </a:lnTo>
                      <a:close/>
                      <a:moveTo>
                        <a:pt x="847409" y="90321"/>
                      </a:moveTo>
                      <a:lnTo>
                        <a:pt x="847409" y="173811"/>
                      </a:lnTo>
                      <a:lnTo>
                        <a:pt x="874914" y="173811"/>
                      </a:lnTo>
                      <a:lnTo>
                        <a:pt x="874914" y="90321"/>
                      </a:lnTo>
                      <a:lnTo>
                        <a:pt x="847409" y="90321"/>
                      </a:lnTo>
                      <a:close/>
                      <a:moveTo>
                        <a:pt x="795943" y="90321"/>
                      </a:moveTo>
                      <a:lnTo>
                        <a:pt x="795943" y="173811"/>
                      </a:lnTo>
                      <a:lnTo>
                        <a:pt x="823448" y="173811"/>
                      </a:lnTo>
                      <a:lnTo>
                        <a:pt x="823448" y="90321"/>
                      </a:lnTo>
                      <a:lnTo>
                        <a:pt x="795943" y="90321"/>
                      </a:lnTo>
                      <a:close/>
                      <a:moveTo>
                        <a:pt x="744477" y="90321"/>
                      </a:moveTo>
                      <a:lnTo>
                        <a:pt x="744477" y="173811"/>
                      </a:lnTo>
                      <a:lnTo>
                        <a:pt x="771983" y="173811"/>
                      </a:lnTo>
                      <a:lnTo>
                        <a:pt x="771983" y="90321"/>
                      </a:lnTo>
                      <a:lnTo>
                        <a:pt x="744477" y="90321"/>
                      </a:lnTo>
                      <a:close/>
                      <a:moveTo>
                        <a:pt x="693012" y="90321"/>
                      </a:moveTo>
                      <a:lnTo>
                        <a:pt x="693012" y="173811"/>
                      </a:lnTo>
                      <a:lnTo>
                        <a:pt x="720517" y="173811"/>
                      </a:lnTo>
                      <a:lnTo>
                        <a:pt x="720517" y="90321"/>
                      </a:lnTo>
                      <a:lnTo>
                        <a:pt x="693012" y="90321"/>
                      </a:lnTo>
                      <a:close/>
                      <a:moveTo>
                        <a:pt x="641546" y="90321"/>
                      </a:moveTo>
                      <a:lnTo>
                        <a:pt x="641546" y="173811"/>
                      </a:lnTo>
                      <a:lnTo>
                        <a:pt x="669052" y="173811"/>
                      </a:lnTo>
                      <a:lnTo>
                        <a:pt x="669052" y="90321"/>
                      </a:lnTo>
                      <a:lnTo>
                        <a:pt x="641546" y="90321"/>
                      </a:lnTo>
                      <a:close/>
                      <a:moveTo>
                        <a:pt x="590081" y="90321"/>
                      </a:moveTo>
                      <a:lnTo>
                        <a:pt x="590081" y="173811"/>
                      </a:lnTo>
                      <a:lnTo>
                        <a:pt x="617586" y="173811"/>
                      </a:lnTo>
                      <a:lnTo>
                        <a:pt x="617586" y="90321"/>
                      </a:lnTo>
                      <a:lnTo>
                        <a:pt x="590081" y="90321"/>
                      </a:lnTo>
                      <a:close/>
                      <a:moveTo>
                        <a:pt x="538615" y="90321"/>
                      </a:moveTo>
                      <a:lnTo>
                        <a:pt x="538615" y="173811"/>
                      </a:lnTo>
                      <a:lnTo>
                        <a:pt x="566121" y="173811"/>
                      </a:lnTo>
                      <a:lnTo>
                        <a:pt x="566121" y="90321"/>
                      </a:lnTo>
                      <a:lnTo>
                        <a:pt x="538615" y="90321"/>
                      </a:lnTo>
                      <a:close/>
                      <a:moveTo>
                        <a:pt x="487149" y="90321"/>
                      </a:moveTo>
                      <a:lnTo>
                        <a:pt x="487149" y="173811"/>
                      </a:lnTo>
                      <a:lnTo>
                        <a:pt x="514654" y="173811"/>
                      </a:lnTo>
                      <a:lnTo>
                        <a:pt x="514654" y="90321"/>
                      </a:lnTo>
                      <a:lnTo>
                        <a:pt x="487149" y="90321"/>
                      </a:lnTo>
                      <a:close/>
                      <a:moveTo>
                        <a:pt x="435683" y="90321"/>
                      </a:moveTo>
                      <a:lnTo>
                        <a:pt x="435683" y="173811"/>
                      </a:lnTo>
                      <a:lnTo>
                        <a:pt x="463189" y="173811"/>
                      </a:lnTo>
                      <a:lnTo>
                        <a:pt x="463189" y="90321"/>
                      </a:lnTo>
                      <a:lnTo>
                        <a:pt x="435683" y="90321"/>
                      </a:lnTo>
                      <a:close/>
                      <a:moveTo>
                        <a:pt x="384218" y="90321"/>
                      </a:moveTo>
                      <a:lnTo>
                        <a:pt x="384218" y="173811"/>
                      </a:lnTo>
                      <a:lnTo>
                        <a:pt x="411724" y="173811"/>
                      </a:lnTo>
                      <a:lnTo>
                        <a:pt x="411724" y="90321"/>
                      </a:lnTo>
                      <a:lnTo>
                        <a:pt x="384218" y="90321"/>
                      </a:lnTo>
                      <a:close/>
                      <a:moveTo>
                        <a:pt x="332752" y="90321"/>
                      </a:moveTo>
                      <a:lnTo>
                        <a:pt x="332752" y="173811"/>
                      </a:lnTo>
                      <a:lnTo>
                        <a:pt x="360258" y="173811"/>
                      </a:lnTo>
                      <a:lnTo>
                        <a:pt x="360258" y="90321"/>
                      </a:lnTo>
                      <a:lnTo>
                        <a:pt x="332752" y="90321"/>
                      </a:lnTo>
                      <a:close/>
                      <a:moveTo>
                        <a:pt x="281287" y="90321"/>
                      </a:moveTo>
                      <a:lnTo>
                        <a:pt x="281287" y="173811"/>
                      </a:lnTo>
                      <a:lnTo>
                        <a:pt x="308793" y="173811"/>
                      </a:lnTo>
                      <a:lnTo>
                        <a:pt x="308793" y="90321"/>
                      </a:lnTo>
                      <a:lnTo>
                        <a:pt x="281287" y="90321"/>
                      </a:lnTo>
                      <a:close/>
                      <a:moveTo>
                        <a:pt x="229821" y="90321"/>
                      </a:moveTo>
                      <a:lnTo>
                        <a:pt x="229821" y="173811"/>
                      </a:lnTo>
                      <a:lnTo>
                        <a:pt x="257327" y="173811"/>
                      </a:lnTo>
                      <a:lnTo>
                        <a:pt x="257327" y="90321"/>
                      </a:lnTo>
                      <a:lnTo>
                        <a:pt x="229821" y="90321"/>
                      </a:lnTo>
                      <a:close/>
                      <a:moveTo>
                        <a:pt x="178356" y="90321"/>
                      </a:moveTo>
                      <a:lnTo>
                        <a:pt x="178356" y="173811"/>
                      </a:lnTo>
                      <a:lnTo>
                        <a:pt x="205861" y="173811"/>
                      </a:lnTo>
                      <a:lnTo>
                        <a:pt x="205861" y="90321"/>
                      </a:lnTo>
                      <a:lnTo>
                        <a:pt x="178356" y="90321"/>
                      </a:lnTo>
                      <a:close/>
                      <a:moveTo>
                        <a:pt x="126891" y="90321"/>
                      </a:moveTo>
                      <a:lnTo>
                        <a:pt x="126891" y="173811"/>
                      </a:lnTo>
                      <a:lnTo>
                        <a:pt x="154396" y="173811"/>
                      </a:lnTo>
                      <a:lnTo>
                        <a:pt x="154396" y="90321"/>
                      </a:lnTo>
                      <a:lnTo>
                        <a:pt x="126891" y="90321"/>
                      </a:lnTo>
                      <a:close/>
                      <a:moveTo>
                        <a:pt x="75425" y="90321"/>
                      </a:moveTo>
                      <a:lnTo>
                        <a:pt x="75425" y="173811"/>
                      </a:lnTo>
                      <a:lnTo>
                        <a:pt x="102931" y="173811"/>
                      </a:lnTo>
                      <a:lnTo>
                        <a:pt x="102931" y="90321"/>
                      </a:lnTo>
                      <a:lnTo>
                        <a:pt x="75425" y="90321"/>
                      </a:lnTo>
                      <a:close/>
                      <a:moveTo>
                        <a:pt x="23960" y="90321"/>
                      </a:moveTo>
                      <a:lnTo>
                        <a:pt x="23960" y="173811"/>
                      </a:lnTo>
                      <a:lnTo>
                        <a:pt x="51465" y="173811"/>
                      </a:lnTo>
                      <a:lnTo>
                        <a:pt x="51465" y="90321"/>
                      </a:lnTo>
                      <a:lnTo>
                        <a:pt x="23960" y="90321"/>
                      </a:lnTo>
                      <a:close/>
                      <a:moveTo>
                        <a:pt x="1259129" y="47230"/>
                      </a:moveTo>
                      <a:lnTo>
                        <a:pt x="1259129" y="72421"/>
                      </a:lnTo>
                      <a:lnTo>
                        <a:pt x="1286635" y="72421"/>
                      </a:lnTo>
                      <a:lnTo>
                        <a:pt x="1286635" y="47230"/>
                      </a:lnTo>
                      <a:lnTo>
                        <a:pt x="1259129" y="47230"/>
                      </a:lnTo>
                      <a:close/>
                      <a:moveTo>
                        <a:pt x="1207666" y="47230"/>
                      </a:moveTo>
                      <a:lnTo>
                        <a:pt x="1207666" y="72421"/>
                      </a:lnTo>
                      <a:lnTo>
                        <a:pt x="1235169" y="72421"/>
                      </a:lnTo>
                      <a:lnTo>
                        <a:pt x="1235169" y="47230"/>
                      </a:lnTo>
                      <a:lnTo>
                        <a:pt x="1207666" y="47230"/>
                      </a:lnTo>
                      <a:close/>
                      <a:moveTo>
                        <a:pt x="1156201" y="47230"/>
                      </a:moveTo>
                      <a:lnTo>
                        <a:pt x="1156201" y="72421"/>
                      </a:lnTo>
                      <a:lnTo>
                        <a:pt x="1183706" y="72421"/>
                      </a:lnTo>
                      <a:lnTo>
                        <a:pt x="1183706" y="47230"/>
                      </a:lnTo>
                      <a:lnTo>
                        <a:pt x="1156201" y="47230"/>
                      </a:lnTo>
                      <a:close/>
                      <a:moveTo>
                        <a:pt x="1104735" y="47230"/>
                      </a:moveTo>
                      <a:lnTo>
                        <a:pt x="1104735" y="72421"/>
                      </a:lnTo>
                      <a:lnTo>
                        <a:pt x="1132241" y="72421"/>
                      </a:lnTo>
                      <a:lnTo>
                        <a:pt x="1132241" y="47230"/>
                      </a:lnTo>
                      <a:lnTo>
                        <a:pt x="1104735" y="47230"/>
                      </a:lnTo>
                      <a:close/>
                      <a:moveTo>
                        <a:pt x="1053270" y="47230"/>
                      </a:moveTo>
                      <a:lnTo>
                        <a:pt x="1053270" y="72421"/>
                      </a:lnTo>
                      <a:lnTo>
                        <a:pt x="1080776" y="72421"/>
                      </a:lnTo>
                      <a:lnTo>
                        <a:pt x="1080776" y="47230"/>
                      </a:lnTo>
                      <a:lnTo>
                        <a:pt x="1053270" y="47230"/>
                      </a:lnTo>
                      <a:close/>
                      <a:moveTo>
                        <a:pt x="1001805" y="47230"/>
                      </a:moveTo>
                      <a:lnTo>
                        <a:pt x="1001805" y="72421"/>
                      </a:lnTo>
                      <a:lnTo>
                        <a:pt x="1029310" y="72421"/>
                      </a:lnTo>
                      <a:lnTo>
                        <a:pt x="1029310" y="47230"/>
                      </a:lnTo>
                      <a:lnTo>
                        <a:pt x="1001805" y="47230"/>
                      </a:lnTo>
                      <a:close/>
                      <a:moveTo>
                        <a:pt x="950340" y="47230"/>
                      </a:moveTo>
                      <a:lnTo>
                        <a:pt x="950340" y="72421"/>
                      </a:lnTo>
                      <a:lnTo>
                        <a:pt x="977845" y="72421"/>
                      </a:lnTo>
                      <a:lnTo>
                        <a:pt x="977845" y="47230"/>
                      </a:lnTo>
                      <a:lnTo>
                        <a:pt x="950340" y="47230"/>
                      </a:lnTo>
                      <a:close/>
                      <a:moveTo>
                        <a:pt x="898874" y="47230"/>
                      </a:moveTo>
                      <a:lnTo>
                        <a:pt x="898874" y="72421"/>
                      </a:lnTo>
                      <a:lnTo>
                        <a:pt x="926380" y="72421"/>
                      </a:lnTo>
                      <a:lnTo>
                        <a:pt x="926380" y="47230"/>
                      </a:lnTo>
                      <a:lnTo>
                        <a:pt x="898874" y="47230"/>
                      </a:lnTo>
                      <a:close/>
                      <a:moveTo>
                        <a:pt x="847409" y="47230"/>
                      </a:moveTo>
                      <a:lnTo>
                        <a:pt x="847409" y="72421"/>
                      </a:lnTo>
                      <a:lnTo>
                        <a:pt x="874914" y="72421"/>
                      </a:lnTo>
                      <a:lnTo>
                        <a:pt x="874914" y="47230"/>
                      </a:lnTo>
                      <a:lnTo>
                        <a:pt x="847409" y="47230"/>
                      </a:lnTo>
                      <a:close/>
                      <a:moveTo>
                        <a:pt x="795943" y="47230"/>
                      </a:moveTo>
                      <a:lnTo>
                        <a:pt x="795943" y="72421"/>
                      </a:lnTo>
                      <a:lnTo>
                        <a:pt x="823448" y="72421"/>
                      </a:lnTo>
                      <a:lnTo>
                        <a:pt x="823448" y="47230"/>
                      </a:lnTo>
                      <a:lnTo>
                        <a:pt x="795943" y="47230"/>
                      </a:lnTo>
                      <a:close/>
                      <a:moveTo>
                        <a:pt x="744477" y="47230"/>
                      </a:moveTo>
                      <a:lnTo>
                        <a:pt x="744477" y="72421"/>
                      </a:lnTo>
                      <a:lnTo>
                        <a:pt x="771983" y="72421"/>
                      </a:lnTo>
                      <a:lnTo>
                        <a:pt x="771983" y="47230"/>
                      </a:lnTo>
                      <a:lnTo>
                        <a:pt x="744477" y="47230"/>
                      </a:lnTo>
                      <a:close/>
                      <a:moveTo>
                        <a:pt x="693012" y="47230"/>
                      </a:moveTo>
                      <a:lnTo>
                        <a:pt x="693012" y="72421"/>
                      </a:lnTo>
                      <a:lnTo>
                        <a:pt x="720517" y="72421"/>
                      </a:lnTo>
                      <a:lnTo>
                        <a:pt x="720517" y="47230"/>
                      </a:lnTo>
                      <a:lnTo>
                        <a:pt x="693012" y="47230"/>
                      </a:lnTo>
                      <a:close/>
                      <a:moveTo>
                        <a:pt x="641546" y="47230"/>
                      </a:moveTo>
                      <a:lnTo>
                        <a:pt x="641546" y="72421"/>
                      </a:lnTo>
                      <a:lnTo>
                        <a:pt x="669052" y="72421"/>
                      </a:lnTo>
                      <a:lnTo>
                        <a:pt x="669052" y="47230"/>
                      </a:lnTo>
                      <a:lnTo>
                        <a:pt x="641546" y="47230"/>
                      </a:lnTo>
                      <a:close/>
                      <a:moveTo>
                        <a:pt x="590081" y="47230"/>
                      </a:moveTo>
                      <a:lnTo>
                        <a:pt x="590081" y="72421"/>
                      </a:lnTo>
                      <a:lnTo>
                        <a:pt x="617586" y="72421"/>
                      </a:lnTo>
                      <a:lnTo>
                        <a:pt x="617586" y="47230"/>
                      </a:lnTo>
                      <a:lnTo>
                        <a:pt x="590081" y="47230"/>
                      </a:lnTo>
                      <a:close/>
                      <a:moveTo>
                        <a:pt x="538615" y="47230"/>
                      </a:moveTo>
                      <a:lnTo>
                        <a:pt x="538615" y="72421"/>
                      </a:lnTo>
                      <a:lnTo>
                        <a:pt x="566121" y="72421"/>
                      </a:lnTo>
                      <a:lnTo>
                        <a:pt x="566121" y="47230"/>
                      </a:lnTo>
                      <a:lnTo>
                        <a:pt x="538615" y="47230"/>
                      </a:lnTo>
                      <a:close/>
                      <a:moveTo>
                        <a:pt x="487149" y="47230"/>
                      </a:moveTo>
                      <a:lnTo>
                        <a:pt x="487149" y="72421"/>
                      </a:lnTo>
                      <a:lnTo>
                        <a:pt x="514654" y="72421"/>
                      </a:lnTo>
                      <a:lnTo>
                        <a:pt x="514654" y="47230"/>
                      </a:lnTo>
                      <a:lnTo>
                        <a:pt x="487149" y="47230"/>
                      </a:lnTo>
                      <a:close/>
                      <a:moveTo>
                        <a:pt x="435683" y="47230"/>
                      </a:moveTo>
                      <a:lnTo>
                        <a:pt x="435683" y="72421"/>
                      </a:lnTo>
                      <a:lnTo>
                        <a:pt x="463189" y="72421"/>
                      </a:lnTo>
                      <a:lnTo>
                        <a:pt x="463189" y="47230"/>
                      </a:lnTo>
                      <a:lnTo>
                        <a:pt x="435683" y="47230"/>
                      </a:lnTo>
                      <a:close/>
                      <a:moveTo>
                        <a:pt x="384218" y="47230"/>
                      </a:moveTo>
                      <a:lnTo>
                        <a:pt x="384218" y="72421"/>
                      </a:lnTo>
                      <a:lnTo>
                        <a:pt x="411724" y="72421"/>
                      </a:lnTo>
                      <a:lnTo>
                        <a:pt x="411724" y="47230"/>
                      </a:lnTo>
                      <a:lnTo>
                        <a:pt x="384218" y="47230"/>
                      </a:lnTo>
                      <a:close/>
                      <a:moveTo>
                        <a:pt x="332752" y="47230"/>
                      </a:moveTo>
                      <a:lnTo>
                        <a:pt x="332752" y="72421"/>
                      </a:lnTo>
                      <a:lnTo>
                        <a:pt x="360258" y="72421"/>
                      </a:lnTo>
                      <a:lnTo>
                        <a:pt x="360258" y="47230"/>
                      </a:lnTo>
                      <a:lnTo>
                        <a:pt x="332752" y="47230"/>
                      </a:lnTo>
                      <a:close/>
                      <a:moveTo>
                        <a:pt x="281287" y="47230"/>
                      </a:moveTo>
                      <a:lnTo>
                        <a:pt x="281287" y="72421"/>
                      </a:lnTo>
                      <a:lnTo>
                        <a:pt x="308793" y="72421"/>
                      </a:lnTo>
                      <a:lnTo>
                        <a:pt x="308793" y="47230"/>
                      </a:lnTo>
                      <a:lnTo>
                        <a:pt x="281287" y="47230"/>
                      </a:lnTo>
                      <a:close/>
                      <a:moveTo>
                        <a:pt x="229821" y="47230"/>
                      </a:moveTo>
                      <a:lnTo>
                        <a:pt x="229821" y="72421"/>
                      </a:lnTo>
                      <a:lnTo>
                        <a:pt x="257327" y="72421"/>
                      </a:lnTo>
                      <a:lnTo>
                        <a:pt x="257327" y="47230"/>
                      </a:lnTo>
                      <a:lnTo>
                        <a:pt x="229821" y="47230"/>
                      </a:lnTo>
                      <a:close/>
                      <a:moveTo>
                        <a:pt x="178356" y="47230"/>
                      </a:moveTo>
                      <a:lnTo>
                        <a:pt x="178356" y="72421"/>
                      </a:lnTo>
                      <a:lnTo>
                        <a:pt x="205861" y="72421"/>
                      </a:lnTo>
                      <a:lnTo>
                        <a:pt x="205861" y="47230"/>
                      </a:lnTo>
                      <a:lnTo>
                        <a:pt x="178356" y="47230"/>
                      </a:lnTo>
                      <a:close/>
                      <a:moveTo>
                        <a:pt x="126891" y="47230"/>
                      </a:moveTo>
                      <a:lnTo>
                        <a:pt x="126891" y="72421"/>
                      </a:lnTo>
                      <a:lnTo>
                        <a:pt x="154396" y="72421"/>
                      </a:lnTo>
                      <a:lnTo>
                        <a:pt x="154396" y="47230"/>
                      </a:lnTo>
                      <a:lnTo>
                        <a:pt x="126891" y="47230"/>
                      </a:lnTo>
                      <a:close/>
                      <a:moveTo>
                        <a:pt x="75425" y="47230"/>
                      </a:moveTo>
                      <a:lnTo>
                        <a:pt x="75425" y="72421"/>
                      </a:lnTo>
                      <a:lnTo>
                        <a:pt x="102931" y="72421"/>
                      </a:lnTo>
                      <a:lnTo>
                        <a:pt x="102931" y="47230"/>
                      </a:lnTo>
                      <a:lnTo>
                        <a:pt x="75425" y="47230"/>
                      </a:lnTo>
                      <a:close/>
                      <a:moveTo>
                        <a:pt x="23960" y="47230"/>
                      </a:moveTo>
                      <a:lnTo>
                        <a:pt x="23960" y="72421"/>
                      </a:lnTo>
                      <a:lnTo>
                        <a:pt x="51465" y="72421"/>
                      </a:lnTo>
                      <a:lnTo>
                        <a:pt x="51465" y="47230"/>
                      </a:lnTo>
                      <a:lnTo>
                        <a:pt x="23960" y="47230"/>
                      </a:lnTo>
                      <a:close/>
                      <a:moveTo>
                        <a:pt x="11980" y="0"/>
                      </a:moveTo>
                      <a:lnTo>
                        <a:pt x="23960" y="5528"/>
                      </a:lnTo>
                      <a:lnTo>
                        <a:pt x="23960" y="29331"/>
                      </a:lnTo>
                      <a:lnTo>
                        <a:pt x="51465" y="29331"/>
                      </a:lnTo>
                      <a:lnTo>
                        <a:pt x="51465" y="5528"/>
                      </a:lnTo>
                      <a:lnTo>
                        <a:pt x="63446" y="0"/>
                      </a:lnTo>
                      <a:lnTo>
                        <a:pt x="75425" y="5528"/>
                      </a:lnTo>
                      <a:lnTo>
                        <a:pt x="75425" y="29331"/>
                      </a:lnTo>
                      <a:lnTo>
                        <a:pt x="102931" y="29331"/>
                      </a:lnTo>
                      <a:lnTo>
                        <a:pt x="102931" y="5528"/>
                      </a:lnTo>
                      <a:lnTo>
                        <a:pt x="114911" y="0"/>
                      </a:lnTo>
                      <a:lnTo>
                        <a:pt x="126891" y="5528"/>
                      </a:lnTo>
                      <a:lnTo>
                        <a:pt x="126891" y="29331"/>
                      </a:lnTo>
                      <a:lnTo>
                        <a:pt x="154396" y="29331"/>
                      </a:lnTo>
                      <a:lnTo>
                        <a:pt x="154396" y="5528"/>
                      </a:lnTo>
                      <a:lnTo>
                        <a:pt x="166376" y="0"/>
                      </a:lnTo>
                      <a:lnTo>
                        <a:pt x="178356" y="5528"/>
                      </a:lnTo>
                      <a:lnTo>
                        <a:pt x="178356" y="29331"/>
                      </a:lnTo>
                      <a:lnTo>
                        <a:pt x="205861" y="29331"/>
                      </a:lnTo>
                      <a:lnTo>
                        <a:pt x="205861" y="5528"/>
                      </a:lnTo>
                      <a:lnTo>
                        <a:pt x="217842" y="0"/>
                      </a:lnTo>
                      <a:lnTo>
                        <a:pt x="229821" y="5528"/>
                      </a:lnTo>
                      <a:lnTo>
                        <a:pt x="229821" y="29331"/>
                      </a:lnTo>
                      <a:lnTo>
                        <a:pt x="257327" y="29331"/>
                      </a:lnTo>
                      <a:lnTo>
                        <a:pt x="257327" y="5528"/>
                      </a:lnTo>
                      <a:lnTo>
                        <a:pt x="269307" y="0"/>
                      </a:lnTo>
                      <a:lnTo>
                        <a:pt x="281287" y="5528"/>
                      </a:lnTo>
                      <a:lnTo>
                        <a:pt x="281287" y="29331"/>
                      </a:lnTo>
                      <a:lnTo>
                        <a:pt x="308793" y="29331"/>
                      </a:lnTo>
                      <a:lnTo>
                        <a:pt x="308793" y="5528"/>
                      </a:lnTo>
                      <a:lnTo>
                        <a:pt x="320772" y="0"/>
                      </a:lnTo>
                      <a:lnTo>
                        <a:pt x="332752" y="5528"/>
                      </a:lnTo>
                      <a:lnTo>
                        <a:pt x="332752" y="29331"/>
                      </a:lnTo>
                      <a:lnTo>
                        <a:pt x="360258" y="29331"/>
                      </a:lnTo>
                      <a:lnTo>
                        <a:pt x="360258" y="5528"/>
                      </a:lnTo>
                      <a:lnTo>
                        <a:pt x="372238" y="0"/>
                      </a:lnTo>
                      <a:lnTo>
                        <a:pt x="384218" y="5528"/>
                      </a:lnTo>
                      <a:lnTo>
                        <a:pt x="384218" y="29331"/>
                      </a:lnTo>
                      <a:lnTo>
                        <a:pt x="411724" y="29331"/>
                      </a:lnTo>
                      <a:lnTo>
                        <a:pt x="411724" y="5528"/>
                      </a:lnTo>
                      <a:lnTo>
                        <a:pt x="423703" y="0"/>
                      </a:lnTo>
                      <a:lnTo>
                        <a:pt x="435683" y="5528"/>
                      </a:lnTo>
                      <a:lnTo>
                        <a:pt x="435683" y="29331"/>
                      </a:lnTo>
                      <a:lnTo>
                        <a:pt x="463189" y="29331"/>
                      </a:lnTo>
                      <a:lnTo>
                        <a:pt x="463189" y="5528"/>
                      </a:lnTo>
                      <a:lnTo>
                        <a:pt x="475169" y="0"/>
                      </a:lnTo>
                      <a:lnTo>
                        <a:pt x="487149" y="5528"/>
                      </a:lnTo>
                      <a:lnTo>
                        <a:pt x="487149" y="29331"/>
                      </a:lnTo>
                      <a:lnTo>
                        <a:pt x="514654" y="29331"/>
                      </a:lnTo>
                      <a:lnTo>
                        <a:pt x="514654" y="5528"/>
                      </a:lnTo>
                      <a:lnTo>
                        <a:pt x="526635" y="0"/>
                      </a:lnTo>
                      <a:lnTo>
                        <a:pt x="538615" y="5528"/>
                      </a:lnTo>
                      <a:lnTo>
                        <a:pt x="538615" y="29331"/>
                      </a:lnTo>
                      <a:lnTo>
                        <a:pt x="566121" y="29331"/>
                      </a:lnTo>
                      <a:lnTo>
                        <a:pt x="566121" y="5528"/>
                      </a:lnTo>
                      <a:lnTo>
                        <a:pt x="578101" y="0"/>
                      </a:lnTo>
                      <a:lnTo>
                        <a:pt x="590081" y="5528"/>
                      </a:lnTo>
                      <a:lnTo>
                        <a:pt x="590081" y="29331"/>
                      </a:lnTo>
                      <a:lnTo>
                        <a:pt x="617586" y="29331"/>
                      </a:lnTo>
                      <a:lnTo>
                        <a:pt x="617586" y="5528"/>
                      </a:lnTo>
                      <a:lnTo>
                        <a:pt x="629566" y="0"/>
                      </a:lnTo>
                      <a:lnTo>
                        <a:pt x="641546" y="5528"/>
                      </a:lnTo>
                      <a:lnTo>
                        <a:pt x="641546" y="29331"/>
                      </a:lnTo>
                      <a:lnTo>
                        <a:pt x="669052" y="29331"/>
                      </a:lnTo>
                      <a:lnTo>
                        <a:pt x="669052" y="5528"/>
                      </a:lnTo>
                      <a:lnTo>
                        <a:pt x="681032" y="0"/>
                      </a:lnTo>
                      <a:lnTo>
                        <a:pt x="693012" y="5528"/>
                      </a:lnTo>
                      <a:lnTo>
                        <a:pt x="693012" y="29331"/>
                      </a:lnTo>
                      <a:lnTo>
                        <a:pt x="720517" y="29331"/>
                      </a:lnTo>
                      <a:lnTo>
                        <a:pt x="720517" y="5528"/>
                      </a:lnTo>
                      <a:lnTo>
                        <a:pt x="732497" y="0"/>
                      </a:lnTo>
                      <a:lnTo>
                        <a:pt x="744477" y="5528"/>
                      </a:lnTo>
                      <a:lnTo>
                        <a:pt x="744477" y="29331"/>
                      </a:lnTo>
                      <a:lnTo>
                        <a:pt x="771983" y="29331"/>
                      </a:lnTo>
                      <a:lnTo>
                        <a:pt x="771983" y="5528"/>
                      </a:lnTo>
                      <a:lnTo>
                        <a:pt x="783963" y="0"/>
                      </a:lnTo>
                      <a:lnTo>
                        <a:pt x="795943" y="5528"/>
                      </a:lnTo>
                      <a:lnTo>
                        <a:pt x="795943" y="29331"/>
                      </a:lnTo>
                      <a:lnTo>
                        <a:pt x="823448" y="29331"/>
                      </a:lnTo>
                      <a:lnTo>
                        <a:pt x="823448" y="5528"/>
                      </a:lnTo>
                      <a:lnTo>
                        <a:pt x="835429" y="0"/>
                      </a:lnTo>
                      <a:lnTo>
                        <a:pt x="847409" y="5528"/>
                      </a:lnTo>
                      <a:lnTo>
                        <a:pt x="847409" y="29331"/>
                      </a:lnTo>
                      <a:lnTo>
                        <a:pt x="874914" y="29331"/>
                      </a:lnTo>
                      <a:lnTo>
                        <a:pt x="874914" y="5528"/>
                      </a:lnTo>
                      <a:lnTo>
                        <a:pt x="886894" y="0"/>
                      </a:lnTo>
                      <a:lnTo>
                        <a:pt x="898874" y="5528"/>
                      </a:lnTo>
                      <a:lnTo>
                        <a:pt x="898874" y="29331"/>
                      </a:lnTo>
                      <a:lnTo>
                        <a:pt x="926380" y="29331"/>
                      </a:lnTo>
                      <a:lnTo>
                        <a:pt x="926380" y="5528"/>
                      </a:lnTo>
                      <a:lnTo>
                        <a:pt x="938360" y="0"/>
                      </a:lnTo>
                      <a:lnTo>
                        <a:pt x="950340" y="5528"/>
                      </a:lnTo>
                      <a:lnTo>
                        <a:pt x="950340" y="29331"/>
                      </a:lnTo>
                      <a:lnTo>
                        <a:pt x="977845" y="29331"/>
                      </a:lnTo>
                      <a:lnTo>
                        <a:pt x="977845" y="5528"/>
                      </a:lnTo>
                      <a:lnTo>
                        <a:pt x="989825" y="0"/>
                      </a:lnTo>
                      <a:lnTo>
                        <a:pt x="1001805" y="5528"/>
                      </a:lnTo>
                      <a:lnTo>
                        <a:pt x="1001805" y="29331"/>
                      </a:lnTo>
                      <a:lnTo>
                        <a:pt x="1029310" y="29331"/>
                      </a:lnTo>
                      <a:lnTo>
                        <a:pt x="1029310" y="5528"/>
                      </a:lnTo>
                      <a:lnTo>
                        <a:pt x="1041290" y="0"/>
                      </a:lnTo>
                      <a:lnTo>
                        <a:pt x="1053270" y="5528"/>
                      </a:lnTo>
                      <a:lnTo>
                        <a:pt x="1053270" y="29331"/>
                      </a:lnTo>
                      <a:lnTo>
                        <a:pt x="1080776" y="29331"/>
                      </a:lnTo>
                      <a:lnTo>
                        <a:pt x="1080776" y="5528"/>
                      </a:lnTo>
                      <a:lnTo>
                        <a:pt x="1092756" y="0"/>
                      </a:lnTo>
                      <a:lnTo>
                        <a:pt x="1104735" y="5528"/>
                      </a:lnTo>
                      <a:lnTo>
                        <a:pt x="1104735" y="29331"/>
                      </a:lnTo>
                      <a:lnTo>
                        <a:pt x="1132241" y="29331"/>
                      </a:lnTo>
                      <a:lnTo>
                        <a:pt x="1132241" y="5528"/>
                      </a:lnTo>
                      <a:lnTo>
                        <a:pt x="1144221" y="0"/>
                      </a:lnTo>
                      <a:lnTo>
                        <a:pt x="1156201" y="5528"/>
                      </a:lnTo>
                      <a:lnTo>
                        <a:pt x="1156201" y="29331"/>
                      </a:lnTo>
                      <a:lnTo>
                        <a:pt x="1183706" y="29331"/>
                      </a:lnTo>
                      <a:lnTo>
                        <a:pt x="1183706" y="5528"/>
                      </a:lnTo>
                      <a:lnTo>
                        <a:pt x="1195686" y="0"/>
                      </a:lnTo>
                      <a:lnTo>
                        <a:pt x="1207666" y="5528"/>
                      </a:lnTo>
                      <a:lnTo>
                        <a:pt x="1207666" y="29331"/>
                      </a:lnTo>
                      <a:lnTo>
                        <a:pt x="1235169" y="29331"/>
                      </a:lnTo>
                      <a:lnTo>
                        <a:pt x="1235169" y="5528"/>
                      </a:lnTo>
                      <a:lnTo>
                        <a:pt x="1247149" y="0"/>
                      </a:lnTo>
                      <a:lnTo>
                        <a:pt x="1259129" y="5528"/>
                      </a:lnTo>
                      <a:lnTo>
                        <a:pt x="1259129" y="29331"/>
                      </a:lnTo>
                      <a:lnTo>
                        <a:pt x="1286635" y="29331"/>
                      </a:lnTo>
                      <a:lnTo>
                        <a:pt x="1286635" y="5528"/>
                      </a:lnTo>
                      <a:lnTo>
                        <a:pt x="1298615" y="0"/>
                      </a:lnTo>
                      <a:lnTo>
                        <a:pt x="1310595" y="5528"/>
                      </a:lnTo>
                      <a:lnTo>
                        <a:pt x="1310595" y="191711"/>
                      </a:lnTo>
                      <a:lnTo>
                        <a:pt x="1286635" y="192118"/>
                      </a:lnTo>
                      <a:lnTo>
                        <a:pt x="1286635" y="191711"/>
                      </a:lnTo>
                      <a:lnTo>
                        <a:pt x="1259129" y="191711"/>
                      </a:lnTo>
                      <a:lnTo>
                        <a:pt x="1259129" y="192118"/>
                      </a:lnTo>
                      <a:lnTo>
                        <a:pt x="1235169" y="192118"/>
                      </a:lnTo>
                      <a:lnTo>
                        <a:pt x="1235169" y="191711"/>
                      </a:lnTo>
                      <a:lnTo>
                        <a:pt x="1207666" y="191711"/>
                      </a:lnTo>
                      <a:lnTo>
                        <a:pt x="1207666" y="192118"/>
                      </a:lnTo>
                      <a:lnTo>
                        <a:pt x="1183706" y="192118"/>
                      </a:lnTo>
                      <a:lnTo>
                        <a:pt x="1183706" y="191711"/>
                      </a:lnTo>
                      <a:lnTo>
                        <a:pt x="1156201" y="191711"/>
                      </a:lnTo>
                      <a:lnTo>
                        <a:pt x="1156201" y="192118"/>
                      </a:lnTo>
                      <a:lnTo>
                        <a:pt x="1132241" y="192118"/>
                      </a:lnTo>
                      <a:lnTo>
                        <a:pt x="1132241" y="191711"/>
                      </a:lnTo>
                      <a:lnTo>
                        <a:pt x="1104735" y="191711"/>
                      </a:lnTo>
                      <a:lnTo>
                        <a:pt x="1104735" y="192118"/>
                      </a:lnTo>
                      <a:lnTo>
                        <a:pt x="1080776" y="192118"/>
                      </a:lnTo>
                      <a:lnTo>
                        <a:pt x="1080776" y="191711"/>
                      </a:lnTo>
                      <a:lnTo>
                        <a:pt x="1053270" y="191711"/>
                      </a:lnTo>
                      <a:lnTo>
                        <a:pt x="1053270" y="192118"/>
                      </a:lnTo>
                      <a:lnTo>
                        <a:pt x="1029310" y="192118"/>
                      </a:lnTo>
                      <a:lnTo>
                        <a:pt x="1029310" y="191711"/>
                      </a:lnTo>
                      <a:lnTo>
                        <a:pt x="1001805" y="191711"/>
                      </a:lnTo>
                      <a:lnTo>
                        <a:pt x="1001805" y="192118"/>
                      </a:lnTo>
                      <a:lnTo>
                        <a:pt x="977845" y="192118"/>
                      </a:lnTo>
                      <a:lnTo>
                        <a:pt x="977845" y="191711"/>
                      </a:lnTo>
                      <a:lnTo>
                        <a:pt x="950340" y="191711"/>
                      </a:lnTo>
                      <a:lnTo>
                        <a:pt x="950340" y="192118"/>
                      </a:lnTo>
                      <a:lnTo>
                        <a:pt x="926380" y="192118"/>
                      </a:lnTo>
                      <a:lnTo>
                        <a:pt x="926380" y="191711"/>
                      </a:lnTo>
                      <a:lnTo>
                        <a:pt x="898874" y="191711"/>
                      </a:lnTo>
                      <a:lnTo>
                        <a:pt x="898874" y="192118"/>
                      </a:lnTo>
                      <a:lnTo>
                        <a:pt x="874914" y="192118"/>
                      </a:lnTo>
                      <a:lnTo>
                        <a:pt x="874914" y="191711"/>
                      </a:lnTo>
                      <a:lnTo>
                        <a:pt x="847409" y="191711"/>
                      </a:lnTo>
                      <a:lnTo>
                        <a:pt x="847409" y="192118"/>
                      </a:lnTo>
                      <a:lnTo>
                        <a:pt x="823448" y="192118"/>
                      </a:lnTo>
                      <a:lnTo>
                        <a:pt x="823448" y="191711"/>
                      </a:lnTo>
                      <a:lnTo>
                        <a:pt x="795943" y="191711"/>
                      </a:lnTo>
                      <a:lnTo>
                        <a:pt x="795943" y="192118"/>
                      </a:lnTo>
                      <a:lnTo>
                        <a:pt x="771983" y="192118"/>
                      </a:lnTo>
                      <a:lnTo>
                        <a:pt x="771983" y="191711"/>
                      </a:lnTo>
                      <a:lnTo>
                        <a:pt x="744477" y="191711"/>
                      </a:lnTo>
                      <a:lnTo>
                        <a:pt x="744477" y="192118"/>
                      </a:lnTo>
                      <a:lnTo>
                        <a:pt x="720517" y="192118"/>
                      </a:lnTo>
                      <a:lnTo>
                        <a:pt x="720517" y="191711"/>
                      </a:lnTo>
                      <a:lnTo>
                        <a:pt x="693012" y="191711"/>
                      </a:lnTo>
                      <a:lnTo>
                        <a:pt x="693012" y="192118"/>
                      </a:lnTo>
                      <a:lnTo>
                        <a:pt x="669052" y="192118"/>
                      </a:lnTo>
                      <a:lnTo>
                        <a:pt x="669052" y="191711"/>
                      </a:lnTo>
                      <a:lnTo>
                        <a:pt x="641546" y="191711"/>
                      </a:lnTo>
                      <a:lnTo>
                        <a:pt x="641546" y="192118"/>
                      </a:lnTo>
                      <a:lnTo>
                        <a:pt x="617586" y="192118"/>
                      </a:lnTo>
                      <a:lnTo>
                        <a:pt x="617586" y="191711"/>
                      </a:lnTo>
                      <a:lnTo>
                        <a:pt x="590081" y="191711"/>
                      </a:lnTo>
                      <a:lnTo>
                        <a:pt x="590081" y="192118"/>
                      </a:lnTo>
                      <a:lnTo>
                        <a:pt x="566121" y="192118"/>
                      </a:lnTo>
                      <a:lnTo>
                        <a:pt x="566121" y="191711"/>
                      </a:lnTo>
                      <a:lnTo>
                        <a:pt x="538615" y="191711"/>
                      </a:lnTo>
                      <a:lnTo>
                        <a:pt x="538615" y="192118"/>
                      </a:lnTo>
                      <a:lnTo>
                        <a:pt x="514654" y="192118"/>
                      </a:lnTo>
                      <a:lnTo>
                        <a:pt x="514654" y="191711"/>
                      </a:lnTo>
                      <a:lnTo>
                        <a:pt x="487149" y="191711"/>
                      </a:lnTo>
                      <a:lnTo>
                        <a:pt x="487149" y="192118"/>
                      </a:lnTo>
                      <a:lnTo>
                        <a:pt x="463189" y="192118"/>
                      </a:lnTo>
                      <a:lnTo>
                        <a:pt x="463189" y="191711"/>
                      </a:lnTo>
                      <a:lnTo>
                        <a:pt x="435683" y="191711"/>
                      </a:lnTo>
                      <a:lnTo>
                        <a:pt x="435683" y="192118"/>
                      </a:lnTo>
                      <a:lnTo>
                        <a:pt x="411724" y="192118"/>
                      </a:lnTo>
                      <a:lnTo>
                        <a:pt x="411724" y="191711"/>
                      </a:lnTo>
                      <a:lnTo>
                        <a:pt x="384218" y="191711"/>
                      </a:lnTo>
                      <a:lnTo>
                        <a:pt x="384218" y="192118"/>
                      </a:lnTo>
                      <a:lnTo>
                        <a:pt x="360258" y="192118"/>
                      </a:lnTo>
                      <a:lnTo>
                        <a:pt x="360258" y="191711"/>
                      </a:lnTo>
                      <a:lnTo>
                        <a:pt x="332752" y="191711"/>
                      </a:lnTo>
                      <a:lnTo>
                        <a:pt x="332752" y="192118"/>
                      </a:lnTo>
                      <a:lnTo>
                        <a:pt x="308793" y="192118"/>
                      </a:lnTo>
                      <a:lnTo>
                        <a:pt x="308793" y="191711"/>
                      </a:lnTo>
                      <a:lnTo>
                        <a:pt x="281287" y="191711"/>
                      </a:lnTo>
                      <a:lnTo>
                        <a:pt x="281287" y="192118"/>
                      </a:lnTo>
                      <a:lnTo>
                        <a:pt x="257327" y="192118"/>
                      </a:lnTo>
                      <a:lnTo>
                        <a:pt x="257327" y="191711"/>
                      </a:lnTo>
                      <a:lnTo>
                        <a:pt x="229821" y="191711"/>
                      </a:lnTo>
                      <a:lnTo>
                        <a:pt x="229821" y="192118"/>
                      </a:lnTo>
                      <a:lnTo>
                        <a:pt x="205861" y="192118"/>
                      </a:lnTo>
                      <a:lnTo>
                        <a:pt x="205861" y="191711"/>
                      </a:lnTo>
                      <a:lnTo>
                        <a:pt x="178356" y="191711"/>
                      </a:lnTo>
                      <a:lnTo>
                        <a:pt x="178356" y="192118"/>
                      </a:lnTo>
                      <a:lnTo>
                        <a:pt x="154396" y="192118"/>
                      </a:lnTo>
                      <a:lnTo>
                        <a:pt x="154396" y="191711"/>
                      </a:lnTo>
                      <a:lnTo>
                        <a:pt x="126891" y="191711"/>
                      </a:lnTo>
                      <a:lnTo>
                        <a:pt x="126891" y="192118"/>
                      </a:lnTo>
                      <a:lnTo>
                        <a:pt x="102931" y="192118"/>
                      </a:lnTo>
                      <a:lnTo>
                        <a:pt x="102931" y="191711"/>
                      </a:lnTo>
                      <a:lnTo>
                        <a:pt x="75425" y="191711"/>
                      </a:lnTo>
                      <a:lnTo>
                        <a:pt x="75425" y="192118"/>
                      </a:lnTo>
                      <a:lnTo>
                        <a:pt x="51465" y="192118"/>
                      </a:lnTo>
                      <a:lnTo>
                        <a:pt x="51465" y="191711"/>
                      </a:lnTo>
                      <a:lnTo>
                        <a:pt x="23960" y="191711"/>
                      </a:lnTo>
                      <a:lnTo>
                        <a:pt x="23960" y="192118"/>
                      </a:lnTo>
                      <a:lnTo>
                        <a:pt x="0" y="192118"/>
                      </a:lnTo>
                      <a:lnTo>
                        <a:pt x="0" y="5528"/>
                      </a:lnTo>
                      <a:lnTo>
                        <a:pt x="11980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717" name="テキスト ボックス 716">
            <a:extLst>
              <a:ext uri="{FF2B5EF4-FFF2-40B4-BE49-F238E27FC236}">
                <a16:creationId xmlns:a16="http://schemas.microsoft.com/office/drawing/2014/main" id="{134868F5-C6A8-4119-8AAA-013D5577047C}"/>
              </a:ext>
            </a:extLst>
          </p:cNvPr>
          <p:cNvSpPr txBox="1"/>
          <p:nvPr/>
        </p:nvSpPr>
        <p:spPr>
          <a:xfrm>
            <a:off x="3632683" y="347337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大宰府天満宮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（太宰府市）</a:t>
            </a:r>
          </a:p>
        </p:txBody>
      </p:sp>
      <p:grpSp>
        <p:nvGrpSpPr>
          <p:cNvPr id="718" name="グループ化 717">
            <a:extLst>
              <a:ext uri="{FF2B5EF4-FFF2-40B4-BE49-F238E27FC236}">
                <a16:creationId xmlns:a16="http://schemas.microsoft.com/office/drawing/2014/main" id="{BC8ACBD4-1D89-4280-8532-241C6303064C}"/>
              </a:ext>
            </a:extLst>
          </p:cNvPr>
          <p:cNvGrpSpPr/>
          <p:nvPr/>
        </p:nvGrpSpPr>
        <p:grpSpPr>
          <a:xfrm>
            <a:off x="5355843" y="872752"/>
            <a:ext cx="1321394" cy="353439"/>
            <a:chOff x="1754822" y="3308820"/>
            <a:chExt cx="2547304" cy="524040"/>
          </a:xfrm>
        </p:grpSpPr>
        <p:sp>
          <p:nvSpPr>
            <p:cNvPr id="719" name="楕円 718">
              <a:extLst>
                <a:ext uri="{FF2B5EF4-FFF2-40B4-BE49-F238E27FC236}">
                  <a16:creationId xmlns:a16="http://schemas.microsoft.com/office/drawing/2014/main" id="{6309414F-557A-47A6-951F-43A177DE1E61}"/>
                </a:ext>
              </a:extLst>
            </p:cNvPr>
            <p:cNvSpPr/>
            <p:nvPr/>
          </p:nvSpPr>
          <p:spPr>
            <a:xfrm>
              <a:off x="1754822" y="3429000"/>
              <a:ext cx="2547304" cy="40386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0" name="楕円 719">
              <a:extLst>
                <a:ext uri="{FF2B5EF4-FFF2-40B4-BE49-F238E27FC236}">
                  <a16:creationId xmlns:a16="http://schemas.microsoft.com/office/drawing/2014/main" id="{3C0A6D66-3DE0-4DCD-876A-6CBFBDB667AA}"/>
                </a:ext>
              </a:extLst>
            </p:cNvPr>
            <p:cNvSpPr/>
            <p:nvPr/>
          </p:nvSpPr>
          <p:spPr>
            <a:xfrm>
              <a:off x="1841182" y="3429000"/>
              <a:ext cx="2306956" cy="403860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907160CA-4512-4A06-95BF-F6A7E39ED79C}"/>
                </a:ext>
              </a:extLst>
            </p:cNvPr>
            <p:cNvSpPr/>
            <p:nvPr/>
          </p:nvSpPr>
          <p:spPr>
            <a:xfrm>
              <a:off x="2053607" y="3309938"/>
              <a:ext cx="1899995" cy="247650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29B2726F-F1F7-41AD-A1D4-90B654FB07C6}"/>
                </a:ext>
              </a:extLst>
            </p:cNvPr>
            <p:cNvSpPr/>
            <p:nvPr/>
          </p:nvSpPr>
          <p:spPr>
            <a:xfrm>
              <a:off x="2053607" y="3316368"/>
              <a:ext cx="1899995" cy="258736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rgbClr val="0070C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2A45633A-BEB3-40FA-ADE2-1BE315378E41}"/>
                </a:ext>
              </a:extLst>
            </p:cNvPr>
            <p:cNvSpPr/>
            <p:nvPr/>
          </p:nvSpPr>
          <p:spPr>
            <a:xfrm rot="5400000">
              <a:off x="2921876" y="2375295"/>
              <a:ext cx="145567" cy="2391090"/>
            </a:xfrm>
            <a:custGeom>
              <a:avLst/>
              <a:gdLst>
                <a:gd name="connsiteX0" fmla="*/ 0 w 145567"/>
                <a:gd name="connsiteY0" fmla="*/ 1195544 h 2391090"/>
                <a:gd name="connsiteX1" fmla="*/ 96861 w 145567"/>
                <a:gd name="connsiteY1" fmla="*/ 55698 h 2391090"/>
                <a:gd name="connsiteX2" fmla="*/ 119864 w 145567"/>
                <a:gd name="connsiteY2" fmla="*/ 0 h 2391090"/>
                <a:gd name="connsiteX3" fmla="*/ 145567 w 145567"/>
                <a:gd name="connsiteY3" fmla="*/ 6426 h 2391090"/>
                <a:gd name="connsiteX4" fmla="*/ 109991 w 145567"/>
                <a:gd name="connsiteY4" fmla="*/ 137369 h 2391090"/>
                <a:gd name="connsiteX5" fmla="*/ 38861 w 145567"/>
                <a:gd name="connsiteY5" fmla="*/ 1195544 h 2391090"/>
                <a:gd name="connsiteX6" fmla="*/ 109991 w 145567"/>
                <a:gd name="connsiteY6" fmla="*/ 2253719 h 2391090"/>
                <a:gd name="connsiteX7" fmla="*/ 145567 w 145567"/>
                <a:gd name="connsiteY7" fmla="*/ 2384664 h 2391090"/>
                <a:gd name="connsiteX8" fmla="*/ 119865 w 145567"/>
                <a:gd name="connsiteY8" fmla="*/ 2391090 h 2391090"/>
                <a:gd name="connsiteX9" fmla="*/ 96861 w 145567"/>
                <a:gd name="connsiteY9" fmla="*/ 2335390 h 2391090"/>
                <a:gd name="connsiteX10" fmla="*/ 0 w 145567"/>
                <a:gd name="connsiteY10" fmla="*/ 1195544 h 2391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5567" h="2391090">
                  <a:moveTo>
                    <a:pt x="0" y="1195544"/>
                  </a:moveTo>
                  <a:cubicBezTo>
                    <a:pt x="0" y="683137"/>
                    <a:pt x="39940" y="243494"/>
                    <a:pt x="96861" y="55698"/>
                  </a:cubicBezTo>
                  <a:lnTo>
                    <a:pt x="119864" y="0"/>
                  </a:lnTo>
                  <a:lnTo>
                    <a:pt x="145567" y="6426"/>
                  </a:lnTo>
                  <a:lnTo>
                    <a:pt x="109991" y="137369"/>
                  </a:lnTo>
                  <a:cubicBezTo>
                    <a:pt x="66352" y="372736"/>
                    <a:pt x="38861" y="764529"/>
                    <a:pt x="38861" y="1195544"/>
                  </a:cubicBezTo>
                  <a:cubicBezTo>
                    <a:pt x="38861" y="1626559"/>
                    <a:pt x="66352" y="2018352"/>
                    <a:pt x="109991" y="2253719"/>
                  </a:cubicBezTo>
                  <a:lnTo>
                    <a:pt x="145567" y="2384664"/>
                  </a:lnTo>
                  <a:lnTo>
                    <a:pt x="119865" y="2391090"/>
                  </a:lnTo>
                  <a:lnTo>
                    <a:pt x="96861" y="2335390"/>
                  </a:lnTo>
                  <a:cubicBezTo>
                    <a:pt x="39940" y="2147594"/>
                    <a:pt x="0" y="1707951"/>
                    <a:pt x="0" y="1195544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CED2DB6F-16AD-464B-89C5-914ADCC81E89}"/>
                </a:ext>
              </a:extLst>
            </p:cNvPr>
            <p:cNvSpPr/>
            <p:nvPr/>
          </p:nvSpPr>
          <p:spPr>
            <a:xfrm rot="5400000">
              <a:off x="2930442" y="2384330"/>
              <a:ext cx="128435" cy="2389226"/>
            </a:xfrm>
            <a:custGeom>
              <a:avLst/>
              <a:gdLst>
                <a:gd name="connsiteX0" fmla="*/ 0 w 128435"/>
                <a:gd name="connsiteY0" fmla="*/ 1194612 h 2389226"/>
                <a:gd name="connsiteX1" fmla="*/ 86680 w 128435"/>
                <a:gd name="connsiteY1" fmla="*/ 54766 h 2389226"/>
                <a:gd name="connsiteX2" fmla="*/ 106921 w 128435"/>
                <a:gd name="connsiteY2" fmla="*/ 0 h 2389226"/>
                <a:gd name="connsiteX3" fmla="*/ 128435 w 128435"/>
                <a:gd name="connsiteY3" fmla="*/ 5378 h 2389226"/>
                <a:gd name="connsiteX4" fmla="*/ 95917 w 128435"/>
                <a:gd name="connsiteY4" fmla="*/ 120682 h 2389226"/>
                <a:gd name="connsiteX5" fmla="*/ 27633 w 128435"/>
                <a:gd name="connsiteY5" fmla="*/ 1194612 h 2389226"/>
                <a:gd name="connsiteX6" fmla="*/ 95916 w 128435"/>
                <a:gd name="connsiteY6" fmla="*/ 2268542 h 2389226"/>
                <a:gd name="connsiteX7" fmla="*/ 128435 w 128435"/>
                <a:gd name="connsiteY7" fmla="*/ 2383848 h 2389226"/>
                <a:gd name="connsiteX8" fmla="*/ 106921 w 128435"/>
                <a:gd name="connsiteY8" fmla="*/ 2389226 h 2389226"/>
                <a:gd name="connsiteX9" fmla="*/ 86680 w 128435"/>
                <a:gd name="connsiteY9" fmla="*/ 2334458 h 2389226"/>
                <a:gd name="connsiteX10" fmla="*/ 0 w 128435"/>
                <a:gd name="connsiteY10" fmla="*/ 1194612 h 238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8435" h="2389226">
                  <a:moveTo>
                    <a:pt x="0" y="1194612"/>
                  </a:moveTo>
                  <a:cubicBezTo>
                    <a:pt x="0" y="682205"/>
                    <a:pt x="35742" y="242562"/>
                    <a:pt x="86680" y="54766"/>
                  </a:cubicBezTo>
                  <a:lnTo>
                    <a:pt x="106921" y="0"/>
                  </a:lnTo>
                  <a:lnTo>
                    <a:pt x="128435" y="5378"/>
                  </a:lnTo>
                  <a:lnTo>
                    <a:pt x="95917" y="120682"/>
                  </a:lnTo>
                  <a:cubicBezTo>
                    <a:pt x="54391" y="346942"/>
                    <a:pt x="27633" y="748172"/>
                    <a:pt x="27633" y="1194612"/>
                  </a:cubicBezTo>
                  <a:cubicBezTo>
                    <a:pt x="27633" y="1641053"/>
                    <a:pt x="54390" y="2042283"/>
                    <a:pt x="95916" y="2268542"/>
                  </a:cubicBezTo>
                  <a:lnTo>
                    <a:pt x="128435" y="2383848"/>
                  </a:lnTo>
                  <a:lnTo>
                    <a:pt x="106921" y="2389226"/>
                  </a:lnTo>
                  <a:lnTo>
                    <a:pt x="86680" y="2334458"/>
                  </a:lnTo>
                  <a:cubicBezTo>
                    <a:pt x="35742" y="2146662"/>
                    <a:pt x="0" y="1707019"/>
                    <a:pt x="0" y="119461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5" name="台形 724">
              <a:extLst>
                <a:ext uri="{FF2B5EF4-FFF2-40B4-BE49-F238E27FC236}">
                  <a16:creationId xmlns:a16="http://schemas.microsoft.com/office/drawing/2014/main" id="{9AEEEBE4-750F-498A-BFE7-E923FC1B60AC}"/>
                </a:ext>
              </a:extLst>
            </p:cNvPr>
            <p:cNvSpPr/>
            <p:nvPr/>
          </p:nvSpPr>
          <p:spPr>
            <a:xfrm>
              <a:off x="238577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6" name="台形 725">
              <a:extLst>
                <a:ext uri="{FF2B5EF4-FFF2-40B4-BE49-F238E27FC236}">
                  <a16:creationId xmlns:a16="http://schemas.microsoft.com/office/drawing/2014/main" id="{48EADFD2-A045-4451-A313-CA9768033E78}"/>
                </a:ext>
              </a:extLst>
            </p:cNvPr>
            <p:cNvSpPr/>
            <p:nvPr/>
          </p:nvSpPr>
          <p:spPr>
            <a:xfrm>
              <a:off x="356449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7" name="台形 726">
              <a:extLst>
                <a:ext uri="{FF2B5EF4-FFF2-40B4-BE49-F238E27FC236}">
                  <a16:creationId xmlns:a16="http://schemas.microsoft.com/office/drawing/2014/main" id="{738083A1-C2BF-438F-9990-1D86E052045D}"/>
                </a:ext>
              </a:extLst>
            </p:cNvPr>
            <p:cNvSpPr/>
            <p:nvPr/>
          </p:nvSpPr>
          <p:spPr>
            <a:xfrm>
              <a:off x="235862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8" name="台形 727">
              <a:extLst>
                <a:ext uri="{FF2B5EF4-FFF2-40B4-BE49-F238E27FC236}">
                  <a16:creationId xmlns:a16="http://schemas.microsoft.com/office/drawing/2014/main" id="{91012624-7990-4E7C-84A0-00C17C731E83}"/>
                </a:ext>
              </a:extLst>
            </p:cNvPr>
            <p:cNvSpPr/>
            <p:nvPr/>
          </p:nvSpPr>
          <p:spPr>
            <a:xfrm>
              <a:off x="353734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29" name="テキスト ボックス 728">
            <a:extLst>
              <a:ext uri="{FF2B5EF4-FFF2-40B4-BE49-F238E27FC236}">
                <a16:creationId xmlns:a16="http://schemas.microsoft.com/office/drawing/2014/main" id="{EFB70441-E9A9-411C-84E8-303F67D0AC62}"/>
              </a:ext>
            </a:extLst>
          </p:cNvPr>
          <p:cNvSpPr txBox="1"/>
          <p:nvPr/>
        </p:nvSpPr>
        <p:spPr>
          <a:xfrm>
            <a:off x="5366594" y="125638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関門海峡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（北九州市）</a:t>
            </a:r>
          </a:p>
        </p:txBody>
      </p:sp>
      <p:grpSp>
        <p:nvGrpSpPr>
          <p:cNvPr id="730" name="グループ化 729">
            <a:extLst>
              <a:ext uri="{FF2B5EF4-FFF2-40B4-BE49-F238E27FC236}">
                <a16:creationId xmlns:a16="http://schemas.microsoft.com/office/drawing/2014/main" id="{5CFF74A1-F1CB-41AF-BC62-DCAB0C626C93}"/>
              </a:ext>
            </a:extLst>
          </p:cNvPr>
          <p:cNvGrpSpPr/>
          <p:nvPr/>
        </p:nvGrpSpPr>
        <p:grpSpPr>
          <a:xfrm>
            <a:off x="6992265" y="1321290"/>
            <a:ext cx="1993900" cy="1945615"/>
            <a:chOff x="761450" y="2175237"/>
            <a:chExt cx="3713891" cy="3623953"/>
          </a:xfrm>
        </p:grpSpPr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3F5C05C5-C055-4F7C-9D62-D69BA1CB361A}"/>
                </a:ext>
              </a:extLst>
            </p:cNvPr>
            <p:cNvGrpSpPr/>
            <p:nvPr/>
          </p:nvGrpSpPr>
          <p:grpSpPr>
            <a:xfrm>
              <a:off x="2567429" y="2175237"/>
              <a:ext cx="864116" cy="2075428"/>
              <a:chOff x="733425" y="1632310"/>
              <a:chExt cx="1491207" cy="3581573"/>
            </a:xfrm>
          </p:grpSpPr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BB82A939-6792-4489-B4A5-42C09F394266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C1BEE695-02B1-4E55-8F29-AE9B223BD143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C85E0E81-5F72-49F9-BE35-6B0A4DDE46D3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D207F165-A159-4F03-8155-F3907FD358FD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944" name="台形 943">
                  <a:extLst>
                    <a:ext uri="{FF2B5EF4-FFF2-40B4-BE49-F238E27FC236}">
                      <a16:creationId xmlns:a16="http://schemas.microsoft.com/office/drawing/2014/main" id="{988976F2-CE4A-4C96-9165-E8863DB8942B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5" name="フリーフォーム: 図形 944">
                  <a:extLst>
                    <a:ext uri="{FF2B5EF4-FFF2-40B4-BE49-F238E27FC236}">
                      <a16:creationId xmlns:a16="http://schemas.microsoft.com/office/drawing/2014/main" id="{38C0B942-7141-402A-9C9B-12649DD415CF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6" name="四角形: 上の 2 つの角を丸める 945">
                  <a:extLst>
                    <a:ext uri="{FF2B5EF4-FFF2-40B4-BE49-F238E27FC236}">
                      <a16:creationId xmlns:a16="http://schemas.microsoft.com/office/drawing/2014/main" id="{18B00BD7-0855-41F8-B6E6-0ACB1E9684F7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1837667C-86BF-4D99-8820-3CAE1A9C9A5C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942" name="台形 941">
                  <a:extLst>
                    <a:ext uri="{FF2B5EF4-FFF2-40B4-BE49-F238E27FC236}">
                      <a16:creationId xmlns:a16="http://schemas.microsoft.com/office/drawing/2014/main" id="{9A245E49-8520-4CAA-950A-C96058F574A0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65A84158-1119-4ACE-8DB7-D36F5C0C49AF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2CE11B5D-3A53-4F4E-A529-FB8C886E6875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17830F82-82C7-4482-B845-EB1AD721A252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9" name="台形 918">
                <a:extLst>
                  <a:ext uri="{FF2B5EF4-FFF2-40B4-BE49-F238E27FC236}">
                    <a16:creationId xmlns:a16="http://schemas.microsoft.com/office/drawing/2014/main" id="{E0EF020B-67F9-49D2-B675-0047BC7D08E3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0" name="台形 308">
                <a:extLst>
                  <a:ext uri="{FF2B5EF4-FFF2-40B4-BE49-F238E27FC236}">
                    <a16:creationId xmlns:a16="http://schemas.microsoft.com/office/drawing/2014/main" id="{9C431C55-47DD-4E2E-915E-70D0EC6CBF49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1" name="四角形: 上の 2 つの角を丸める 920">
                <a:extLst>
                  <a:ext uri="{FF2B5EF4-FFF2-40B4-BE49-F238E27FC236}">
                    <a16:creationId xmlns:a16="http://schemas.microsoft.com/office/drawing/2014/main" id="{4E3F026C-1B79-45E5-8916-2E71BC463C54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四角形: 上の 2 つの角を丸める 921">
                <a:extLst>
                  <a:ext uri="{FF2B5EF4-FFF2-40B4-BE49-F238E27FC236}">
                    <a16:creationId xmlns:a16="http://schemas.microsoft.com/office/drawing/2014/main" id="{221AFD41-3A96-4183-A406-A28CA2D16E72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5D5360DC-CB97-476F-BD05-F72C56326D95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1E1BE9F7-6C82-466A-8A5E-2E410894E63F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E2073A76-684B-424C-8D5C-BF36152F2958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02C94B67-9A06-4254-BD80-C09DA04E9972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0" name="楕円 939">
                  <a:extLst>
                    <a:ext uri="{FF2B5EF4-FFF2-40B4-BE49-F238E27FC236}">
                      <a16:creationId xmlns:a16="http://schemas.microsoft.com/office/drawing/2014/main" id="{3C4643CE-B195-49FB-82BD-08A2747717D3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1" name="四角形: 上の 2 つの角を丸める 940">
                  <a:extLst>
                    <a:ext uri="{FF2B5EF4-FFF2-40B4-BE49-F238E27FC236}">
                      <a16:creationId xmlns:a16="http://schemas.microsoft.com/office/drawing/2014/main" id="{17B32B2F-CAC8-4D03-9354-3C68D57DD644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DC4D09FF-612B-45BD-BF36-A72DF3B4688F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05553E5F-93F2-4D1E-B785-94E73AE0EF1F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82A2F12D-8693-4D9D-96AC-820E4987622D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84EB97F5-6AB2-44E2-ABB7-7A443477915C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F6C14F36-043B-41A6-92F7-EA0C49B2EA82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930" name="四角形: 角を丸くする 929">
                  <a:extLst>
                    <a:ext uri="{FF2B5EF4-FFF2-40B4-BE49-F238E27FC236}">
                      <a16:creationId xmlns:a16="http://schemas.microsoft.com/office/drawing/2014/main" id="{837C718B-B0ED-489F-8CAA-0ECE1DE605AA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四角形: 角を丸くする 345">
                  <a:extLst>
                    <a:ext uri="{FF2B5EF4-FFF2-40B4-BE49-F238E27FC236}">
                      <a16:creationId xmlns:a16="http://schemas.microsoft.com/office/drawing/2014/main" id="{DD65A2D3-2363-4B1F-84FB-0A6CCDFAE453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2" name="月 931">
                  <a:extLst>
                    <a:ext uri="{FF2B5EF4-FFF2-40B4-BE49-F238E27FC236}">
                      <a16:creationId xmlns:a16="http://schemas.microsoft.com/office/drawing/2014/main" id="{DB4CE9D0-1308-4356-B632-226E681A934C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3" name="フリーフォーム: 図形 932">
                  <a:extLst>
                    <a:ext uri="{FF2B5EF4-FFF2-40B4-BE49-F238E27FC236}">
                      <a16:creationId xmlns:a16="http://schemas.microsoft.com/office/drawing/2014/main" id="{ADFBFC70-A8FF-4273-889B-3F742D631F27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4" name="楕円 933">
                  <a:extLst>
                    <a:ext uri="{FF2B5EF4-FFF2-40B4-BE49-F238E27FC236}">
                      <a16:creationId xmlns:a16="http://schemas.microsoft.com/office/drawing/2014/main" id="{EBC8793A-3D3A-4D29-8D63-B116BA896DB1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5" name="楕円 934">
                  <a:extLst>
                    <a:ext uri="{FF2B5EF4-FFF2-40B4-BE49-F238E27FC236}">
                      <a16:creationId xmlns:a16="http://schemas.microsoft.com/office/drawing/2014/main" id="{608236B5-3ACB-4429-BD65-BEB295378614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6" name="楕円 325">
                  <a:extLst>
                    <a:ext uri="{FF2B5EF4-FFF2-40B4-BE49-F238E27FC236}">
                      <a16:creationId xmlns:a16="http://schemas.microsoft.com/office/drawing/2014/main" id="{115BF480-3D65-4E1E-AA3E-2A4071B1E7A0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7" name="楕円 325">
                  <a:extLst>
                    <a:ext uri="{FF2B5EF4-FFF2-40B4-BE49-F238E27FC236}">
                      <a16:creationId xmlns:a16="http://schemas.microsoft.com/office/drawing/2014/main" id="{AD863A8B-0A52-468D-B10F-5E650DFA9A43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391A9734-C98B-4109-96FA-62675EBF4D32}"/>
                </a:ext>
              </a:extLst>
            </p:cNvPr>
            <p:cNvGrpSpPr/>
            <p:nvPr/>
          </p:nvGrpSpPr>
          <p:grpSpPr>
            <a:xfrm>
              <a:off x="1730140" y="2515675"/>
              <a:ext cx="864116" cy="2075428"/>
              <a:chOff x="733425" y="1632310"/>
              <a:chExt cx="1491207" cy="3581573"/>
            </a:xfrm>
          </p:grpSpPr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81261051-E702-4BF8-B3D4-2950FDE99DA6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6D356E74-7019-4F8F-A15C-7A7912E6F78D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0F4FF153-B925-41A3-9424-5F9158F42DE7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80" name="グループ化 879">
                <a:extLst>
                  <a:ext uri="{FF2B5EF4-FFF2-40B4-BE49-F238E27FC236}">
                    <a16:creationId xmlns:a16="http://schemas.microsoft.com/office/drawing/2014/main" id="{DB3C927A-F412-40D9-9ADA-7B4AFCB79050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909" name="台形 908">
                  <a:extLst>
                    <a:ext uri="{FF2B5EF4-FFF2-40B4-BE49-F238E27FC236}">
                      <a16:creationId xmlns:a16="http://schemas.microsoft.com/office/drawing/2014/main" id="{9ECAC572-111D-485F-95C2-DD48E9C342BE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1FA41522-682E-431A-8CB3-6DDC20D63527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四角形: 上の 2 つの角を丸める 910">
                  <a:extLst>
                    <a:ext uri="{FF2B5EF4-FFF2-40B4-BE49-F238E27FC236}">
                      <a16:creationId xmlns:a16="http://schemas.microsoft.com/office/drawing/2014/main" id="{14C7EB11-30ED-4EF7-9128-125B6534B07C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81" name="グループ化 880">
                <a:extLst>
                  <a:ext uri="{FF2B5EF4-FFF2-40B4-BE49-F238E27FC236}">
                    <a16:creationId xmlns:a16="http://schemas.microsoft.com/office/drawing/2014/main" id="{21688879-06BA-4CBC-9593-99795A470CE9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907" name="台形 906">
                  <a:extLst>
                    <a:ext uri="{FF2B5EF4-FFF2-40B4-BE49-F238E27FC236}">
                      <a16:creationId xmlns:a16="http://schemas.microsoft.com/office/drawing/2014/main" id="{5E2E061D-F448-4006-B78E-C253F4A7F42B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D511D522-176C-409F-9C37-AD0F3789BFB6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75E55007-4689-4E52-B964-D04B3F54D379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2B636D0D-817C-4DC9-9858-5FF0968C34BE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4" name="台形 883">
                <a:extLst>
                  <a:ext uri="{FF2B5EF4-FFF2-40B4-BE49-F238E27FC236}">
                    <a16:creationId xmlns:a16="http://schemas.microsoft.com/office/drawing/2014/main" id="{38337373-93F3-4AB8-91A5-C38F3A57AFEF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5" name="台形 308">
                <a:extLst>
                  <a:ext uri="{FF2B5EF4-FFF2-40B4-BE49-F238E27FC236}">
                    <a16:creationId xmlns:a16="http://schemas.microsoft.com/office/drawing/2014/main" id="{44358C6C-DA63-438E-BE41-0780EAE94AA8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6" name="四角形: 上の 2 つの角を丸める 885">
                <a:extLst>
                  <a:ext uri="{FF2B5EF4-FFF2-40B4-BE49-F238E27FC236}">
                    <a16:creationId xmlns:a16="http://schemas.microsoft.com/office/drawing/2014/main" id="{9B000273-EA51-4EC2-A30D-BDA9C66B4004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7" name="四角形: 上の 2 つの角を丸める 886">
                <a:extLst>
                  <a:ext uri="{FF2B5EF4-FFF2-40B4-BE49-F238E27FC236}">
                    <a16:creationId xmlns:a16="http://schemas.microsoft.com/office/drawing/2014/main" id="{9C7AE3F5-9A67-4645-AB96-F902D80BC1B1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A09D1744-CA7A-4282-BD1C-80D591655B04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89" name="グループ化 888">
                <a:extLst>
                  <a:ext uri="{FF2B5EF4-FFF2-40B4-BE49-F238E27FC236}">
                    <a16:creationId xmlns:a16="http://schemas.microsoft.com/office/drawing/2014/main" id="{E2AA20DF-7532-42E2-B62E-79920F0A9DEA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37EC51D4-61C5-4BC7-80E4-86491E75D64D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9FD82E60-A392-4A7F-91DD-589E015F66FC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5" name="楕円 904">
                  <a:extLst>
                    <a:ext uri="{FF2B5EF4-FFF2-40B4-BE49-F238E27FC236}">
                      <a16:creationId xmlns:a16="http://schemas.microsoft.com/office/drawing/2014/main" id="{882481AD-65B8-4CB2-98DD-D225AF02E2D7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6" name="四角形: 上の 2 つの角を丸める 905">
                  <a:extLst>
                    <a:ext uri="{FF2B5EF4-FFF2-40B4-BE49-F238E27FC236}">
                      <a16:creationId xmlns:a16="http://schemas.microsoft.com/office/drawing/2014/main" id="{35BE4918-DDDE-4B12-A4C8-FCE10420C837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659B757A-5938-4412-878A-D11DBD7A0095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BC7C5599-5A57-4790-8751-0EAFB61571F1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C677B50D-6CC6-4B82-AE35-8A65575D07DE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C7E210FC-2175-4940-A697-F43982199817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94" name="グループ化 893">
                <a:extLst>
                  <a:ext uri="{FF2B5EF4-FFF2-40B4-BE49-F238E27FC236}">
                    <a16:creationId xmlns:a16="http://schemas.microsoft.com/office/drawing/2014/main" id="{E11D7171-3EE7-4C75-890C-5B278307C1BA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895" name="四角形: 角を丸くする 894">
                  <a:extLst>
                    <a:ext uri="{FF2B5EF4-FFF2-40B4-BE49-F238E27FC236}">
                      <a16:creationId xmlns:a16="http://schemas.microsoft.com/office/drawing/2014/main" id="{F9114A70-CF75-4BD3-B1DD-A1E682F4A1B3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6" name="四角形: 角を丸くする 345">
                  <a:extLst>
                    <a:ext uri="{FF2B5EF4-FFF2-40B4-BE49-F238E27FC236}">
                      <a16:creationId xmlns:a16="http://schemas.microsoft.com/office/drawing/2014/main" id="{2E75870D-5FB8-4C71-9871-FFD99D13ACD0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月 896">
                  <a:extLst>
                    <a:ext uri="{FF2B5EF4-FFF2-40B4-BE49-F238E27FC236}">
                      <a16:creationId xmlns:a16="http://schemas.microsoft.com/office/drawing/2014/main" id="{9F92BF7F-1FFB-4B79-A861-214EA6F019B2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7DB83D93-FA06-4B99-AD20-1CC0551A059B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9" name="楕円 898">
                  <a:extLst>
                    <a:ext uri="{FF2B5EF4-FFF2-40B4-BE49-F238E27FC236}">
                      <a16:creationId xmlns:a16="http://schemas.microsoft.com/office/drawing/2014/main" id="{30229745-0918-4CB5-8298-8FF18D5C6EE2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0" name="楕円 899">
                  <a:extLst>
                    <a:ext uri="{FF2B5EF4-FFF2-40B4-BE49-F238E27FC236}">
                      <a16:creationId xmlns:a16="http://schemas.microsoft.com/office/drawing/2014/main" id="{92FE0B2C-7DEB-476B-9E03-CA3E092DE3A7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1" name="楕円 325">
                  <a:extLst>
                    <a:ext uri="{FF2B5EF4-FFF2-40B4-BE49-F238E27FC236}">
                      <a16:creationId xmlns:a16="http://schemas.microsoft.com/office/drawing/2014/main" id="{C3E293C2-D935-4C75-BC72-6ECD46233BCC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2" name="楕円 325">
                  <a:extLst>
                    <a:ext uri="{FF2B5EF4-FFF2-40B4-BE49-F238E27FC236}">
                      <a16:creationId xmlns:a16="http://schemas.microsoft.com/office/drawing/2014/main" id="{8EC7E1B3-C9E0-491E-BD65-5A1DAE5C2A74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023187EC-DC33-4482-8949-FBE880F33B27}"/>
                </a:ext>
              </a:extLst>
            </p:cNvPr>
            <p:cNvGrpSpPr/>
            <p:nvPr/>
          </p:nvGrpSpPr>
          <p:grpSpPr>
            <a:xfrm>
              <a:off x="761450" y="3007770"/>
              <a:ext cx="864116" cy="2075428"/>
              <a:chOff x="733425" y="1632310"/>
              <a:chExt cx="1491207" cy="3581573"/>
            </a:xfrm>
          </p:grpSpPr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B1B23B1B-7CFC-4222-94D1-51E0645BE5EC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D7E4BD22-F0C1-49C8-9796-41EDB05F6C09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91100E24-3688-4370-90FD-27ECDE5655A8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9C235C18-52A9-48B7-B502-198C5EE8B54D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74" name="台形 873">
                  <a:extLst>
                    <a:ext uri="{FF2B5EF4-FFF2-40B4-BE49-F238E27FC236}">
                      <a16:creationId xmlns:a16="http://schemas.microsoft.com/office/drawing/2014/main" id="{A0705B66-ECCF-456F-ABB0-7D1C49A53F68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679940B5-A9D7-4A8A-8153-5492C346E18C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四角形: 上の 2 つの角を丸める 875">
                  <a:extLst>
                    <a:ext uri="{FF2B5EF4-FFF2-40B4-BE49-F238E27FC236}">
                      <a16:creationId xmlns:a16="http://schemas.microsoft.com/office/drawing/2014/main" id="{CB40CEC1-3244-4B2C-BBB1-EC201EF4C259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F9B4560C-0D31-48F3-9FC6-7BC7244919E3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72" name="台形 871">
                  <a:extLst>
                    <a:ext uri="{FF2B5EF4-FFF2-40B4-BE49-F238E27FC236}">
                      <a16:creationId xmlns:a16="http://schemas.microsoft.com/office/drawing/2014/main" id="{7A6EB58C-DC4C-451F-9E4E-5A2D05C815EA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1A776F0A-600D-437C-87A7-9F0DE07237F6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40D996A9-07B9-4ABA-B6FD-D783D10C0B49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F3FE1E37-0CE4-4C28-ABB6-9B31B027ECE8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9" name="台形 848">
                <a:extLst>
                  <a:ext uri="{FF2B5EF4-FFF2-40B4-BE49-F238E27FC236}">
                    <a16:creationId xmlns:a16="http://schemas.microsoft.com/office/drawing/2014/main" id="{EC953832-3A39-4259-A98F-8FEB5B58D55D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0" name="台形 308">
                <a:extLst>
                  <a:ext uri="{FF2B5EF4-FFF2-40B4-BE49-F238E27FC236}">
                    <a16:creationId xmlns:a16="http://schemas.microsoft.com/office/drawing/2014/main" id="{0704D7B4-DED3-44C4-A9B9-1012CDEF2132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1" name="四角形: 上の 2 つの角を丸める 850">
                <a:extLst>
                  <a:ext uri="{FF2B5EF4-FFF2-40B4-BE49-F238E27FC236}">
                    <a16:creationId xmlns:a16="http://schemas.microsoft.com/office/drawing/2014/main" id="{7156F932-1BBB-4463-BCF1-2DDBF065847D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2" name="四角形: 上の 2 つの角を丸める 851">
                <a:extLst>
                  <a:ext uri="{FF2B5EF4-FFF2-40B4-BE49-F238E27FC236}">
                    <a16:creationId xmlns:a16="http://schemas.microsoft.com/office/drawing/2014/main" id="{A6B95399-8EDA-456A-8CD9-DF4A117AC4C2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CCD12222-84C7-4A18-8DD2-59E2AA9556EB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DA9A8555-A1C2-4B45-9F2A-E727E57DC3B0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8CED80ED-8260-4586-ACFC-AAF6748071D3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F413BE74-C9A8-44ED-8B43-CF3EA7F62FD6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楕円 869">
                  <a:extLst>
                    <a:ext uri="{FF2B5EF4-FFF2-40B4-BE49-F238E27FC236}">
                      <a16:creationId xmlns:a16="http://schemas.microsoft.com/office/drawing/2014/main" id="{ADE624CB-5367-4A00-AC84-8F64A1F80CF1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1" name="四角形: 上の 2 つの角を丸める 870">
                  <a:extLst>
                    <a:ext uri="{FF2B5EF4-FFF2-40B4-BE49-F238E27FC236}">
                      <a16:creationId xmlns:a16="http://schemas.microsoft.com/office/drawing/2014/main" id="{06B9AB33-FA46-4797-8192-3FEC9E8B36F4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D1B2E32C-7709-4EEC-9166-7DA8FC555240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909150D0-ED88-4E2C-B7E1-130C13F7F413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18A89DA9-F8F9-435A-B9CA-FF01D12DD8B9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F854DA72-69DA-45F8-8568-18D902C5D12E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8FC8A8F9-1D9D-46AC-876E-0E7063A6C52D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860" name="四角形: 角を丸くする 859">
                  <a:extLst>
                    <a:ext uri="{FF2B5EF4-FFF2-40B4-BE49-F238E27FC236}">
                      <a16:creationId xmlns:a16="http://schemas.microsoft.com/office/drawing/2014/main" id="{6E984AEF-62E8-4872-956C-510F572C55FA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四角形: 角を丸くする 345">
                  <a:extLst>
                    <a:ext uri="{FF2B5EF4-FFF2-40B4-BE49-F238E27FC236}">
                      <a16:creationId xmlns:a16="http://schemas.microsoft.com/office/drawing/2014/main" id="{3D7833A3-A2D8-4E98-9378-3F1BC59102BF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月 861">
                  <a:extLst>
                    <a:ext uri="{FF2B5EF4-FFF2-40B4-BE49-F238E27FC236}">
                      <a16:creationId xmlns:a16="http://schemas.microsoft.com/office/drawing/2014/main" id="{0E5D44EB-7810-49B8-B3EB-C8E824932F69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34417C63-4264-415B-8A50-74AB60B367E3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楕円 863">
                  <a:extLst>
                    <a:ext uri="{FF2B5EF4-FFF2-40B4-BE49-F238E27FC236}">
                      <a16:creationId xmlns:a16="http://schemas.microsoft.com/office/drawing/2014/main" id="{4D51D075-FE54-477B-93C4-255E3F96E915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5" name="楕円 864">
                  <a:extLst>
                    <a:ext uri="{FF2B5EF4-FFF2-40B4-BE49-F238E27FC236}">
                      <a16:creationId xmlns:a16="http://schemas.microsoft.com/office/drawing/2014/main" id="{90E18AC8-DCA1-4957-B76B-35BEAD12187D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6" name="楕円 325">
                  <a:extLst>
                    <a:ext uri="{FF2B5EF4-FFF2-40B4-BE49-F238E27FC236}">
                      <a16:creationId xmlns:a16="http://schemas.microsoft.com/office/drawing/2014/main" id="{BD99492A-CF85-41F2-B169-69748F4BF066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楕円 325">
                  <a:extLst>
                    <a:ext uri="{FF2B5EF4-FFF2-40B4-BE49-F238E27FC236}">
                      <a16:creationId xmlns:a16="http://schemas.microsoft.com/office/drawing/2014/main" id="{E4FF99EF-8955-4560-80D9-ECE191EF5376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CAEF5EE4-6C5B-44FC-8AE3-9C809BEBCC7C}"/>
                </a:ext>
              </a:extLst>
            </p:cNvPr>
            <p:cNvGrpSpPr/>
            <p:nvPr/>
          </p:nvGrpSpPr>
          <p:grpSpPr>
            <a:xfrm>
              <a:off x="3611225" y="2891229"/>
              <a:ext cx="864116" cy="2075428"/>
              <a:chOff x="733425" y="1632310"/>
              <a:chExt cx="1491207" cy="3581573"/>
            </a:xfrm>
          </p:grpSpPr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5780FAA8-0EEA-4516-9E3F-09A5473840BC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AEE6A97A-74A4-41EF-8D8B-28C3D923C844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97F0C133-EA13-49AA-80DB-E065BE8D7EFB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79B55EC9-3225-4471-AB0F-009AD6AF34D8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39" name="台形 838">
                  <a:extLst>
                    <a:ext uri="{FF2B5EF4-FFF2-40B4-BE49-F238E27FC236}">
                      <a16:creationId xmlns:a16="http://schemas.microsoft.com/office/drawing/2014/main" id="{8AA56150-E7E6-45E9-B051-1847F7D82F37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82E8192D-F8F8-4D39-B5A0-3DE3B26C44EE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四角形: 上の 2 つの角を丸める 840">
                  <a:extLst>
                    <a:ext uri="{FF2B5EF4-FFF2-40B4-BE49-F238E27FC236}">
                      <a16:creationId xmlns:a16="http://schemas.microsoft.com/office/drawing/2014/main" id="{F1E98B82-5D3D-49DC-948D-8DAAC7429A1D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0585A4BD-79FA-4E85-9E19-AED555130372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37" name="台形 836">
                  <a:extLst>
                    <a:ext uri="{FF2B5EF4-FFF2-40B4-BE49-F238E27FC236}">
                      <a16:creationId xmlns:a16="http://schemas.microsoft.com/office/drawing/2014/main" id="{A1A01934-4DB9-43C6-B88E-A11BDF7B06E2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D4B4E734-23A0-4DEB-B4EC-C239703075FF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1B06C40D-75F9-4F5B-9E71-2047A62E17A4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1CB911CC-1251-40EA-925F-F47B78DEF098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台形 813">
                <a:extLst>
                  <a:ext uri="{FF2B5EF4-FFF2-40B4-BE49-F238E27FC236}">
                    <a16:creationId xmlns:a16="http://schemas.microsoft.com/office/drawing/2014/main" id="{A1E36D18-3932-4617-9DAE-226C8888FE44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5" name="台形 308">
                <a:extLst>
                  <a:ext uri="{FF2B5EF4-FFF2-40B4-BE49-F238E27FC236}">
                    <a16:creationId xmlns:a16="http://schemas.microsoft.com/office/drawing/2014/main" id="{02388BC7-684B-480C-9C0E-4938F0F0DAF5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6" name="四角形: 上の 2 つの角を丸める 815">
                <a:extLst>
                  <a:ext uri="{FF2B5EF4-FFF2-40B4-BE49-F238E27FC236}">
                    <a16:creationId xmlns:a16="http://schemas.microsoft.com/office/drawing/2014/main" id="{42957694-0643-40FC-B512-F215AE5EFAB2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7" name="四角形: 上の 2 つの角を丸める 816">
                <a:extLst>
                  <a:ext uri="{FF2B5EF4-FFF2-40B4-BE49-F238E27FC236}">
                    <a16:creationId xmlns:a16="http://schemas.microsoft.com/office/drawing/2014/main" id="{89E4C626-2233-4467-BA97-9F69E8BE7DDC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DB825897-DA1F-4960-9ED5-1606B19BE21B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A3A14EED-CD92-4884-BE95-03D5DB3B9A86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94643471-018D-48FC-A02A-D903D22201B5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3DD32EA2-3F34-4E6A-8316-07B358B3D30D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楕円 834">
                  <a:extLst>
                    <a:ext uri="{FF2B5EF4-FFF2-40B4-BE49-F238E27FC236}">
                      <a16:creationId xmlns:a16="http://schemas.microsoft.com/office/drawing/2014/main" id="{B55FF17A-69B8-4DC5-9973-A2B3ED78DEBA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四角形: 上の 2 つの角を丸める 835">
                  <a:extLst>
                    <a:ext uri="{FF2B5EF4-FFF2-40B4-BE49-F238E27FC236}">
                      <a16:creationId xmlns:a16="http://schemas.microsoft.com/office/drawing/2014/main" id="{B8969058-2884-4828-ABD6-E115565BC587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61D55EB9-7006-406B-8DDB-3D6E659296BC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A792F44B-F0B8-4875-B162-9019FA1CD525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A8C108B4-4BBD-4027-8896-259204526F62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9EAD74AD-F3BD-4688-8569-090DAF7E74AF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79BD2392-C1A7-4E45-9F90-6F647B2F22A3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825" name="四角形: 角を丸くする 824">
                  <a:extLst>
                    <a:ext uri="{FF2B5EF4-FFF2-40B4-BE49-F238E27FC236}">
                      <a16:creationId xmlns:a16="http://schemas.microsoft.com/office/drawing/2014/main" id="{9FFC1DD0-1E11-43B3-B886-F5A4014446B9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四角形: 角を丸くする 345">
                  <a:extLst>
                    <a:ext uri="{FF2B5EF4-FFF2-40B4-BE49-F238E27FC236}">
                      <a16:creationId xmlns:a16="http://schemas.microsoft.com/office/drawing/2014/main" id="{31806F55-A25E-4794-821F-990D270A9966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月 826">
                  <a:extLst>
                    <a:ext uri="{FF2B5EF4-FFF2-40B4-BE49-F238E27FC236}">
                      <a16:creationId xmlns:a16="http://schemas.microsoft.com/office/drawing/2014/main" id="{8D5C2AE0-B372-4179-AC0E-65312729F0CA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38CE4474-987D-4E00-8F84-FE22FD267D98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楕円 828">
                  <a:extLst>
                    <a:ext uri="{FF2B5EF4-FFF2-40B4-BE49-F238E27FC236}">
                      <a16:creationId xmlns:a16="http://schemas.microsoft.com/office/drawing/2014/main" id="{2268BA8F-AF51-4B82-B043-402B0BE8CDD1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FC5000D5-C921-4281-91B4-F4254B47114A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楕円 325">
                  <a:extLst>
                    <a:ext uri="{FF2B5EF4-FFF2-40B4-BE49-F238E27FC236}">
                      <a16:creationId xmlns:a16="http://schemas.microsoft.com/office/drawing/2014/main" id="{E40E4EE7-BED6-4789-8A52-B73DC10B1561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楕円 325">
                  <a:extLst>
                    <a:ext uri="{FF2B5EF4-FFF2-40B4-BE49-F238E27FC236}">
                      <a16:creationId xmlns:a16="http://schemas.microsoft.com/office/drawing/2014/main" id="{80844E75-162A-49A7-BAD5-E4CF6F95061A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5" name="グループ化 734">
              <a:extLst>
                <a:ext uri="{FF2B5EF4-FFF2-40B4-BE49-F238E27FC236}">
                  <a16:creationId xmlns:a16="http://schemas.microsoft.com/office/drawing/2014/main" id="{C3EAEA02-7AAE-4969-B2C8-5CEE35E9782E}"/>
                </a:ext>
              </a:extLst>
            </p:cNvPr>
            <p:cNvGrpSpPr/>
            <p:nvPr/>
          </p:nvGrpSpPr>
          <p:grpSpPr>
            <a:xfrm>
              <a:off x="2773936" y="3231667"/>
              <a:ext cx="864116" cy="2075428"/>
              <a:chOff x="733425" y="1632310"/>
              <a:chExt cx="1491207" cy="3581573"/>
            </a:xfrm>
          </p:grpSpPr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3DEDF29B-36CB-43DB-9678-7E3BEA3D3C3E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55A9119-4E3D-4147-862D-31473097A358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361DC9C1-14BE-4695-96BA-E19263CE9708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1D4905D5-1FF5-4CC9-AC2B-86BBFE17CCE7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04" name="台形 803">
                  <a:extLst>
                    <a:ext uri="{FF2B5EF4-FFF2-40B4-BE49-F238E27FC236}">
                      <a16:creationId xmlns:a16="http://schemas.microsoft.com/office/drawing/2014/main" id="{8E1DB7BF-B023-484A-95A6-71A5F85FE9CF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4B2DB733-CFAE-4685-A8B1-DFC91DA6D4A4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四角形: 上の 2 つの角を丸める 805">
                  <a:extLst>
                    <a:ext uri="{FF2B5EF4-FFF2-40B4-BE49-F238E27FC236}">
                      <a16:creationId xmlns:a16="http://schemas.microsoft.com/office/drawing/2014/main" id="{32623E37-7CAC-49E1-9F1D-E21C09728C9E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165F6275-66BF-4D14-8DA4-9524745F2259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802" name="台形 801">
                  <a:extLst>
                    <a:ext uri="{FF2B5EF4-FFF2-40B4-BE49-F238E27FC236}">
                      <a16:creationId xmlns:a16="http://schemas.microsoft.com/office/drawing/2014/main" id="{84A6CC5C-EEEE-4D9C-B360-0DAF7EC1C134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C9F325D2-F63E-4CDF-8CEA-B74382287A9C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C681073A-9721-4A51-8735-EF0E7FA0AF66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2B5203FC-EDFC-43B8-8683-83F019DA58A6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台形 778">
                <a:extLst>
                  <a:ext uri="{FF2B5EF4-FFF2-40B4-BE49-F238E27FC236}">
                    <a16:creationId xmlns:a16="http://schemas.microsoft.com/office/drawing/2014/main" id="{E670DF28-2881-437A-BE20-24003E839EB3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台形 308">
                <a:extLst>
                  <a:ext uri="{FF2B5EF4-FFF2-40B4-BE49-F238E27FC236}">
                    <a16:creationId xmlns:a16="http://schemas.microsoft.com/office/drawing/2014/main" id="{F88B6BFD-90C7-4BC7-A8CC-3587528130C4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1" name="四角形: 上の 2 つの角を丸める 780">
                <a:extLst>
                  <a:ext uri="{FF2B5EF4-FFF2-40B4-BE49-F238E27FC236}">
                    <a16:creationId xmlns:a16="http://schemas.microsoft.com/office/drawing/2014/main" id="{623D52A0-A9BE-44A9-A313-EFE6DC152C50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四角形: 上の 2 つの角を丸める 781">
                <a:extLst>
                  <a:ext uri="{FF2B5EF4-FFF2-40B4-BE49-F238E27FC236}">
                    <a16:creationId xmlns:a16="http://schemas.microsoft.com/office/drawing/2014/main" id="{668511B3-C8DD-4DA0-99DA-1016FCE7BB96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7B9C2E63-5185-4F2A-8514-FDA6AFA9F0DA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956DDCB2-EEBC-4BA8-A532-1429CAF17622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19A383DA-D184-4222-A6D1-34A9DF53A0D7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B3719A4C-D817-4B96-A9BC-9211B26E8528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7316544E-08E1-42CD-BD09-2980E6554DAD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四角形: 上の 2 つの角を丸める 800">
                  <a:extLst>
                    <a:ext uri="{FF2B5EF4-FFF2-40B4-BE49-F238E27FC236}">
                      <a16:creationId xmlns:a16="http://schemas.microsoft.com/office/drawing/2014/main" id="{1C474505-D28A-46C0-88A0-577034985076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2A9C5364-8C4C-43E4-80F6-EFCAF063438A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F4AF7BB5-D59E-4553-A1CA-AD292EB2A9A9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D2DE3F9F-B113-4895-A813-AD20AE501008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8CDC9F83-0FA8-41E8-9958-0F783AD58526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76B9735B-22FD-448A-BF42-15FF4C3A9D47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790" name="四角形: 角を丸くする 789">
                  <a:extLst>
                    <a:ext uri="{FF2B5EF4-FFF2-40B4-BE49-F238E27FC236}">
                      <a16:creationId xmlns:a16="http://schemas.microsoft.com/office/drawing/2014/main" id="{9AB1CC36-1E53-4DB0-BB81-E6C5AFE08A4A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四角形: 角を丸くする 345">
                  <a:extLst>
                    <a:ext uri="{FF2B5EF4-FFF2-40B4-BE49-F238E27FC236}">
                      <a16:creationId xmlns:a16="http://schemas.microsoft.com/office/drawing/2014/main" id="{BFE4153F-D3C0-4314-81A1-1A0045178172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17BDF99A-EB4D-425C-8CDA-58D18D26F6DA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1912C4FC-5DAA-43D0-B165-04E81BF9490A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楕円 793">
                  <a:extLst>
                    <a:ext uri="{FF2B5EF4-FFF2-40B4-BE49-F238E27FC236}">
                      <a16:creationId xmlns:a16="http://schemas.microsoft.com/office/drawing/2014/main" id="{0A8D1B9E-D37F-48DC-95D0-D78A25DBE177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楕円 794">
                  <a:extLst>
                    <a:ext uri="{FF2B5EF4-FFF2-40B4-BE49-F238E27FC236}">
                      <a16:creationId xmlns:a16="http://schemas.microsoft.com/office/drawing/2014/main" id="{EE1FF022-7990-4D05-A971-F1B76A52CC2D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楕円 325">
                  <a:extLst>
                    <a:ext uri="{FF2B5EF4-FFF2-40B4-BE49-F238E27FC236}">
                      <a16:creationId xmlns:a16="http://schemas.microsoft.com/office/drawing/2014/main" id="{80CBE87C-C466-4657-804F-73CAF73425C5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楕円 325">
                  <a:extLst>
                    <a:ext uri="{FF2B5EF4-FFF2-40B4-BE49-F238E27FC236}">
                      <a16:creationId xmlns:a16="http://schemas.microsoft.com/office/drawing/2014/main" id="{7AADA295-9A48-4C88-B8A2-4A0B8D2F6DF4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6" name="グループ化 735">
              <a:extLst>
                <a:ext uri="{FF2B5EF4-FFF2-40B4-BE49-F238E27FC236}">
                  <a16:creationId xmlns:a16="http://schemas.microsoft.com/office/drawing/2014/main" id="{6C0547CE-0BB4-475C-BDCF-394C39616B11}"/>
                </a:ext>
              </a:extLst>
            </p:cNvPr>
            <p:cNvGrpSpPr/>
            <p:nvPr/>
          </p:nvGrpSpPr>
          <p:grpSpPr>
            <a:xfrm>
              <a:off x="1805246" y="3723762"/>
              <a:ext cx="864116" cy="2075428"/>
              <a:chOff x="733425" y="1632310"/>
              <a:chExt cx="1491207" cy="3581573"/>
            </a:xfrm>
          </p:grpSpPr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0737C3AA-3B5E-421D-AF68-8D44D744F9B0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08D1555C-5A99-474F-8838-8EB888556C24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0941740D-EE85-460A-88BE-59085E12272A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50FC25ED-F77D-47FD-A009-88F8A15398D7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769" name="台形 768">
                  <a:extLst>
                    <a:ext uri="{FF2B5EF4-FFF2-40B4-BE49-F238E27FC236}">
                      <a16:creationId xmlns:a16="http://schemas.microsoft.com/office/drawing/2014/main" id="{7FA5A409-9EA1-47E0-B61F-D24B5479D50D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BB658A41-4BCC-408A-BF9C-5CE4D6BD295D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四角形: 上の 2 つの角を丸める 770">
                  <a:extLst>
                    <a:ext uri="{FF2B5EF4-FFF2-40B4-BE49-F238E27FC236}">
                      <a16:creationId xmlns:a16="http://schemas.microsoft.com/office/drawing/2014/main" id="{3E6872DD-9121-48FA-9484-F09EA2F9397E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1" name="グループ化 740">
                <a:extLst>
                  <a:ext uri="{FF2B5EF4-FFF2-40B4-BE49-F238E27FC236}">
                    <a16:creationId xmlns:a16="http://schemas.microsoft.com/office/drawing/2014/main" id="{B25D46BA-D5AD-4661-ABA7-66E5BB323B6A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767" name="台形 766">
                  <a:extLst>
                    <a:ext uri="{FF2B5EF4-FFF2-40B4-BE49-F238E27FC236}">
                      <a16:creationId xmlns:a16="http://schemas.microsoft.com/office/drawing/2014/main" id="{32FE235B-3DED-4FC0-B269-579490C4E587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19E282FE-E0B1-48E9-B57F-9106FAC0F0FE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107777DE-0DAB-4338-8978-F655E9DB4C1F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8837131D-C1E0-4B99-8C28-BB8875CEB535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台形 743">
                <a:extLst>
                  <a:ext uri="{FF2B5EF4-FFF2-40B4-BE49-F238E27FC236}">
                    <a16:creationId xmlns:a16="http://schemas.microsoft.com/office/drawing/2014/main" id="{09D85CF9-7107-4CD0-AD90-259AD62288A6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台形 308">
                <a:extLst>
                  <a:ext uri="{FF2B5EF4-FFF2-40B4-BE49-F238E27FC236}">
                    <a16:creationId xmlns:a16="http://schemas.microsoft.com/office/drawing/2014/main" id="{1D75272A-371B-44ED-A15F-C4A8DC6437A0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6" name="四角形: 上の 2 つの角を丸める 745">
                <a:extLst>
                  <a:ext uri="{FF2B5EF4-FFF2-40B4-BE49-F238E27FC236}">
                    <a16:creationId xmlns:a16="http://schemas.microsoft.com/office/drawing/2014/main" id="{4B5B2BA5-89BC-4559-903D-AEE14A1E95D6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7" name="四角形: 上の 2 つの角を丸める 746">
                <a:extLst>
                  <a:ext uri="{FF2B5EF4-FFF2-40B4-BE49-F238E27FC236}">
                    <a16:creationId xmlns:a16="http://schemas.microsoft.com/office/drawing/2014/main" id="{6DA3C506-7715-459B-85FF-965213A04472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E8CB5C23-6A2A-4943-8A8F-F984E3260706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00405B78-28E4-4F77-8869-D17F7E30FC9E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67ECEC9F-6E90-49C4-9409-438ACEF7905C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30AC337F-F88E-4FB0-B531-F0325C276120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楕円 764">
                  <a:extLst>
                    <a:ext uri="{FF2B5EF4-FFF2-40B4-BE49-F238E27FC236}">
                      <a16:creationId xmlns:a16="http://schemas.microsoft.com/office/drawing/2014/main" id="{73C9845B-61FF-4368-8971-DC3286D7AD23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四角形: 上の 2 つの角を丸める 765">
                  <a:extLst>
                    <a:ext uri="{FF2B5EF4-FFF2-40B4-BE49-F238E27FC236}">
                      <a16:creationId xmlns:a16="http://schemas.microsoft.com/office/drawing/2014/main" id="{388DD394-9202-4B9B-B099-504D886485D8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4A65C0C7-E982-4D23-8876-A5AF5C876B97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3CF43D26-648C-46DE-9F37-C609F873D400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FA8AC1EF-F289-4C59-A55B-009892C8A47C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ED190116-0EC8-42A6-AF61-688E1E070451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54" name="グループ化 753">
                <a:extLst>
                  <a:ext uri="{FF2B5EF4-FFF2-40B4-BE49-F238E27FC236}">
                    <a16:creationId xmlns:a16="http://schemas.microsoft.com/office/drawing/2014/main" id="{8564985A-7330-444A-8877-B5C11F02EBD9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755" name="四角形: 角を丸くする 754">
                  <a:extLst>
                    <a:ext uri="{FF2B5EF4-FFF2-40B4-BE49-F238E27FC236}">
                      <a16:creationId xmlns:a16="http://schemas.microsoft.com/office/drawing/2014/main" id="{7415E48B-8B84-426A-BB44-CD0B972D902F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四角形: 角を丸くする 345">
                  <a:extLst>
                    <a:ext uri="{FF2B5EF4-FFF2-40B4-BE49-F238E27FC236}">
                      <a16:creationId xmlns:a16="http://schemas.microsoft.com/office/drawing/2014/main" id="{82C024CC-0B50-4FF7-B92C-C126D5E13721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月 756">
                  <a:extLst>
                    <a:ext uri="{FF2B5EF4-FFF2-40B4-BE49-F238E27FC236}">
                      <a16:creationId xmlns:a16="http://schemas.microsoft.com/office/drawing/2014/main" id="{144129B2-8F80-4CB4-9CA5-836E2F958FA4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2DF73029-5EAF-4E7F-BC66-AFA31275742E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楕円 758">
                  <a:extLst>
                    <a:ext uri="{FF2B5EF4-FFF2-40B4-BE49-F238E27FC236}">
                      <a16:creationId xmlns:a16="http://schemas.microsoft.com/office/drawing/2014/main" id="{664E1894-059F-4DAF-83E3-5905617F9A5E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楕円 759">
                  <a:extLst>
                    <a:ext uri="{FF2B5EF4-FFF2-40B4-BE49-F238E27FC236}">
                      <a16:creationId xmlns:a16="http://schemas.microsoft.com/office/drawing/2014/main" id="{C14A07E7-45BB-43CA-A4C0-A72934B71848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楕円 325">
                  <a:extLst>
                    <a:ext uri="{FF2B5EF4-FFF2-40B4-BE49-F238E27FC236}">
                      <a16:creationId xmlns:a16="http://schemas.microsoft.com/office/drawing/2014/main" id="{9EEE8FC1-B8F9-4764-9956-630220147730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楕円 325">
                  <a:extLst>
                    <a:ext uri="{FF2B5EF4-FFF2-40B4-BE49-F238E27FC236}">
                      <a16:creationId xmlns:a16="http://schemas.microsoft.com/office/drawing/2014/main" id="{90CF570B-3A8D-4602-A876-41E9B9F63878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47" name="グループ化 946">
            <a:extLst>
              <a:ext uri="{FF2B5EF4-FFF2-40B4-BE49-F238E27FC236}">
                <a16:creationId xmlns:a16="http://schemas.microsoft.com/office/drawing/2014/main" id="{323BE8C5-CE26-4C78-9AE9-AEF5B5C4E28D}"/>
              </a:ext>
            </a:extLst>
          </p:cNvPr>
          <p:cNvGrpSpPr/>
          <p:nvPr/>
        </p:nvGrpSpPr>
        <p:grpSpPr>
          <a:xfrm>
            <a:off x="7610688" y="3480491"/>
            <a:ext cx="1859653" cy="1964605"/>
            <a:chOff x="3703672" y="3812875"/>
            <a:chExt cx="2498721" cy="2639740"/>
          </a:xfrm>
        </p:grpSpPr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1136207E-B92E-45D4-84CC-FFC1BC2B8491}"/>
                </a:ext>
              </a:extLst>
            </p:cNvPr>
            <p:cNvGrpSpPr/>
            <p:nvPr/>
          </p:nvGrpSpPr>
          <p:grpSpPr>
            <a:xfrm>
              <a:off x="4394958" y="4312026"/>
              <a:ext cx="1145613" cy="2140589"/>
              <a:chOff x="4318693" y="3659640"/>
              <a:chExt cx="1496024" cy="2795336"/>
            </a:xfrm>
          </p:grpSpPr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21783616-8A20-4CE0-B884-633518A1C53A}"/>
                  </a:ext>
                </a:extLst>
              </p:cNvPr>
              <p:cNvSpPr/>
              <p:nvPr/>
            </p:nvSpPr>
            <p:spPr>
              <a:xfrm flipH="1">
                <a:off x="5609213" y="5268578"/>
                <a:ext cx="205504" cy="118639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56" name="グループ化 955">
                <a:extLst>
                  <a:ext uri="{FF2B5EF4-FFF2-40B4-BE49-F238E27FC236}">
                    <a16:creationId xmlns:a16="http://schemas.microsoft.com/office/drawing/2014/main" id="{7C00F367-2C99-4969-825A-6D163964B7DF}"/>
                  </a:ext>
                </a:extLst>
              </p:cNvPr>
              <p:cNvGrpSpPr/>
              <p:nvPr/>
            </p:nvGrpSpPr>
            <p:grpSpPr>
              <a:xfrm>
                <a:off x="4318693" y="4833218"/>
                <a:ext cx="1368894" cy="1621758"/>
                <a:chOff x="4365585" y="5201111"/>
                <a:chExt cx="1057949" cy="1253376"/>
              </a:xfrm>
            </p:grpSpPr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FB09A27B-5E25-45F2-A64C-B2EC97C67446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6" name="片側の 2 つの角を丸めた四角形 144">
                  <a:extLst>
                    <a:ext uri="{FF2B5EF4-FFF2-40B4-BE49-F238E27FC236}">
                      <a16:creationId xmlns:a16="http://schemas.microsoft.com/office/drawing/2014/main" id="{310026B5-85CA-42EC-9691-E67AC6989E55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07318B26-5BD9-43B9-8262-2C3B41501095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8" name="二等辺三角形 977">
                  <a:extLst>
                    <a:ext uri="{FF2B5EF4-FFF2-40B4-BE49-F238E27FC236}">
                      <a16:creationId xmlns:a16="http://schemas.microsoft.com/office/drawing/2014/main" id="{ACE5BE1E-0CF4-451B-B011-860F4D24F761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57" name="グループ化 956">
                <a:extLst>
                  <a:ext uri="{FF2B5EF4-FFF2-40B4-BE49-F238E27FC236}">
                    <a16:creationId xmlns:a16="http://schemas.microsoft.com/office/drawing/2014/main" id="{F68CFAB4-931C-4085-ACCC-D08DE22A8CDD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958" name="フリーフォーム: 図形 957">
                  <a:extLst>
                    <a:ext uri="{FF2B5EF4-FFF2-40B4-BE49-F238E27FC236}">
                      <a16:creationId xmlns:a16="http://schemas.microsoft.com/office/drawing/2014/main" id="{3E96FA92-6D9B-44A0-9C42-A88B094EAF7C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59" name="グループ化 958">
                  <a:extLst>
                    <a:ext uri="{FF2B5EF4-FFF2-40B4-BE49-F238E27FC236}">
                      <a16:creationId xmlns:a16="http://schemas.microsoft.com/office/drawing/2014/main" id="{62134D66-427D-46E2-B163-2B90B2B65EA0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968" name="グループ化 967">
                    <a:extLst>
                      <a:ext uri="{FF2B5EF4-FFF2-40B4-BE49-F238E27FC236}">
                        <a16:creationId xmlns:a16="http://schemas.microsoft.com/office/drawing/2014/main" id="{CBF580AE-D723-48F7-93B7-E0E3C302098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73" name="円/楕円 489">
                      <a:extLst>
                        <a:ext uri="{FF2B5EF4-FFF2-40B4-BE49-F238E27FC236}">
                          <a16:creationId xmlns:a16="http://schemas.microsoft.com/office/drawing/2014/main" id="{8FE85149-3922-4983-B4D7-401370935F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4" name="円/楕円 490">
                      <a:extLst>
                        <a:ext uri="{FF2B5EF4-FFF2-40B4-BE49-F238E27FC236}">
                          <a16:creationId xmlns:a16="http://schemas.microsoft.com/office/drawing/2014/main" id="{668538C9-35B1-46F9-9960-25550645A6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69" name="グループ化 968">
                    <a:extLst>
                      <a:ext uri="{FF2B5EF4-FFF2-40B4-BE49-F238E27FC236}">
                        <a16:creationId xmlns:a16="http://schemas.microsoft.com/office/drawing/2014/main" id="{E21E8D68-D737-4270-ADC4-3FE9C275319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71" name="円/楕円 487">
                      <a:extLst>
                        <a:ext uri="{FF2B5EF4-FFF2-40B4-BE49-F238E27FC236}">
                          <a16:creationId xmlns:a16="http://schemas.microsoft.com/office/drawing/2014/main" id="{649ED636-0B58-4C62-9DC0-6EF6C900C9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2" name="円/楕円 488">
                      <a:extLst>
                        <a:ext uri="{FF2B5EF4-FFF2-40B4-BE49-F238E27FC236}">
                          <a16:creationId xmlns:a16="http://schemas.microsoft.com/office/drawing/2014/main" id="{353B8698-6D07-405E-B6FB-A33B47B84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70" name="円/楕円 486">
                    <a:extLst>
                      <a:ext uri="{FF2B5EF4-FFF2-40B4-BE49-F238E27FC236}">
                        <a16:creationId xmlns:a16="http://schemas.microsoft.com/office/drawing/2014/main" id="{8A15FEEB-E641-472D-BE6F-D2B6A94FD13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0" name="円/楕円 479">
                  <a:extLst>
                    <a:ext uri="{FF2B5EF4-FFF2-40B4-BE49-F238E27FC236}">
                      <a16:creationId xmlns:a16="http://schemas.microsoft.com/office/drawing/2014/main" id="{E2E226C5-2F0D-40D1-B9CF-2CF6ED832494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円/楕円 480">
                  <a:extLst>
                    <a:ext uri="{FF2B5EF4-FFF2-40B4-BE49-F238E27FC236}">
                      <a16:creationId xmlns:a16="http://schemas.microsoft.com/office/drawing/2014/main" id="{3D503862-9E0E-4256-9301-974C5ADD7788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2" name="円/楕円 472">
                  <a:extLst>
                    <a:ext uri="{FF2B5EF4-FFF2-40B4-BE49-F238E27FC236}">
                      <a16:creationId xmlns:a16="http://schemas.microsoft.com/office/drawing/2014/main" id="{4B03947E-2413-4BBB-9428-9AB7AD420321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3" name="円/楕円 473">
                  <a:extLst>
                    <a:ext uri="{FF2B5EF4-FFF2-40B4-BE49-F238E27FC236}">
                      <a16:creationId xmlns:a16="http://schemas.microsoft.com/office/drawing/2014/main" id="{57B3EF5C-C122-4843-BBD9-99FFC288494B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4" name="グループ化 963">
                  <a:extLst>
                    <a:ext uri="{FF2B5EF4-FFF2-40B4-BE49-F238E27FC236}">
                      <a16:creationId xmlns:a16="http://schemas.microsoft.com/office/drawing/2014/main" id="{85125218-F615-4E23-BC9D-4D21C7F18F05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rgbClr val="ED7D31">
                    <a:lumMod val="75000"/>
                  </a:srgbClr>
                </a:solidFill>
              </p:grpSpPr>
              <p:sp>
                <p:nvSpPr>
                  <p:cNvPr id="966" name="円/楕円 662">
                    <a:extLst>
                      <a:ext uri="{FF2B5EF4-FFF2-40B4-BE49-F238E27FC236}">
                        <a16:creationId xmlns:a16="http://schemas.microsoft.com/office/drawing/2014/main" id="{3DE9F709-A2F2-4F72-BA57-93CAC965397C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67" name="フリーフォーム: 図形 966">
                    <a:extLst>
                      <a:ext uri="{FF2B5EF4-FFF2-40B4-BE49-F238E27FC236}">
                        <a16:creationId xmlns:a16="http://schemas.microsoft.com/office/drawing/2014/main" id="{81DD6305-86A9-4CD2-BDED-3EAF833F5C08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DE6ADB24-CD51-4D51-9477-108D9287108E}"/>
                    </a:ext>
                  </a:extLst>
                </p:cNvPr>
                <p:cNvSpPr/>
                <p:nvPr/>
              </p:nvSpPr>
              <p:spPr>
                <a:xfrm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49" name="吹き出し: 円形 948">
              <a:extLst>
                <a:ext uri="{FF2B5EF4-FFF2-40B4-BE49-F238E27FC236}">
                  <a16:creationId xmlns:a16="http://schemas.microsoft.com/office/drawing/2014/main" id="{7FFCE855-B99B-4C32-92EB-AD402C99E5BA}"/>
                </a:ext>
              </a:extLst>
            </p:cNvPr>
            <p:cNvSpPr/>
            <p:nvPr/>
          </p:nvSpPr>
          <p:spPr>
            <a:xfrm>
              <a:off x="3703672" y="4002656"/>
              <a:ext cx="1023604" cy="661337"/>
            </a:xfrm>
            <a:prstGeom prst="wedgeEllipseCallout">
              <a:avLst>
                <a:gd name="adj1" fmla="val 19814"/>
                <a:gd name="adj2" fmla="val 57294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0" name="吹き出し: 円形 949">
              <a:extLst>
                <a:ext uri="{FF2B5EF4-FFF2-40B4-BE49-F238E27FC236}">
                  <a16:creationId xmlns:a16="http://schemas.microsoft.com/office/drawing/2014/main" id="{1C04BE42-48D0-435D-B334-04E120C60B39}"/>
                </a:ext>
              </a:extLst>
            </p:cNvPr>
            <p:cNvSpPr/>
            <p:nvPr/>
          </p:nvSpPr>
          <p:spPr>
            <a:xfrm>
              <a:off x="5178789" y="3812875"/>
              <a:ext cx="1023604" cy="661337"/>
            </a:xfrm>
            <a:prstGeom prst="wedgeEllipseCallout">
              <a:avLst>
                <a:gd name="adj1" fmla="val -30751"/>
                <a:gd name="adj2" fmla="val 58598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1" name="吹き出し: 円形 950">
              <a:extLst>
                <a:ext uri="{FF2B5EF4-FFF2-40B4-BE49-F238E27FC236}">
                  <a16:creationId xmlns:a16="http://schemas.microsoft.com/office/drawing/2014/main" id="{A4BC9285-5D44-4C63-BAB9-82F036A56E0D}"/>
                </a:ext>
              </a:extLst>
            </p:cNvPr>
            <p:cNvSpPr/>
            <p:nvPr/>
          </p:nvSpPr>
          <p:spPr>
            <a:xfrm>
              <a:off x="5170163" y="5713823"/>
              <a:ext cx="1023604" cy="661337"/>
            </a:xfrm>
            <a:prstGeom prst="wedgeEllipseCallout">
              <a:avLst>
                <a:gd name="adj1" fmla="val -52662"/>
                <a:gd name="adj2" fmla="val -45753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2" name="テキスト ボックス 951">
              <a:extLst>
                <a:ext uri="{FF2B5EF4-FFF2-40B4-BE49-F238E27FC236}">
                  <a16:creationId xmlns:a16="http://schemas.microsoft.com/office/drawing/2014/main" id="{2C2F1829-736D-4D4A-BA73-F10CA54EA45F}"/>
                </a:ext>
              </a:extLst>
            </p:cNvPr>
            <p:cNvSpPr txBox="1"/>
            <p:nvPr/>
          </p:nvSpPr>
          <p:spPr>
            <a:xfrm>
              <a:off x="5300981" y="5907493"/>
              <a:ext cx="779220" cy="2480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そうばい</a:t>
              </a:r>
            </a:p>
          </p:txBody>
        </p:sp>
        <p:sp>
          <p:nvSpPr>
            <p:cNvPr id="953" name="テキスト ボックス 952">
              <a:extLst>
                <a:ext uri="{FF2B5EF4-FFF2-40B4-BE49-F238E27FC236}">
                  <a16:creationId xmlns:a16="http://schemas.microsoft.com/office/drawing/2014/main" id="{1ED32BAC-4CD9-4E83-BE3C-5E967E343533}"/>
                </a:ext>
              </a:extLst>
            </p:cNvPr>
            <p:cNvSpPr txBox="1"/>
            <p:nvPr/>
          </p:nvSpPr>
          <p:spPr>
            <a:xfrm>
              <a:off x="3825864" y="4191306"/>
              <a:ext cx="779220" cy="2480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よかよか</a:t>
              </a:r>
            </a:p>
          </p:txBody>
        </p:sp>
        <p:sp>
          <p:nvSpPr>
            <p:cNvPr id="954" name="テキスト ボックス 953">
              <a:extLst>
                <a:ext uri="{FF2B5EF4-FFF2-40B4-BE49-F238E27FC236}">
                  <a16:creationId xmlns:a16="http://schemas.microsoft.com/office/drawing/2014/main" id="{A23C115E-F4DB-4E37-9BE0-315A1ED7C9DF}"/>
                </a:ext>
              </a:extLst>
            </p:cNvPr>
            <p:cNvSpPr txBox="1"/>
            <p:nvPr/>
          </p:nvSpPr>
          <p:spPr>
            <a:xfrm>
              <a:off x="5300981" y="4018777"/>
              <a:ext cx="779220" cy="2480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なんしようと？</a:t>
              </a:r>
            </a:p>
          </p:txBody>
        </p:sp>
      </p:grpSp>
      <p:sp>
        <p:nvSpPr>
          <p:cNvPr id="979" name="テキスト ボックス 978">
            <a:extLst>
              <a:ext uri="{FF2B5EF4-FFF2-40B4-BE49-F238E27FC236}">
                <a16:creationId xmlns:a16="http://schemas.microsoft.com/office/drawing/2014/main" id="{854630DB-4A61-46DC-AD8D-A4213AD46BF1}"/>
              </a:ext>
            </a:extLst>
          </p:cNvPr>
          <p:cNvSpPr txBox="1"/>
          <p:nvPr/>
        </p:nvSpPr>
        <p:spPr>
          <a:xfrm>
            <a:off x="8754022" y="441792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博多弁</a:t>
            </a:r>
          </a:p>
        </p:txBody>
      </p:sp>
      <p:grpSp>
        <p:nvGrpSpPr>
          <p:cNvPr id="980" name="グループ化 979">
            <a:extLst>
              <a:ext uri="{FF2B5EF4-FFF2-40B4-BE49-F238E27FC236}">
                <a16:creationId xmlns:a16="http://schemas.microsoft.com/office/drawing/2014/main" id="{2DEA855F-708D-41F1-A313-4999351909E2}"/>
              </a:ext>
            </a:extLst>
          </p:cNvPr>
          <p:cNvGrpSpPr/>
          <p:nvPr/>
        </p:nvGrpSpPr>
        <p:grpSpPr>
          <a:xfrm>
            <a:off x="4982847" y="5610816"/>
            <a:ext cx="1343351" cy="805658"/>
            <a:chOff x="2019035" y="5392113"/>
            <a:chExt cx="2562286" cy="1536699"/>
          </a:xfrm>
        </p:grpSpPr>
        <p:grpSp>
          <p:nvGrpSpPr>
            <p:cNvPr id="981" name="グループ化 980">
              <a:extLst>
                <a:ext uri="{FF2B5EF4-FFF2-40B4-BE49-F238E27FC236}">
                  <a16:creationId xmlns:a16="http://schemas.microsoft.com/office/drawing/2014/main" id="{6A9D7072-F52C-448E-AD5B-5977CBCD0FBC}"/>
                </a:ext>
              </a:extLst>
            </p:cNvPr>
            <p:cNvGrpSpPr/>
            <p:nvPr/>
          </p:nvGrpSpPr>
          <p:grpSpPr>
            <a:xfrm>
              <a:off x="2019035" y="5392113"/>
              <a:ext cx="2562286" cy="1536699"/>
              <a:chOff x="746064" y="1894185"/>
              <a:chExt cx="2562286" cy="1536699"/>
            </a:xfrm>
          </p:grpSpPr>
          <p:grpSp>
            <p:nvGrpSpPr>
              <p:cNvPr id="1017" name="グループ化 1016">
                <a:extLst>
                  <a:ext uri="{FF2B5EF4-FFF2-40B4-BE49-F238E27FC236}">
                    <a16:creationId xmlns:a16="http://schemas.microsoft.com/office/drawing/2014/main" id="{1B72BCA7-B2B5-4E4A-893E-1110F52C2C4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5BFC86D4-9B8D-41C7-B2A7-7A57044D4F1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1" name="楕円 1020">
                  <a:extLst>
                    <a:ext uri="{FF2B5EF4-FFF2-40B4-BE49-F238E27FC236}">
                      <a16:creationId xmlns:a16="http://schemas.microsoft.com/office/drawing/2014/main" id="{BA6BD0E9-396B-48C0-9DF9-9581E9C7299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18" name="楕円 1017">
                <a:extLst>
                  <a:ext uri="{FF2B5EF4-FFF2-40B4-BE49-F238E27FC236}">
                    <a16:creationId xmlns:a16="http://schemas.microsoft.com/office/drawing/2014/main" id="{61127BAC-4397-44DC-B433-61E4AC89267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CF9CF0BC-4B29-47A0-A349-F3435C7771B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6809B91B-E38B-4565-AF0D-086078401DC5}"/>
                </a:ext>
              </a:extLst>
            </p:cNvPr>
            <p:cNvGrpSpPr/>
            <p:nvPr/>
          </p:nvGrpSpPr>
          <p:grpSpPr>
            <a:xfrm>
              <a:off x="2319458" y="5437777"/>
              <a:ext cx="1961440" cy="1216772"/>
              <a:chOff x="7895304" y="5135165"/>
              <a:chExt cx="1621261" cy="1005745"/>
            </a:xfrm>
          </p:grpSpPr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5D44EFDB-FC72-4433-8E24-6D604CE64A6C}"/>
                  </a:ext>
                </a:extLst>
              </p:cNvPr>
              <p:cNvGrpSpPr/>
              <p:nvPr/>
            </p:nvGrpSpPr>
            <p:grpSpPr>
              <a:xfrm flipH="1">
                <a:off x="7895304" y="5263056"/>
                <a:ext cx="1182632" cy="630295"/>
                <a:chOff x="8066707" y="5135165"/>
                <a:chExt cx="1182632" cy="630295"/>
              </a:xfrm>
            </p:grpSpPr>
            <p:grpSp>
              <p:nvGrpSpPr>
                <p:cNvPr id="1007" name="グループ化 1006">
                  <a:extLst>
                    <a:ext uri="{FF2B5EF4-FFF2-40B4-BE49-F238E27FC236}">
                      <a16:creationId xmlns:a16="http://schemas.microsoft.com/office/drawing/2014/main" id="{78AA8DAE-DEAF-4EA4-9E73-CA58C9E03F87}"/>
                    </a:ext>
                  </a:extLst>
                </p:cNvPr>
                <p:cNvGrpSpPr/>
                <p:nvPr/>
              </p:nvGrpSpPr>
              <p:grpSpPr>
                <a:xfrm>
                  <a:off x="8331627" y="5135165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1013" name="台形 1012">
                    <a:extLst>
                      <a:ext uri="{FF2B5EF4-FFF2-40B4-BE49-F238E27FC236}">
                        <a16:creationId xmlns:a16="http://schemas.microsoft.com/office/drawing/2014/main" id="{A32CED08-4763-4C43-9C4E-E6E68F797588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14" name="楕円 413">
                    <a:extLst>
                      <a:ext uri="{FF2B5EF4-FFF2-40B4-BE49-F238E27FC236}">
                        <a16:creationId xmlns:a16="http://schemas.microsoft.com/office/drawing/2014/main" id="{BF6C204C-23B8-4908-B71F-02C2FECAB9E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15" name="台形 1014">
                    <a:extLst>
                      <a:ext uri="{FF2B5EF4-FFF2-40B4-BE49-F238E27FC236}">
                        <a16:creationId xmlns:a16="http://schemas.microsoft.com/office/drawing/2014/main" id="{5729C232-5C3D-42C6-8A3F-1F993C2561CD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16" name="楕円 413">
                    <a:extLst>
                      <a:ext uri="{FF2B5EF4-FFF2-40B4-BE49-F238E27FC236}">
                        <a16:creationId xmlns:a16="http://schemas.microsoft.com/office/drawing/2014/main" id="{2AA7BB95-9EA6-4A80-861C-5576CE6E825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008" name="グループ化 1007">
                  <a:extLst>
                    <a:ext uri="{FF2B5EF4-FFF2-40B4-BE49-F238E27FC236}">
                      <a16:creationId xmlns:a16="http://schemas.microsoft.com/office/drawing/2014/main" id="{510235AC-7616-480F-AF08-3E56B092211C}"/>
                    </a:ext>
                  </a:extLst>
                </p:cNvPr>
                <p:cNvGrpSpPr/>
                <p:nvPr/>
              </p:nvGrpSpPr>
              <p:grpSpPr>
                <a:xfrm>
                  <a:off x="8066707" y="5348810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1009" name="台形 1008">
                    <a:extLst>
                      <a:ext uri="{FF2B5EF4-FFF2-40B4-BE49-F238E27FC236}">
                        <a16:creationId xmlns:a16="http://schemas.microsoft.com/office/drawing/2014/main" id="{1AE77911-2AE9-4636-8614-93BEF944E3C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10" name="楕円 413">
                    <a:extLst>
                      <a:ext uri="{FF2B5EF4-FFF2-40B4-BE49-F238E27FC236}">
                        <a16:creationId xmlns:a16="http://schemas.microsoft.com/office/drawing/2014/main" id="{2B7E4767-C97F-4094-AD31-55047FBC8C1A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11" name="台形 1010">
                    <a:extLst>
                      <a:ext uri="{FF2B5EF4-FFF2-40B4-BE49-F238E27FC236}">
                        <a16:creationId xmlns:a16="http://schemas.microsoft.com/office/drawing/2014/main" id="{4C885DC3-F4A0-405C-BB3A-BD93A2F583B4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012" name="楕円 413">
                    <a:extLst>
                      <a:ext uri="{FF2B5EF4-FFF2-40B4-BE49-F238E27FC236}">
                        <a16:creationId xmlns:a16="http://schemas.microsoft.com/office/drawing/2014/main" id="{46C48117-E076-4AD4-92C6-4E60C7C27CDD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984" name="グループ化 983">
                <a:extLst>
                  <a:ext uri="{FF2B5EF4-FFF2-40B4-BE49-F238E27FC236}">
                    <a16:creationId xmlns:a16="http://schemas.microsoft.com/office/drawing/2014/main" id="{C7E98A05-CFD2-43C6-B159-073F4B9E1DEA}"/>
                  </a:ext>
                </a:extLst>
              </p:cNvPr>
              <p:cNvGrpSpPr/>
              <p:nvPr/>
            </p:nvGrpSpPr>
            <p:grpSpPr>
              <a:xfrm>
                <a:off x="8066707" y="5135165"/>
                <a:ext cx="1449858" cy="1005745"/>
                <a:chOff x="8066707" y="5135165"/>
                <a:chExt cx="1449858" cy="1005745"/>
              </a:xfrm>
            </p:grpSpPr>
            <p:grpSp>
              <p:nvGrpSpPr>
                <p:cNvPr id="985" name="グループ化 984">
                  <a:extLst>
                    <a:ext uri="{FF2B5EF4-FFF2-40B4-BE49-F238E27FC236}">
                      <a16:creationId xmlns:a16="http://schemas.microsoft.com/office/drawing/2014/main" id="{94CD81F0-D8E7-4E2B-B429-9281DFF94786}"/>
                    </a:ext>
                  </a:extLst>
                </p:cNvPr>
                <p:cNvGrpSpPr/>
                <p:nvPr/>
              </p:nvGrpSpPr>
              <p:grpSpPr>
                <a:xfrm>
                  <a:off x="8066707" y="5135165"/>
                  <a:ext cx="1182632" cy="630295"/>
                  <a:chOff x="8066707" y="5135165"/>
                  <a:chExt cx="1182632" cy="630295"/>
                </a:xfrm>
              </p:grpSpPr>
              <p:grpSp>
                <p:nvGrpSpPr>
                  <p:cNvPr id="997" name="グループ化 996">
                    <a:extLst>
                      <a:ext uri="{FF2B5EF4-FFF2-40B4-BE49-F238E27FC236}">
                        <a16:creationId xmlns:a16="http://schemas.microsoft.com/office/drawing/2014/main" id="{1ECC782D-415C-4842-BAA5-7041D0DFB36F}"/>
                      </a:ext>
                    </a:extLst>
                  </p:cNvPr>
                  <p:cNvGrpSpPr/>
                  <p:nvPr/>
                </p:nvGrpSpPr>
                <p:grpSpPr>
                  <a:xfrm>
                    <a:off x="8331627" y="5135165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1003" name="台形 1002">
                      <a:extLst>
                        <a:ext uri="{FF2B5EF4-FFF2-40B4-BE49-F238E27FC236}">
                          <a16:creationId xmlns:a16="http://schemas.microsoft.com/office/drawing/2014/main" id="{F9EF07B7-C775-4C0F-8BE2-B1FF51C57133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004" name="楕円 413">
                      <a:extLst>
                        <a:ext uri="{FF2B5EF4-FFF2-40B4-BE49-F238E27FC236}">
                          <a16:creationId xmlns:a16="http://schemas.microsoft.com/office/drawing/2014/main" id="{167B44AE-9F94-4CE9-8DB3-C9D7091D653B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005" name="台形 1004">
                      <a:extLst>
                        <a:ext uri="{FF2B5EF4-FFF2-40B4-BE49-F238E27FC236}">
                          <a16:creationId xmlns:a16="http://schemas.microsoft.com/office/drawing/2014/main" id="{E06EA0AD-8CB0-416B-819C-6E787C53A621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006" name="楕円 413">
                      <a:extLst>
                        <a:ext uri="{FF2B5EF4-FFF2-40B4-BE49-F238E27FC236}">
                          <a16:creationId xmlns:a16="http://schemas.microsoft.com/office/drawing/2014/main" id="{48575CEE-B9C8-40AA-A516-3F0695DF216B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998" name="グループ化 997">
                    <a:extLst>
                      <a:ext uri="{FF2B5EF4-FFF2-40B4-BE49-F238E27FC236}">
                        <a16:creationId xmlns:a16="http://schemas.microsoft.com/office/drawing/2014/main" id="{99EA7BBB-A762-4316-907D-39D4E21F2AB6}"/>
                      </a:ext>
                    </a:extLst>
                  </p:cNvPr>
                  <p:cNvGrpSpPr/>
                  <p:nvPr/>
                </p:nvGrpSpPr>
                <p:grpSpPr>
                  <a:xfrm>
                    <a:off x="8066707" y="5348810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999" name="台形 998">
                      <a:extLst>
                        <a:ext uri="{FF2B5EF4-FFF2-40B4-BE49-F238E27FC236}">
                          <a16:creationId xmlns:a16="http://schemas.microsoft.com/office/drawing/2014/main" id="{5FA69EAD-F818-45E0-A65C-342485BFC7D2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000" name="楕円 413">
                      <a:extLst>
                        <a:ext uri="{FF2B5EF4-FFF2-40B4-BE49-F238E27FC236}">
                          <a16:creationId xmlns:a16="http://schemas.microsoft.com/office/drawing/2014/main" id="{E8C062C3-D16B-4C07-9F97-2E070B875AAB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001" name="台形 1000">
                      <a:extLst>
                        <a:ext uri="{FF2B5EF4-FFF2-40B4-BE49-F238E27FC236}">
                          <a16:creationId xmlns:a16="http://schemas.microsoft.com/office/drawing/2014/main" id="{56BC1DFA-7658-4C7A-A545-8CDECFD12072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1002" name="楕円 413">
                      <a:extLst>
                        <a:ext uri="{FF2B5EF4-FFF2-40B4-BE49-F238E27FC236}">
                          <a16:creationId xmlns:a16="http://schemas.microsoft.com/office/drawing/2014/main" id="{A344BBDE-AAAD-4390-AB34-C3B85B1B77B1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986" name="グループ化 985">
                  <a:extLst>
                    <a:ext uri="{FF2B5EF4-FFF2-40B4-BE49-F238E27FC236}">
                      <a16:creationId xmlns:a16="http://schemas.microsoft.com/office/drawing/2014/main" id="{5FD7C3D8-7B26-4F37-8B0F-87EE83D932B3}"/>
                    </a:ext>
                  </a:extLst>
                </p:cNvPr>
                <p:cNvGrpSpPr/>
                <p:nvPr/>
              </p:nvGrpSpPr>
              <p:grpSpPr>
                <a:xfrm>
                  <a:off x="8333933" y="5510615"/>
                  <a:ext cx="1182632" cy="630295"/>
                  <a:chOff x="8066707" y="5135165"/>
                  <a:chExt cx="1182632" cy="630295"/>
                </a:xfrm>
              </p:grpSpPr>
              <p:grpSp>
                <p:nvGrpSpPr>
                  <p:cNvPr id="987" name="グループ化 986">
                    <a:extLst>
                      <a:ext uri="{FF2B5EF4-FFF2-40B4-BE49-F238E27FC236}">
                        <a16:creationId xmlns:a16="http://schemas.microsoft.com/office/drawing/2014/main" id="{A24E804B-3BA7-4D86-913D-B9E678A86E54}"/>
                      </a:ext>
                    </a:extLst>
                  </p:cNvPr>
                  <p:cNvGrpSpPr/>
                  <p:nvPr/>
                </p:nvGrpSpPr>
                <p:grpSpPr>
                  <a:xfrm>
                    <a:off x="8331627" y="5135165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993" name="台形 992">
                      <a:extLst>
                        <a:ext uri="{FF2B5EF4-FFF2-40B4-BE49-F238E27FC236}">
                          <a16:creationId xmlns:a16="http://schemas.microsoft.com/office/drawing/2014/main" id="{9852A5CA-7EC9-4EFD-9D16-171C9EFE675F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994" name="楕円 413">
                      <a:extLst>
                        <a:ext uri="{FF2B5EF4-FFF2-40B4-BE49-F238E27FC236}">
                          <a16:creationId xmlns:a16="http://schemas.microsoft.com/office/drawing/2014/main" id="{41152D95-BA69-487A-81B9-15E783C76ACC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995" name="台形 994">
                      <a:extLst>
                        <a:ext uri="{FF2B5EF4-FFF2-40B4-BE49-F238E27FC236}">
                          <a16:creationId xmlns:a16="http://schemas.microsoft.com/office/drawing/2014/main" id="{BDC72AE9-948F-4022-934F-7F2384177B01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996" name="楕円 413">
                      <a:extLst>
                        <a:ext uri="{FF2B5EF4-FFF2-40B4-BE49-F238E27FC236}">
                          <a16:creationId xmlns:a16="http://schemas.microsoft.com/office/drawing/2014/main" id="{25506DB7-D47A-43BA-BFC6-33288A14DAA7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988" name="グループ化 987">
                    <a:extLst>
                      <a:ext uri="{FF2B5EF4-FFF2-40B4-BE49-F238E27FC236}">
                        <a16:creationId xmlns:a16="http://schemas.microsoft.com/office/drawing/2014/main" id="{F2EDB634-BBDC-4027-A77F-78BDAD17AFD6}"/>
                      </a:ext>
                    </a:extLst>
                  </p:cNvPr>
                  <p:cNvGrpSpPr/>
                  <p:nvPr/>
                </p:nvGrpSpPr>
                <p:grpSpPr>
                  <a:xfrm>
                    <a:off x="8066707" y="5348810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989" name="台形 988">
                      <a:extLst>
                        <a:ext uri="{FF2B5EF4-FFF2-40B4-BE49-F238E27FC236}">
                          <a16:creationId xmlns:a16="http://schemas.microsoft.com/office/drawing/2014/main" id="{DF2BB2CC-E6E5-457F-AA26-E522A46B8848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990" name="楕円 413">
                      <a:extLst>
                        <a:ext uri="{FF2B5EF4-FFF2-40B4-BE49-F238E27FC236}">
                          <a16:creationId xmlns:a16="http://schemas.microsoft.com/office/drawing/2014/main" id="{6F6CA4AC-2236-408A-885E-903DF67FE5B8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991" name="台形 990">
                      <a:extLst>
                        <a:ext uri="{FF2B5EF4-FFF2-40B4-BE49-F238E27FC236}">
                          <a16:creationId xmlns:a16="http://schemas.microsoft.com/office/drawing/2014/main" id="{C25F2697-CADA-4FD2-8E3C-502ABFFA7B33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992" name="楕円 413">
                      <a:extLst>
                        <a:ext uri="{FF2B5EF4-FFF2-40B4-BE49-F238E27FC236}">
                          <a16:creationId xmlns:a16="http://schemas.microsoft.com/office/drawing/2014/main" id="{9BD513EA-2F60-414B-9B1D-C5D95480FECB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022" name="グループ化 1021">
            <a:extLst>
              <a:ext uri="{FF2B5EF4-FFF2-40B4-BE49-F238E27FC236}">
                <a16:creationId xmlns:a16="http://schemas.microsoft.com/office/drawing/2014/main" id="{6871E4A7-78BC-4464-B1D6-B0A5BB06D5D1}"/>
              </a:ext>
            </a:extLst>
          </p:cNvPr>
          <p:cNvGrpSpPr/>
          <p:nvPr/>
        </p:nvGrpSpPr>
        <p:grpSpPr>
          <a:xfrm>
            <a:off x="7228705" y="5330352"/>
            <a:ext cx="1343351" cy="1106906"/>
            <a:chOff x="3705020" y="4065342"/>
            <a:chExt cx="2562286" cy="2111295"/>
          </a:xfrm>
        </p:grpSpPr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DC2BCB37-B6DD-41FA-82EA-AA091922E26A}"/>
                </a:ext>
              </a:extLst>
            </p:cNvPr>
            <p:cNvGrpSpPr/>
            <p:nvPr/>
          </p:nvGrpSpPr>
          <p:grpSpPr>
            <a:xfrm>
              <a:off x="3705020" y="4639938"/>
              <a:ext cx="2562286" cy="1536699"/>
              <a:chOff x="746064" y="1894185"/>
              <a:chExt cx="2562286" cy="1536699"/>
            </a:xfrm>
          </p:grpSpPr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59F31341-B913-49B0-A72B-C898528293F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4370DEF9-010C-4E1E-8A51-68277856881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4" name="楕円 1063">
                  <a:extLst>
                    <a:ext uri="{FF2B5EF4-FFF2-40B4-BE49-F238E27FC236}">
                      <a16:creationId xmlns:a16="http://schemas.microsoft.com/office/drawing/2014/main" id="{2BF71F67-6BF5-4F94-8EA2-B93C1858DB7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61" name="楕円 1060">
                <a:extLst>
                  <a:ext uri="{FF2B5EF4-FFF2-40B4-BE49-F238E27FC236}">
                    <a16:creationId xmlns:a16="http://schemas.microsoft.com/office/drawing/2014/main" id="{65119512-483C-462E-98A0-4886C0BFD0B1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EC365988-020D-4C94-A658-55282CED582A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27" name="グループ化 1026">
              <a:extLst>
                <a:ext uri="{FF2B5EF4-FFF2-40B4-BE49-F238E27FC236}">
                  <a16:creationId xmlns:a16="http://schemas.microsoft.com/office/drawing/2014/main" id="{5242DEFB-CC4D-4245-804F-BCB5D1FDF132}"/>
                </a:ext>
              </a:extLst>
            </p:cNvPr>
            <p:cNvGrpSpPr/>
            <p:nvPr/>
          </p:nvGrpSpPr>
          <p:grpSpPr>
            <a:xfrm>
              <a:off x="4063571" y="4065342"/>
              <a:ext cx="1835034" cy="1832546"/>
              <a:chOff x="8040717" y="4778800"/>
              <a:chExt cx="1361437" cy="1359591"/>
            </a:xfrm>
          </p:grpSpPr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264AEBA6-8483-45F6-97F2-9BD4EF8EA445}"/>
                  </a:ext>
                </a:extLst>
              </p:cNvPr>
              <p:cNvGrpSpPr/>
              <p:nvPr/>
            </p:nvGrpSpPr>
            <p:grpSpPr>
              <a:xfrm rot="41750">
                <a:off x="8414161" y="477880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1053" name="楕円 27">
                  <a:extLst>
                    <a:ext uri="{FF2B5EF4-FFF2-40B4-BE49-F238E27FC236}">
                      <a16:creationId xmlns:a16="http://schemas.microsoft.com/office/drawing/2014/main" id="{58B2240F-84BD-4B7A-AD3D-CAEEF0D8854B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4" name="楕円 27">
                  <a:extLst>
                    <a:ext uri="{FF2B5EF4-FFF2-40B4-BE49-F238E27FC236}">
                      <a16:creationId xmlns:a16="http://schemas.microsoft.com/office/drawing/2014/main" id="{6896191D-C7BC-4759-97D2-53E4E70CB2D1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5" name="楕円 27">
                  <a:extLst>
                    <a:ext uri="{FF2B5EF4-FFF2-40B4-BE49-F238E27FC236}">
                      <a16:creationId xmlns:a16="http://schemas.microsoft.com/office/drawing/2014/main" id="{4EE7E352-2330-4A95-9C41-D66D12E66DE0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6" name="楕円 1055">
                  <a:extLst>
                    <a:ext uri="{FF2B5EF4-FFF2-40B4-BE49-F238E27FC236}">
                      <a16:creationId xmlns:a16="http://schemas.microsoft.com/office/drawing/2014/main" id="{93F74AB7-0BBC-49C1-8F04-BDAAF074F791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7" name="楕円 27">
                  <a:extLst>
                    <a:ext uri="{FF2B5EF4-FFF2-40B4-BE49-F238E27FC236}">
                      <a16:creationId xmlns:a16="http://schemas.microsoft.com/office/drawing/2014/main" id="{8FDA34F4-B120-494A-90EC-901646B1298F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8" name="楕円 27">
                  <a:extLst>
                    <a:ext uri="{FF2B5EF4-FFF2-40B4-BE49-F238E27FC236}">
                      <a16:creationId xmlns:a16="http://schemas.microsoft.com/office/drawing/2014/main" id="{DBED196D-F08F-4AFD-8344-9AD71A93F1F8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9" name="楕円 27">
                  <a:extLst>
                    <a:ext uri="{FF2B5EF4-FFF2-40B4-BE49-F238E27FC236}">
                      <a16:creationId xmlns:a16="http://schemas.microsoft.com/office/drawing/2014/main" id="{8D9CAF8E-819A-47C8-9B3A-4E25D2B493B8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DD90FF39-D9F9-417F-A78E-15CA6ABB205E}"/>
                  </a:ext>
                </a:extLst>
              </p:cNvPr>
              <p:cNvGrpSpPr/>
              <p:nvPr/>
            </p:nvGrpSpPr>
            <p:grpSpPr>
              <a:xfrm rot="41750">
                <a:off x="8816695" y="5129284"/>
                <a:ext cx="585459" cy="825801"/>
                <a:chOff x="2264369" y="4394563"/>
                <a:chExt cx="1245148" cy="1599722"/>
              </a:xfrm>
            </p:grpSpPr>
            <p:sp>
              <p:nvSpPr>
                <p:cNvPr id="1046" name="楕円 27">
                  <a:extLst>
                    <a:ext uri="{FF2B5EF4-FFF2-40B4-BE49-F238E27FC236}">
                      <a16:creationId xmlns:a16="http://schemas.microsoft.com/office/drawing/2014/main" id="{D8AC8983-0C52-4759-B998-A0C0288B42E9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7" name="楕円 27">
                  <a:extLst>
                    <a:ext uri="{FF2B5EF4-FFF2-40B4-BE49-F238E27FC236}">
                      <a16:creationId xmlns:a16="http://schemas.microsoft.com/office/drawing/2014/main" id="{A4DDAB9E-BDBA-4B45-9DED-045C0540843B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8" name="楕円 27">
                  <a:extLst>
                    <a:ext uri="{FF2B5EF4-FFF2-40B4-BE49-F238E27FC236}">
                      <a16:creationId xmlns:a16="http://schemas.microsoft.com/office/drawing/2014/main" id="{ADBDF28E-C448-457C-9887-303F940C9179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9" name="楕円 1048">
                  <a:extLst>
                    <a:ext uri="{FF2B5EF4-FFF2-40B4-BE49-F238E27FC236}">
                      <a16:creationId xmlns:a16="http://schemas.microsoft.com/office/drawing/2014/main" id="{629CD039-CA0B-432C-996F-D53D81DB4F1E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0" name="楕円 27">
                  <a:extLst>
                    <a:ext uri="{FF2B5EF4-FFF2-40B4-BE49-F238E27FC236}">
                      <a16:creationId xmlns:a16="http://schemas.microsoft.com/office/drawing/2014/main" id="{F2834738-E532-4B8D-B8C5-2F6329F245E6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1" name="楕円 27">
                  <a:extLst>
                    <a:ext uri="{FF2B5EF4-FFF2-40B4-BE49-F238E27FC236}">
                      <a16:creationId xmlns:a16="http://schemas.microsoft.com/office/drawing/2014/main" id="{2FC55EAB-B882-4479-9EFE-9023C33432EB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52" name="楕円 27">
                  <a:extLst>
                    <a:ext uri="{FF2B5EF4-FFF2-40B4-BE49-F238E27FC236}">
                      <a16:creationId xmlns:a16="http://schemas.microsoft.com/office/drawing/2014/main" id="{482A07CF-A722-4952-8270-C283DEEF6989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90302C18-48B2-42C8-9DFA-DB4D69B22707}"/>
                  </a:ext>
                </a:extLst>
              </p:cNvPr>
              <p:cNvGrpSpPr/>
              <p:nvPr/>
            </p:nvGrpSpPr>
            <p:grpSpPr>
              <a:xfrm rot="41750">
                <a:off x="8040717" y="5124583"/>
                <a:ext cx="585459" cy="825801"/>
                <a:chOff x="2264369" y="4394563"/>
                <a:chExt cx="1245148" cy="1599722"/>
              </a:xfrm>
            </p:grpSpPr>
            <p:sp>
              <p:nvSpPr>
                <p:cNvPr id="1039" name="楕円 27">
                  <a:extLst>
                    <a:ext uri="{FF2B5EF4-FFF2-40B4-BE49-F238E27FC236}">
                      <a16:creationId xmlns:a16="http://schemas.microsoft.com/office/drawing/2014/main" id="{6B60BBD7-00FF-4364-BED9-01BD6197DFAA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0" name="楕円 27">
                  <a:extLst>
                    <a:ext uri="{FF2B5EF4-FFF2-40B4-BE49-F238E27FC236}">
                      <a16:creationId xmlns:a16="http://schemas.microsoft.com/office/drawing/2014/main" id="{C3278BBB-A899-4413-9A09-6505856B15B3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1" name="楕円 27">
                  <a:extLst>
                    <a:ext uri="{FF2B5EF4-FFF2-40B4-BE49-F238E27FC236}">
                      <a16:creationId xmlns:a16="http://schemas.microsoft.com/office/drawing/2014/main" id="{602616B5-A0D0-4ED8-9F78-CD0466B07092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2" name="楕円 1041">
                  <a:extLst>
                    <a:ext uri="{FF2B5EF4-FFF2-40B4-BE49-F238E27FC236}">
                      <a16:creationId xmlns:a16="http://schemas.microsoft.com/office/drawing/2014/main" id="{0C27A8DE-2137-4663-8550-CEF6A8A004A8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3" name="楕円 27">
                  <a:extLst>
                    <a:ext uri="{FF2B5EF4-FFF2-40B4-BE49-F238E27FC236}">
                      <a16:creationId xmlns:a16="http://schemas.microsoft.com/office/drawing/2014/main" id="{CDAD4F18-F13E-40D3-B67F-CCAB22FB9E0D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4" name="楕円 27">
                  <a:extLst>
                    <a:ext uri="{FF2B5EF4-FFF2-40B4-BE49-F238E27FC236}">
                      <a16:creationId xmlns:a16="http://schemas.microsoft.com/office/drawing/2014/main" id="{14F00D39-34E2-457A-B4CD-7B44DF9AA854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45" name="楕円 27">
                  <a:extLst>
                    <a:ext uri="{FF2B5EF4-FFF2-40B4-BE49-F238E27FC236}">
                      <a16:creationId xmlns:a16="http://schemas.microsoft.com/office/drawing/2014/main" id="{E8D00436-578D-4E4A-9242-C4D2158BA708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C1DEC9E1-0902-427C-8F7E-42FCFF9CEB7F}"/>
                  </a:ext>
                </a:extLst>
              </p:cNvPr>
              <p:cNvGrpSpPr/>
              <p:nvPr/>
            </p:nvGrpSpPr>
            <p:grpSpPr>
              <a:xfrm rot="41750">
                <a:off x="8450915" y="531259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1032" name="楕円 27">
                  <a:extLst>
                    <a:ext uri="{FF2B5EF4-FFF2-40B4-BE49-F238E27FC236}">
                      <a16:creationId xmlns:a16="http://schemas.microsoft.com/office/drawing/2014/main" id="{06F16A97-7BB7-407F-A16A-751E1FFC7D4D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3" name="楕円 27">
                  <a:extLst>
                    <a:ext uri="{FF2B5EF4-FFF2-40B4-BE49-F238E27FC236}">
                      <a16:creationId xmlns:a16="http://schemas.microsoft.com/office/drawing/2014/main" id="{661F9C33-17B5-4230-B3AD-9201365F9140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4" name="楕円 27">
                  <a:extLst>
                    <a:ext uri="{FF2B5EF4-FFF2-40B4-BE49-F238E27FC236}">
                      <a16:creationId xmlns:a16="http://schemas.microsoft.com/office/drawing/2014/main" id="{6A3C9611-34E2-4E35-ABBA-C0107D455509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5" name="楕円 1034">
                  <a:extLst>
                    <a:ext uri="{FF2B5EF4-FFF2-40B4-BE49-F238E27FC236}">
                      <a16:creationId xmlns:a16="http://schemas.microsoft.com/office/drawing/2014/main" id="{2170DE3B-FADF-4188-9D6D-39881E65217C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6" name="楕円 27">
                  <a:extLst>
                    <a:ext uri="{FF2B5EF4-FFF2-40B4-BE49-F238E27FC236}">
                      <a16:creationId xmlns:a16="http://schemas.microsoft.com/office/drawing/2014/main" id="{02B64A3F-72C8-4431-8683-697B49388BB5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7" name="楕円 27">
                  <a:extLst>
                    <a:ext uri="{FF2B5EF4-FFF2-40B4-BE49-F238E27FC236}">
                      <a16:creationId xmlns:a16="http://schemas.microsoft.com/office/drawing/2014/main" id="{D844037F-F309-4624-9F2D-33F34D17E898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38" name="楕円 27">
                  <a:extLst>
                    <a:ext uri="{FF2B5EF4-FFF2-40B4-BE49-F238E27FC236}">
                      <a16:creationId xmlns:a16="http://schemas.microsoft.com/office/drawing/2014/main" id="{A8B3F9FB-04EE-4854-AC03-5BA339F588D2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1065" name="グループ化 1064">
            <a:extLst>
              <a:ext uri="{FF2B5EF4-FFF2-40B4-BE49-F238E27FC236}">
                <a16:creationId xmlns:a16="http://schemas.microsoft.com/office/drawing/2014/main" id="{C76E0C65-59B4-4F51-95B0-9C4827FA80BC}"/>
              </a:ext>
            </a:extLst>
          </p:cNvPr>
          <p:cNvGrpSpPr/>
          <p:nvPr/>
        </p:nvGrpSpPr>
        <p:grpSpPr>
          <a:xfrm>
            <a:off x="6208888" y="4579474"/>
            <a:ext cx="1295757" cy="798940"/>
            <a:chOff x="770728" y="3812122"/>
            <a:chExt cx="2879891" cy="1775688"/>
          </a:xfrm>
        </p:grpSpPr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A3C14141-DD2A-4E86-BB1B-C31CD45CE774}"/>
                </a:ext>
              </a:extLst>
            </p:cNvPr>
            <p:cNvGrpSpPr/>
            <p:nvPr/>
          </p:nvGrpSpPr>
          <p:grpSpPr>
            <a:xfrm>
              <a:off x="787074" y="4051111"/>
              <a:ext cx="2562286" cy="1536699"/>
              <a:chOff x="746064" y="1894185"/>
              <a:chExt cx="2562286" cy="1536699"/>
            </a:xfrm>
          </p:grpSpPr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57370704-F1D8-4EB4-AC54-ED269EE267DD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96A91E5C-E0EB-474D-BA4D-6CFEACBC75F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1" name="楕円 1120">
                  <a:extLst>
                    <a:ext uri="{FF2B5EF4-FFF2-40B4-BE49-F238E27FC236}">
                      <a16:creationId xmlns:a16="http://schemas.microsoft.com/office/drawing/2014/main" id="{F444A388-A731-4526-BB04-4F5F9C3614B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18" name="楕円 1117">
                <a:extLst>
                  <a:ext uri="{FF2B5EF4-FFF2-40B4-BE49-F238E27FC236}">
                    <a16:creationId xmlns:a16="http://schemas.microsoft.com/office/drawing/2014/main" id="{BA833C5A-49E1-4E4E-99E8-CA4797A6E79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2390D007-00CA-47FF-B441-E41EE34496BA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67" name="グループ化 1066">
              <a:extLst>
                <a:ext uri="{FF2B5EF4-FFF2-40B4-BE49-F238E27FC236}">
                  <a16:creationId xmlns:a16="http://schemas.microsoft.com/office/drawing/2014/main" id="{E6B851ED-5157-4573-93DF-28C4E13D89AE}"/>
                </a:ext>
              </a:extLst>
            </p:cNvPr>
            <p:cNvGrpSpPr/>
            <p:nvPr/>
          </p:nvGrpSpPr>
          <p:grpSpPr>
            <a:xfrm>
              <a:off x="770728" y="3812122"/>
              <a:ext cx="2310548" cy="1072092"/>
              <a:chOff x="2129146" y="3959525"/>
              <a:chExt cx="4443051" cy="2061571"/>
            </a:xfrm>
          </p:grpSpPr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FB1F3525-8092-434E-AD70-509EAF755F95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1107" name="楕円 468">
                  <a:extLst>
                    <a:ext uri="{FF2B5EF4-FFF2-40B4-BE49-F238E27FC236}">
                      <a16:creationId xmlns:a16="http://schemas.microsoft.com/office/drawing/2014/main" id="{0DED74B1-D3C1-4C2C-9E13-D1B16FBA07DB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E2F2C8DA-2CFA-4C42-8CD5-12D4CA7724F2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9" name="楕円 468">
                  <a:extLst>
                    <a:ext uri="{FF2B5EF4-FFF2-40B4-BE49-F238E27FC236}">
                      <a16:creationId xmlns:a16="http://schemas.microsoft.com/office/drawing/2014/main" id="{475DA57A-ED8A-404E-B93C-4F33073E0D8B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0" name="フリーフォーム: 図形 1109">
                  <a:extLst>
                    <a:ext uri="{FF2B5EF4-FFF2-40B4-BE49-F238E27FC236}">
                      <a16:creationId xmlns:a16="http://schemas.microsoft.com/office/drawing/2014/main" id="{12335AD4-537B-4B21-AA72-ACD90268CFCF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1" name="楕円 468">
                  <a:extLst>
                    <a:ext uri="{FF2B5EF4-FFF2-40B4-BE49-F238E27FC236}">
                      <a16:creationId xmlns:a16="http://schemas.microsoft.com/office/drawing/2014/main" id="{3ED6BA3B-2EB6-4E84-80C9-748A4253E3EF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2" name="楕円 468">
                  <a:extLst>
                    <a:ext uri="{FF2B5EF4-FFF2-40B4-BE49-F238E27FC236}">
                      <a16:creationId xmlns:a16="http://schemas.microsoft.com/office/drawing/2014/main" id="{0A9D889B-9E7C-4830-84E5-85CC4E2C5039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3" name="楕円 468">
                  <a:extLst>
                    <a:ext uri="{FF2B5EF4-FFF2-40B4-BE49-F238E27FC236}">
                      <a16:creationId xmlns:a16="http://schemas.microsoft.com/office/drawing/2014/main" id="{1FB9231A-96BB-434D-A46A-F3B747E33269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4" name="楕円 468">
                  <a:extLst>
                    <a:ext uri="{FF2B5EF4-FFF2-40B4-BE49-F238E27FC236}">
                      <a16:creationId xmlns:a16="http://schemas.microsoft.com/office/drawing/2014/main" id="{0CFBF678-8023-4161-9034-FFC18DE362CD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5" name="楕円 468">
                  <a:extLst>
                    <a:ext uri="{FF2B5EF4-FFF2-40B4-BE49-F238E27FC236}">
                      <a16:creationId xmlns:a16="http://schemas.microsoft.com/office/drawing/2014/main" id="{EB77A0D0-471F-4B08-ABAB-D6D76E3FE73B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237129E1-9D3A-422E-8B79-6F99315BC184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94" name="グループ化 1093">
                <a:extLst>
                  <a:ext uri="{FF2B5EF4-FFF2-40B4-BE49-F238E27FC236}">
                    <a16:creationId xmlns:a16="http://schemas.microsoft.com/office/drawing/2014/main" id="{4FA6CF46-E58A-4C34-BB7C-256D582A0C93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1095" name="グループ化 1094">
                  <a:extLst>
                    <a:ext uri="{FF2B5EF4-FFF2-40B4-BE49-F238E27FC236}">
                      <a16:creationId xmlns:a16="http://schemas.microsoft.com/office/drawing/2014/main" id="{A9C1DF58-7DC8-49BF-8E0D-EDE6E1A3E540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1097" name="楕円 468">
                    <a:extLst>
                      <a:ext uri="{FF2B5EF4-FFF2-40B4-BE49-F238E27FC236}">
                        <a16:creationId xmlns:a16="http://schemas.microsoft.com/office/drawing/2014/main" id="{9A38DE24-2042-4775-A65C-F8911B57B918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8" name="フリーフォーム: 図形 1097">
                    <a:extLst>
                      <a:ext uri="{FF2B5EF4-FFF2-40B4-BE49-F238E27FC236}">
                        <a16:creationId xmlns:a16="http://schemas.microsoft.com/office/drawing/2014/main" id="{53977122-BDC2-46DE-B06F-829809B6593A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9" name="楕円 468">
                    <a:extLst>
                      <a:ext uri="{FF2B5EF4-FFF2-40B4-BE49-F238E27FC236}">
                        <a16:creationId xmlns:a16="http://schemas.microsoft.com/office/drawing/2014/main" id="{4025DB86-8EE3-4980-B442-6D3908AE7C9A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7F67543D-6AF9-4245-99DE-BAC6FF3336CE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1" name="楕円 468">
                    <a:extLst>
                      <a:ext uri="{FF2B5EF4-FFF2-40B4-BE49-F238E27FC236}">
                        <a16:creationId xmlns:a16="http://schemas.microsoft.com/office/drawing/2014/main" id="{C3348156-D487-40DF-BF29-FBEEFC9906AF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2" name="楕円 468">
                    <a:extLst>
                      <a:ext uri="{FF2B5EF4-FFF2-40B4-BE49-F238E27FC236}">
                        <a16:creationId xmlns:a16="http://schemas.microsoft.com/office/drawing/2014/main" id="{80BDC506-3654-4990-A98A-549497CA20C3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3" name="楕円 468">
                    <a:extLst>
                      <a:ext uri="{FF2B5EF4-FFF2-40B4-BE49-F238E27FC236}">
                        <a16:creationId xmlns:a16="http://schemas.microsoft.com/office/drawing/2014/main" id="{CAD18754-F7FD-4617-810D-A8721B09BF5E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4" name="楕円 468">
                    <a:extLst>
                      <a:ext uri="{FF2B5EF4-FFF2-40B4-BE49-F238E27FC236}">
                        <a16:creationId xmlns:a16="http://schemas.microsoft.com/office/drawing/2014/main" id="{D956AC8A-FA93-4C62-8A49-9A242C938E3D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5" name="楕円 468">
                    <a:extLst>
                      <a:ext uri="{FF2B5EF4-FFF2-40B4-BE49-F238E27FC236}">
                        <a16:creationId xmlns:a16="http://schemas.microsoft.com/office/drawing/2014/main" id="{800B7C63-D763-45FD-9B01-5F99558A60AA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6" name="フリーフォーム: 図形 1105">
                    <a:extLst>
                      <a:ext uri="{FF2B5EF4-FFF2-40B4-BE49-F238E27FC236}">
                        <a16:creationId xmlns:a16="http://schemas.microsoft.com/office/drawing/2014/main" id="{98ABD6EC-782F-480F-ABD8-5CCBD19FD8E6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96" name="四角形: 角を丸くする 1095">
                  <a:extLst>
                    <a:ext uri="{FF2B5EF4-FFF2-40B4-BE49-F238E27FC236}">
                      <a16:creationId xmlns:a16="http://schemas.microsoft.com/office/drawing/2014/main" id="{502DD6C9-0F08-41C8-AB5D-F95DD168F4BF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0C1A0EC2-7B08-4D10-9361-E90F9389809C}"/>
                </a:ext>
              </a:extLst>
            </p:cNvPr>
            <p:cNvGrpSpPr/>
            <p:nvPr/>
          </p:nvGrpSpPr>
          <p:grpSpPr>
            <a:xfrm>
              <a:off x="1340071" y="4139926"/>
              <a:ext cx="2310548" cy="1072092"/>
              <a:chOff x="2129146" y="3959525"/>
              <a:chExt cx="4443051" cy="2061571"/>
            </a:xfrm>
          </p:grpSpPr>
          <p:grpSp>
            <p:nvGrpSpPr>
              <p:cNvPr id="1069" name="グループ化 1068">
                <a:extLst>
                  <a:ext uri="{FF2B5EF4-FFF2-40B4-BE49-F238E27FC236}">
                    <a16:creationId xmlns:a16="http://schemas.microsoft.com/office/drawing/2014/main" id="{9CD41A59-2A30-4DB3-9C98-FDA45BB5D7EA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1083" name="楕円 468">
                  <a:extLst>
                    <a:ext uri="{FF2B5EF4-FFF2-40B4-BE49-F238E27FC236}">
                      <a16:creationId xmlns:a16="http://schemas.microsoft.com/office/drawing/2014/main" id="{DAC770EC-0B32-49E1-873E-AECE74D22577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BC608DBB-54CA-4B0C-B741-6CD91322150A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5" name="楕円 468">
                  <a:extLst>
                    <a:ext uri="{FF2B5EF4-FFF2-40B4-BE49-F238E27FC236}">
                      <a16:creationId xmlns:a16="http://schemas.microsoft.com/office/drawing/2014/main" id="{191818D5-0CC4-4D47-8773-0E7FE4CD0CBA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FE9041A3-C71B-4FFB-9619-FE96BD4114B8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7" name="楕円 468">
                  <a:extLst>
                    <a:ext uri="{FF2B5EF4-FFF2-40B4-BE49-F238E27FC236}">
                      <a16:creationId xmlns:a16="http://schemas.microsoft.com/office/drawing/2014/main" id="{FDBFBC29-683C-4A95-B6E4-B2DD65FA66FC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8" name="楕円 468">
                  <a:extLst>
                    <a:ext uri="{FF2B5EF4-FFF2-40B4-BE49-F238E27FC236}">
                      <a16:creationId xmlns:a16="http://schemas.microsoft.com/office/drawing/2014/main" id="{5E5C129C-2351-4602-B6C8-5F2E9FB0EBA3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9" name="楕円 468">
                  <a:extLst>
                    <a:ext uri="{FF2B5EF4-FFF2-40B4-BE49-F238E27FC236}">
                      <a16:creationId xmlns:a16="http://schemas.microsoft.com/office/drawing/2014/main" id="{0269F0BD-CB80-48B3-9929-2A0A2FEDDA21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0" name="楕円 468">
                  <a:extLst>
                    <a:ext uri="{FF2B5EF4-FFF2-40B4-BE49-F238E27FC236}">
                      <a16:creationId xmlns:a16="http://schemas.microsoft.com/office/drawing/2014/main" id="{095C8FCE-3038-4523-BEB2-89A37C252100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1" name="楕円 468">
                  <a:extLst>
                    <a:ext uri="{FF2B5EF4-FFF2-40B4-BE49-F238E27FC236}">
                      <a16:creationId xmlns:a16="http://schemas.microsoft.com/office/drawing/2014/main" id="{D54E3A04-7285-4B08-9820-F780D954D444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B8F3405F-51E2-496F-9B34-774B8EBD5ACC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B405EC39-33BE-4852-91A7-AA6C672BE1C6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1071" name="グループ化 1070">
                  <a:extLst>
                    <a:ext uri="{FF2B5EF4-FFF2-40B4-BE49-F238E27FC236}">
                      <a16:creationId xmlns:a16="http://schemas.microsoft.com/office/drawing/2014/main" id="{5D9F4350-1CB0-4291-85D9-C212C77CDF1F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1073" name="楕円 468">
                    <a:extLst>
                      <a:ext uri="{FF2B5EF4-FFF2-40B4-BE49-F238E27FC236}">
                        <a16:creationId xmlns:a16="http://schemas.microsoft.com/office/drawing/2014/main" id="{6257C4E0-CD13-4661-88BE-39566D36E86B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4" name="フリーフォーム: 図形 1073">
                    <a:extLst>
                      <a:ext uri="{FF2B5EF4-FFF2-40B4-BE49-F238E27FC236}">
                        <a16:creationId xmlns:a16="http://schemas.microsoft.com/office/drawing/2014/main" id="{05F8C1B5-8BA5-4898-B084-AF2BACD60566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5" name="楕円 468">
                    <a:extLst>
                      <a:ext uri="{FF2B5EF4-FFF2-40B4-BE49-F238E27FC236}">
                        <a16:creationId xmlns:a16="http://schemas.microsoft.com/office/drawing/2014/main" id="{52BAE361-AB7E-48B2-847D-743CACAC42DE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6" name="フリーフォーム: 図形 1075">
                    <a:extLst>
                      <a:ext uri="{FF2B5EF4-FFF2-40B4-BE49-F238E27FC236}">
                        <a16:creationId xmlns:a16="http://schemas.microsoft.com/office/drawing/2014/main" id="{DE3A2E09-DF2E-41EF-B633-5089FA484AFA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7" name="楕円 468">
                    <a:extLst>
                      <a:ext uri="{FF2B5EF4-FFF2-40B4-BE49-F238E27FC236}">
                        <a16:creationId xmlns:a16="http://schemas.microsoft.com/office/drawing/2014/main" id="{AA597E30-A684-4BBD-9CB4-1EF938847D73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8" name="楕円 468">
                    <a:extLst>
                      <a:ext uri="{FF2B5EF4-FFF2-40B4-BE49-F238E27FC236}">
                        <a16:creationId xmlns:a16="http://schemas.microsoft.com/office/drawing/2014/main" id="{82358191-80D5-42F1-BB8E-4021A64047C6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9" name="楕円 468">
                    <a:extLst>
                      <a:ext uri="{FF2B5EF4-FFF2-40B4-BE49-F238E27FC236}">
                        <a16:creationId xmlns:a16="http://schemas.microsoft.com/office/drawing/2014/main" id="{41856A03-1475-4833-83A3-363BD0732A30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0" name="楕円 468">
                    <a:extLst>
                      <a:ext uri="{FF2B5EF4-FFF2-40B4-BE49-F238E27FC236}">
                        <a16:creationId xmlns:a16="http://schemas.microsoft.com/office/drawing/2014/main" id="{03B388A0-5D2E-43B9-99D4-9E4470D95F88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1" name="楕円 468">
                    <a:extLst>
                      <a:ext uri="{FF2B5EF4-FFF2-40B4-BE49-F238E27FC236}">
                        <a16:creationId xmlns:a16="http://schemas.microsoft.com/office/drawing/2014/main" id="{0FDFFD45-955D-49E2-9D3D-75CCB93F6CC2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2" name="フリーフォーム: 図形 1081">
                    <a:extLst>
                      <a:ext uri="{FF2B5EF4-FFF2-40B4-BE49-F238E27FC236}">
                        <a16:creationId xmlns:a16="http://schemas.microsoft.com/office/drawing/2014/main" id="{32BE04DE-F379-4AD4-8700-5B88353003CF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72" name="四角形: 角を丸くする 1071">
                  <a:extLst>
                    <a:ext uri="{FF2B5EF4-FFF2-40B4-BE49-F238E27FC236}">
                      <a16:creationId xmlns:a16="http://schemas.microsoft.com/office/drawing/2014/main" id="{5A363008-5F33-48ED-A46D-9E4D8AECF1FE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1122" name="テキスト ボックス 1121">
            <a:extLst>
              <a:ext uri="{FF2B5EF4-FFF2-40B4-BE49-F238E27FC236}">
                <a16:creationId xmlns:a16="http://schemas.microsoft.com/office/drawing/2014/main" id="{8EFFDE9A-9C58-4B07-85E6-7CA55073D039}"/>
              </a:ext>
            </a:extLst>
          </p:cNvPr>
          <p:cNvSpPr txBox="1"/>
          <p:nvPr/>
        </p:nvSpPr>
        <p:spPr>
          <a:xfrm>
            <a:off x="6176574" y="5386535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ほうれん草</a:t>
            </a:r>
          </a:p>
        </p:txBody>
      </p:sp>
      <p:sp>
        <p:nvSpPr>
          <p:cNvPr id="1123" name="テキスト ボックス 1122">
            <a:extLst>
              <a:ext uri="{FF2B5EF4-FFF2-40B4-BE49-F238E27FC236}">
                <a16:creationId xmlns:a16="http://schemas.microsoft.com/office/drawing/2014/main" id="{6D67C4C9-F811-4A8F-B673-DDED6C5478A6}"/>
              </a:ext>
            </a:extLst>
          </p:cNvPr>
          <p:cNvSpPr txBox="1"/>
          <p:nvPr/>
        </p:nvSpPr>
        <p:spPr>
          <a:xfrm>
            <a:off x="5029261" y="6447584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とうがらし</a:t>
            </a:r>
          </a:p>
        </p:txBody>
      </p:sp>
      <p:sp>
        <p:nvSpPr>
          <p:cNvPr id="1124" name="テキスト ボックス 1123">
            <a:extLst>
              <a:ext uri="{FF2B5EF4-FFF2-40B4-BE49-F238E27FC236}">
                <a16:creationId xmlns:a16="http://schemas.microsoft.com/office/drawing/2014/main" id="{84D3F5EC-3108-403A-BA8B-B67ABECF077B}"/>
              </a:ext>
            </a:extLst>
          </p:cNvPr>
          <p:cNvSpPr txBox="1"/>
          <p:nvPr/>
        </p:nvSpPr>
        <p:spPr>
          <a:xfrm>
            <a:off x="7374722" y="644758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たけのこ</a:t>
            </a:r>
          </a:p>
        </p:txBody>
      </p:sp>
      <p:sp>
        <p:nvSpPr>
          <p:cNvPr id="1125" name="吹き出し: 円形 1124">
            <a:extLst>
              <a:ext uri="{FF2B5EF4-FFF2-40B4-BE49-F238E27FC236}">
                <a16:creationId xmlns:a16="http://schemas.microsoft.com/office/drawing/2014/main" id="{7A3386B2-6AEB-419D-846E-1590F8C7991F}"/>
              </a:ext>
            </a:extLst>
          </p:cNvPr>
          <p:cNvSpPr/>
          <p:nvPr/>
        </p:nvSpPr>
        <p:spPr>
          <a:xfrm>
            <a:off x="5433878" y="3858652"/>
            <a:ext cx="1193918" cy="704721"/>
          </a:xfrm>
          <a:prstGeom prst="wedgeEllipseCallout">
            <a:avLst>
              <a:gd name="adj1" fmla="val 17038"/>
              <a:gd name="adj2" fmla="val 65856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農作物も</a:t>
            </a:r>
            <a:endParaRPr kumimoji="1"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豊富</a:t>
            </a:r>
            <a:endParaRPr kumimoji="1" lang="ja-JP" altLang="en-US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テキスト ボックス 713">
            <a:extLst>
              <a:ext uri="{FF2B5EF4-FFF2-40B4-BE49-F238E27FC236}">
                <a16:creationId xmlns:a16="http://schemas.microsoft.com/office/drawing/2014/main" id="{D97ED442-C563-416E-A182-7D1B1A7140A4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辛子明太子</a:t>
            </a:r>
          </a:p>
        </p:txBody>
      </p:sp>
      <p:sp>
        <p:nvSpPr>
          <p:cNvPr id="715" name="テキスト ボックス 714">
            <a:extLst>
              <a:ext uri="{FF2B5EF4-FFF2-40B4-BE49-F238E27FC236}">
                <a16:creationId xmlns:a16="http://schemas.microsoft.com/office/drawing/2014/main" id="{66AA63DB-9466-40C0-94B3-6A41A6170ABB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ドーム球場</a:t>
            </a:r>
          </a:p>
        </p:txBody>
      </p:sp>
      <p:sp>
        <p:nvSpPr>
          <p:cNvPr id="716" name="テキスト ボックス 715">
            <a:extLst>
              <a:ext uri="{FF2B5EF4-FFF2-40B4-BE49-F238E27FC236}">
                <a16:creationId xmlns:a16="http://schemas.microsoft.com/office/drawing/2014/main" id="{6F12CE5F-2729-41A9-8CB6-E11086B73CA3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大宰府天満宮</a:t>
            </a:r>
          </a:p>
        </p:txBody>
      </p:sp>
      <p:sp>
        <p:nvSpPr>
          <p:cNvPr id="717" name="テキスト ボックス 716">
            <a:extLst>
              <a:ext uri="{FF2B5EF4-FFF2-40B4-BE49-F238E27FC236}">
                <a16:creationId xmlns:a16="http://schemas.microsoft.com/office/drawing/2014/main" id="{4061376B-657B-4095-9579-1BD9C91EFB65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イチゴ（あまおう）</a:t>
            </a:r>
          </a:p>
        </p:txBody>
      </p:sp>
      <p:sp>
        <p:nvSpPr>
          <p:cNvPr id="718" name="テキスト ボックス 717">
            <a:extLst>
              <a:ext uri="{FF2B5EF4-FFF2-40B4-BE49-F238E27FC236}">
                <a16:creationId xmlns:a16="http://schemas.microsoft.com/office/drawing/2014/main" id="{0EFD4CE0-682D-469D-A8E7-9FCB10EA84D5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博多ラーメン</a:t>
            </a:r>
          </a:p>
        </p:txBody>
      </p:sp>
      <p:sp>
        <p:nvSpPr>
          <p:cNvPr id="719" name="テキスト ボックス 718">
            <a:extLst>
              <a:ext uri="{FF2B5EF4-FFF2-40B4-BE49-F238E27FC236}">
                <a16:creationId xmlns:a16="http://schemas.microsoft.com/office/drawing/2014/main" id="{7CF8B65A-A52D-4E97-BA10-66CF6157409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博多どんたく</a:t>
            </a:r>
          </a:p>
        </p:txBody>
      </p:sp>
      <p:sp>
        <p:nvSpPr>
          <p:cNvPr id="720" name="テキスト ボックス 719">
            <a:extLst>
              <a:ext uri="{FF2B5EF4-FFF2-40B4-BE49-F238E27FC236}">
                <a16:creationId xmlns:a16="http://schemas.microsoft.com/office/drawing/2014/main" id="{01461D21-0257-40AB-A4F0-01952629FC9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福岡県と言えば・・・</a:t>
            </a:r>
          </a:p>
        </p:txBody>
      </p:sp>
      <p:grpSp>
        <p:nvGrpSpPr>
          <p:cNvPr id="721" name="グループ化 720">
            <a:extLst>
              <a:ext uri="{FF2B5EF4-FFF2-40B4-BE49-F238E27FC236}">
                <a16:creationId xmlns:a16="http://schemas.microsoft.com/office/drawing/2014/main" id="{3CE087CD-C06B-4EAB-959F-28CF395310D0}"/>
              </a:ext>
            </a:extLst>
          </p:cNvPr>
          <p:cNvGrpSpPr/>
          <p:nvPr/>
        </p:nvGrpSpPr>
        <p:grpSpPr>
          <a:xfrm>
            <a:off x="6637686" y="1509623"/>
            <a:ext cx="2555177" cy="1582947"/>
            <a:chOff x="2534214" y="3733081"/>
            <a:chExt cx="3808354" cy="2359297"/>
          </a:xfrm>
        </p:grpSpPr>
        <p:sp>
          <p:nvSpPr>
            <p:cNvPr id="722" name="楕円 3">
              <a:extLst>
                <a:ext uri="{FF2B5EF4-FFF2-40B4-BE49-F238E27FC236}">
                  <a16:creationId xmlns:a16="http://schemas.microsoft.com/office/drawing/2014/main" id="{79E28523-FC6F-4E2E-B96B-5CAA78D74F50}"/>
                </a:ext>
              </a:extLst>
            </p:cNvPr>
            <p:cNvSpPr/>
            <p:nvPr/>
          </p:nvSpPr>
          <p:spPr>
            <a:xfrm flipV="1">
              <a:off x="3681835" y="5617844"/>
              <a:ext cx="980016" cy="474534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  <a:gd name="connsiteX0" fmla="*/ 578 w 3322037"/>
                <a:gd name="connsiteY0" fmla="*/ 948906 h 2537574"/>
                <a:gd name="connsiteX1" fmla="*/ 1661163 w 3322037"/>
                <a:gd name="connsiteY1" fmla="*/ 0 h 2537574"/>
                <a:gd name="connsiteX2" fmla="*/ 3321748 w 3322037"/>
                <a:gd name="connsiteY2" fmla="*/ 948906 h 2537574"/>
                <a:gd name="connsiteX3" fmla="*/ 1652536 w 3322037"/>
                <a:gd name="connsiteY3" fmla="*/ 2536167 h 2537574"/>
                <a:gd name="connsiteX4" fmla="*/ 578 w 3322037"/>
                <a:gd name="connsiteY4" fmla="*/ 948906 h 253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2037" h="2537574">
                  <a:moveTo>
                    <a:pt x="578" y="948906"/>
                  </a:moveTo>
                  <a:cubicBezTo>
                    <a:pt x="578" y="424840"/>
                    <a:pt x="744047" y="0"/>
                    <a:pt x="1661163" y="0"/>
                  </a:cubicBezTo>
                  <a:cubicBezTo>
                    <a:pt x="2578279" y="0"/>
                    <a:pt x="3321748" y="424840"/>
                    <a:pt x="3321748" y="948906"/>
                  </a:cubicBezTo>
                  <a:cubicBezTo>
                    <a:pt x="3321748" y="1472972"/>
                    <a:pt x="3384851" y="2582459"/>
                    <a:pt x="1652536" y="2536167"/>
                  </a:cubicBezTo>
                  <a:cubicBezTo>
                    <a:pt x="-79779" y="2489875"/>
                    <a:pt x="578" y="1472972"/>
                    <a:pt x="578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/>
                </a:gs>
                <a:gs pos="50000">
                  <a:sysClr val="windowText" lastClr="000000">
                    <a:lumMod val="75000"/>
                    <a:lumOff val="2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E819AB8C-83BB-4035-A2A2-6B7A3943A05B}"/>
                </a:ext>
              </a:extLst>
            </p:cNvPr>
            <p:cNvSpPr/>
            <p:nvPr/>
          </p:nvSpPr>
          <p:spPr>
            <a:xfrm>
              <a:off x="2923673" y="5119170"/>
              <a:ext cx="2496341" cy="887975"/>
            </a:xfrm>
            <a:custGeom>
              <a:avLst/>
              <a:gdLst>
                <a:gd name="connsiteX0" fmla="*/ 0 w 2496341"/>
                <a:gd name="connsiteY0" fmla="*/ 0 h 887975"/>
                <a:gd name="connsiteX1" fmla="*/ 2496341 w 2496341"/>
                <a:gd name="connsiteY1" fmla="*/ 0 h 887975"/>
                <a:gd name="connsiteX2" fmla="*/ 2496341 w 2496341"/>
                <a:gd name="connsiteY2" fmla="*/ 184162 h 887975"/>
                <a:gd name="connsiteX3" fmla="*/ 2376016 w 2496341"/>
                <a:gd name="connsiteY3" fmla="*/ 298165 h 887975"/>
                <a:gd name="connsiteX4" fmla="*/ 1268361 w 2496341"/>
                <a:gd name="connsiteY4" fmla="*/ 887934 h 887975"/>
                <a:gd name="connsiteX5" fmla="*/ 24609 w 2496341"/>
                <a:gd name="connsiteY5" fmla="*/ 178905 h 887975"/>
                <a:gd name="connsiteX6" fmla="*/ 0 w 2496341"/>
                <a:gd name="connsiteY6" fmla="*/ 161224 h 88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6341" h="887975">
                  <a:moveTo>
                    <a:pt x="0" y="0"/>
                  </a:moveTo>
                  <a:lnTo>
                    <a:pt x="2496341" y="0"/>
                  </a:lnTo>
                  <a:lnTo>
                    <a:pt x="2496341" y="184162"/>
                  </a:lnTo>
                  <a:lnTo>
                    <a:pt x="2376016" y="298165"/>
                  </a:lnTo>
                  <a:cubicBezTo>
                    <a:pt x="2087141" y="602043"/>
                    <a:pt x="1949180" y="891953"/>
                    <a:pt x="1268361" y="887934"/>
                  </a:cubicBezTo>
                  <a:cubicBezTo>
                    <a:pt x="474072" y="883246"/>
                    <a:pt x="551078" y="582861"/>
                    <a:pt x="24609" y="178905"/>
                  </a:cubicBezTo>
                  <a:lnTo>
                    <a:pt x="0" y="161224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/>
                </a:gs>
                <a:gs pos="100000">
                  <a:sysClr val="windowText" lastClr="000000"/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4" name="楕円 723">
              <a:extLst>
                <a:ext uri="{FF2B5EF4-FFF2-40B4-BE49-F238E27FC236}">
                  <a16:creationId xmlns:a16="http://schemas.microsoft.com/office/drawing/2014/main" id="{417246ED-21C0-477B-981D-85CD1BAA8E63}"/>
                </a:ext>
              </a:extLst>
            </p:cNvPr>
            <p:cNvSpPr/>
            <p:nvPr/>
          </p:nvSpPr>
          <p:spPr>
            <a:xfrm>
              <a:off x="2534214" y="3733081"/>
              <a:ext cx="3275258" cy="1905000"/>
            </a:xfrm>
            <a:prstGeom prst="ellipse">
              <a:avLst/>
            </a:prstGeom>
            <a:gradFill>
              <a:gsLst>
                <a:gs pos="0">
                  <a:sysClr val="windowText" lastClr="000000"/>
                </a:gs>
                <a:gs pos="100000">
                  <a:sysClr val="windowText" lastClr="000000"/>
                </a:gs>
                <a:gs pos="50000">
                  <a:sysClr val="windowText" lastClr="000000">
                    <a:lumMod val="50000"/>
                    <a:lumOff val="50000"/>
                  </a:sysClr>
                </a:gs>
              </a:gsLst>
              <a:lin ang="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5" name="楕円 724">
              <a:extLst>
                <a:ext uri="{FF2B5EF4-FFF2-40B4-BE49-F238E27FC236}">
                  <a16:creationId xmlns:a16="http://schemas.microsoft.com/office/drawing/2014/main" id="{7C04A3E2-3C1F-4777-855D-67F9DE2D9A05}"/>
                </a:ext>
              </a:extLst>
            </p:cNvPr>
            <p:cNvSpPr/>
            <p:nvPr/>
          </p:nvSpPr>
          <p:spPr>
            <a:xfrm>
              <a:off x="2630410" y="3785677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51767BFA-C6C3-463D-88BF-E9F68EB6CB46}"/>
                </a:ext>
              </a:extLst>
            </p:cNvPr>
            <p:cNvSpPr/>
            <p:nvPr/>
          </p:nvSpPr>
          <p:spPr>
            <a:xfrm>
              <a:off x="2637712" y="3950777"/>
              <a:ext cx="3068262" cy="1594690"/>
            </a:xfrm>
            <a:custGeom>
              <a:avLst/>
              <a:gdLst>
                <a:gd name="connsiteX0" fmla="*/ 1534131 w 3068262"/>
                <a:gd name="connsiteY0" fmla="*/ 0 h 1594690"/>
                <a:gd name="connsiteX1" fmla="*/ 3067606 w 3068262"/>
                <a:gd name="connsiteY1" fmla="*/ 789931 h 1594690"/>
                <a:gd name="connsiteX2" fmla="*/ 3068262 w 3068262"/>
                <a:gd name="connsiteY2" fmla="*/ 797345 h 1594690"/>
                <a:gd name="connsiteX3" fmla="*/ 3067606 w 3068262"/>
                <a:gd name="connsiteY3" fmla="*/ 804759 h 1594690"/>
                <a:gd name="connsiteX4" fmla="*/ 1534131 w 3068262"/>
                <a:gd name="connsiteY4" fmla="*/ 1594690 h 1594690"/>
                <a:gd name="connsiteX5" fmla="*/ 656 w 3068262"/>
                <a:gd name="connsiteY5" fmla="*/ 804759 h 1594690"/>
                <a:gd name="connsiteX6" fmla="*/ 0 w 3068262"/>
                <a:gd name="connsiteY6" fmla="*/ 797345 h 1594690"/>
                <a:gd name="connsiteX7" fmla="*/ 656 w 3068262"/>
                <a:gd name="connsiteY7" fmla="*/ 789931 h 1594690"/>
                <a:gd name="connsiteX8" fmla="*/ 1534131 w 3068262"/>
                <a:gd name="connsiteY8" fmla="*/ 0 h 15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8262" h="1594690">
                  <a:moveTo>
                    <a:pt x="1534131" y="0"/>
                  </a:moveTo>
                  <a:cubicBezTo>
                    <a:pt x="2332234" y="0"/>
                    <a:pt x="2988669" y="346238"/>
                    <a:pt x="3067606" y="789931"/>
                  </a:cubicBezTo>
                  <a:lnTo>
                    <a:pt x="3068262" y="797345"/>
                  </a:lnTo>
                  <a:lnTo>
                    <a:pt x="3067606" y="804759"/>
                  </a:lnTo>
                  <a:cubicBezTo>
                    <a:pt x="2988669" y="1248452"/>
                    <a:pt x="2332234" y="1594690"/>
                    <a:pt x="1534131" y="1594690"/>
                  </a:cubicBezTo>
                  <a:cubicBezTo>
                    <a:pt x="736028" y="1594690"/>
                    <a:pt x="79593" y="1248452"/>
                    <a:pt x="656" y="804759"/>
                  </a:cubicBezTo>
                  <a:lnTo>
                    <a:pt x="0" y="797345"/>
                  </a:lnTo>
                  <a:lnTo>
                    <a:pt x="656" y="789931"/>
                  </a:lnTo>
                  <a:cubicBezTo>
                    <a:pt x="79593" y="346238"/>
                    <a:pt x="736028" y="0"/>
                    <a:pt x="1534131" y="0"/>
                  </a:cubicBezTo>
                  <a:close/>
                </a:path>
              </a:pathLst>
            </a:custGeom>
            <a:solidFill>
              <a:srgbClr val="CC6600">
                <a:alpha val="8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2815C5B4-4CCC-4F5F-8555-7AE530B6342D}"/>
                </a:ext>
              </a:extLst>
            </p:cNvPr>
            <p:cNvGrpSpPr/>
            <p:nvPr/>
          </p:nvGrpSpPr>
          <p:grpSpPr>
            <a:xfrm>
              <a:off x="2819111" y="4092779"/>
              <a:ext cx="2705464" cy="1310686"/>
              <a:chOff x="5774653" y="1480033"/>
              <a:chExt cx="2748453" cy="1495242"/>
            </a:xfrm>
          </p:grpSpPr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89B19E65-1BA9-4F04-A4DF-A1F292613621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845" name="円: 塗りつぶしなし 844">
                  <a:extLst>
                    <a:ext uri="{FF2B5EF4-FFF2-40B4-BE49-F238E27FC236}">
                      <a16:creationId xmlns:a16="http://schemas.microsoft.com/office/drawing/2014/main" id="{70D0D624-5B7E-4837-B062-E3FEAE12C7CF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6" name="円: 塗りつぶしなし 845">
                  <a:extLst>
                    <a:ext uri="{FF2B5EF4-FFF2-40B4-BE49-F238E27FC236}">
                      <a16:creationId xmlns:a16="http://schemas.microsoft.com/office/drawing/2014/main" id="{12FAA093-3437-4DB5-94AD-9F438AFDFA0D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円: 塗りつぶしなし 846">
                  <a:extLst>
                    <a:ext uri="{FF2B5EF4-FFF2-40B4-BE49-F238E27FC236}">
                      <a16:creationId xmlns:a16="http://schemas.microsoft.com/office/drawing/2014/main" id="{40A0C8B3-F3B4-46C1-980E-5A64C882CA47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8" name="円: 塗りつぶしなし 847">
                  <a:extLst>
                    <a:ext uri="{FF2B5EF4-FFF2-40B4-BE49-F238E27FC236}">
                      <a16:creationId xmlns:a16="http://schemas.microsoft.com/office/drawing/2014/main" id="{EA1F5450-EF6D-4F8D-A57F-C9346D3B9DB4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9" name="円: 塗りつぶしなし 848">
                  <a:extLst>
                    <a:ext uri="{FF2B5EF4-FFF2-40B4-BE49-F238E27FC236}">
                      <a16:creationId xmlns:a16="http://schemas.microsoft.com/office/drawing/2014/main" id="{F871A6E4-1C9D-4202-B804-E6506D9F7632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円: 塗りつぶしなし 849">
                  <a:extLst>
                    <a:ext uri="{FF2B5EF4-FFF2-40B4-BE49-F238E27FC236}">
                      <a16:creationId xmlns:a16="http://schemas.microsoft.com/office/drawing/2014/main" id="{CD050516-5EA6-4645-940F-E58C4C189AFF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1" name="円: 塗りつぶしなし 850">
                  <a:extLst>
                    <a:ext uri="{FF2B5EF4-FFF2-40B4-BE49-F238E27FC236}">
                      <a16:creationId xmlns:a16="http://schemas.microsoft.com/office/drawing/2014/main" id="{709D8F31-80D0-45C3-82E7-C275AF5B258C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円: 塗りつぶしなし 851">
                  <a:extLst>
                    <a:ext uri="{FF2B5EF4-FFF2-40B4-BE49-F238E27FC236}">
                      <a16:creationId xmlns:a16="http://schemas.microsoft.com/office/drawing/2014/main" id="{0C510434-4C82-42CF-BCCD-036596CC8F92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円: 塗りつぶしなし 852">
                  <a:extLst>
                    <a:ext uri="{FF2B5EF4-FFF2-40B4-BE49-F238E27FC236}">
                      <a16:creationId xmlns:a16="http://schemas.microsoft.com/office/drawing/2014/main" id="{60F8E2CF-D749-4416-A516-77E817A60BBE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円: 塗りつぶしなし 853">
                  <a:extLst>
                    <a:ext uri="{FF2B5EF4-FFF2-40B4-BE49-F238E27FC236}">
                      <a16:creationId xmlns:a16="http://schemas.microsoft.com/office/drawing/2014/main" id="{94D47C83-65B9-4DAD-8AC9-2E01B1C9B2E7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円: 塗りつぶしなし 854">
                  <a:extLst>
                    <a:ext uri="{FF2B5EF4-FFF2-40B4-BE49-F238E27FC236}">
                      <a16:creationId xmlns:a16="http://schemas.microsoft.com/office/drawing/2014/main" id="{B5C1B614-D697-4734-9A22-2A6D297E6DB6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円: 塗りつぶしなし 855">
                  <a:extLst>
                    <a:ext uri="{FF2B5EF4-FFF2-40B4-BE49-F238E27FC236}">
                      <a16:creationId xmlns:a16="http://schemas.microsoft.com/office/drawing/2014/main" id="{DA4A713C-A986-42FF-B431-D294AEE30D46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7" name="円: 塗りつぶしなし 856">
                  <a:extLst>
                    <a:ext uri="{FF2B5EF4-FFF2-40B4-BE49-F238E27FC236}">
                      <a16:creationId xmlns:a16="http://schemas.microsoft.com/office/drawing/2014/main" id="{382CCB1D-E20B-4E39-AB93-9B6B4844D261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円: 塗りつぶしなし 857">
                  <a:extLst>
                    <a:ext uri="{FF2B5EF4-FFF2-40B4-BE49-F238E27FC236}">
                      <a16:creationId xmlns:a16="http://schemas.microsoft.com/office/drawing/2014/main" id="{9FFE863D-1D12-4D2C-A7FC-615395DA272E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9" name="円: 塗りつぶしなし 858">
                  <a:extLst>
                    <a:ext uri="{FF2B5EF4-FFF2-40B4-BE49-F238E27FC236}">
                      <a16:creationId xmlns:a16="http://schemas.microsoft.com/office/drawing/2014/main" id="{6F385E4A-2CE5-4653-9F9E-E5B8E85F70B8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0" name="円: 塗りつぶしなし 859">
                  <a:extLst>
                    <a:ext uri="{FF2B5EF4-FFF2-40B4-BE49-F238E27FC236}">
                      <a16:creationId xmlns:a16="http://schemas.microsoft.com/office/drawing/2014/main" id="{C47837D1-092D-4ADF-BF9F-512577C155F7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円: 塗りつぶしなし 860">
                  <a:extLst>
                    <a:ext uri="{FF2B5EF4-FFF2-40B4-BE49-F238E27FC236}">
                      <a16:creationId xmlns:a16="http://schemas.microsoft.com/office/drawing/2014/main" id="{2976E17C-26CB-4DC5-A7FB-47BAF768E1C9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円: 塗りつぶしなし 861">
                  <a:extLst>
                    <a:ext uri="{FF2B5EF4-FFF2-40B4-BE49-F238E27FC236}">
                      <a16:creationId xmlns:a16="http://schemas.microsoft.com/office/drawing/2014/main" id="{441016AA-D294-4141-8745-39B51C55B009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3" name="円: 塗りつぶしなし 862">
                  <a:extLst>
                    <a:ext uri="{FF2B5EF4-FFF2-40B4-BE49-F238E27FC236}">
                      <a16:creationId xmlns:a16="http://schemas.microsoft.com/office/drawing/2014/main" id="{0DF63120-50E4-491E-8BBA-90A25E75857A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円: 塗りつぶしなし 863">
                  <a:extLst>
                    <a:ext uri="{FF2B5EF4-FFF2-40B4-BE49-F238E27FC236}">
                      <a16:creationId xmlns:a16="http://schemas.microsoft.com/office/drawing/2014/main" id="{595D5F94-F4C9-4632-9B9F-3903A43D9BD8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112D7292-29C4-475A-B0E4-22AA3C30CC2F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825" name="円: 塗りつぶしなし 824">
                  <a:extLst>
                    <a:ext uri="{FF2B5EF4-FFF2-40B4-BE49-F238E27FC236}">
                      <a16:creationId xmlns:a16="http://schemas.microsoft.com/office/drawing/2014/main" id="{BC50ED1B-C82D-4740-8B6A-76698C7E200F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円: 塗りつぶしなし 825">
                  <a:extLst>
                    <a:ext uri="{FF2B5EF4-FFF2-40B4-BE49-F238E27FC236}">
                      <a16:creationId xmlns:a16="http://schemas.microsoft.com/office/drawing/2014/main" id="{A4E62E09-18C1-461A-A49C-8377375BBB34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円: 塗りつぶしなし 826">
                  <a:extLst>
                    <a:ext uri="{FF2B5EF4-FFF2-40B4-BE49-F238E27FC236}">
                      <a16:creationId xmlns:a16="http://schemas.microsoft.com/office/drawing/2014/main" id="{61AD1279-8361-4035-9A11-6672C8EEC9B4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円: 塗りつぶしなし 827">
                  <a:extLst>
                    <a:ext uri="{FF2B5EF4-FFF2-40B4-BE49-F238E27FC236}">
                      <a16:creationId xmlns:a16="http://schemas.microsoft.com/office/drawing/2014/main" id="{8B2F7238-8D16-495B-98E2-B9ECA2D98634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円: 塗りつぶしなし 828">
                  <a:extLst>
                    <a:ext uri="{FF2B5EF4-FFF2-40B4-BE49-F238E27FC236}">
                      <a16:creationId xmlns:a16="http://schemas.microsoft.com/office/drawing/2014/main" id="{907DA35C-E738-4862-A110-F8A2A4C7F59D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円: 塗りつぶしなし 829">
                  <a:extLst>
                    <a:ext uri="{FF2B5EF4-FFF2-40B4-BE49-F238E27FC236}">
                      <a16:creationId xmlns:a16="http://schemas.microsoft.com/office/drawing/2014/main" id="{C954AAAE-9A65-4CC1-AC6F-BD1567C7F2AA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円: 塗りつぶしなし 830">
                  <a:extLst>
                    <a:ext uri="{FF2B5EF4-FFF2-40B4-BE49-F238E27FC236}">
                      <a16:creationId xmlns:a16="http://schemas.microsoft.com/office/drawing/2014/main" id="{485E5184-E60E-4983-8C13-07DDFDB28BAE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円: 塗りつぶしなし 831">
                  <a:extLst>
                    <a:ext uri="{FF2B5EF4-FFF2-40B4-BE49-F238E27FC236}">
                      <a16:creationId xmlns:a16="http://schemas.microsoft.com/office/drawing/2014/main" id="{E492DC06-CCF4-4EA6-B6AA-DE1C36B5265C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円: 塗りつぶしなし 832">
                  <a:extLst>
                    <a:ext uri="{FF2B5EF4-FFF2-40B4-BE49-F238E27FC236}">
                      <a16:creationId xmlns:a16="http://schemas.microsoft.com/office/drawing/2014/main" id="{8A04AC23-A35C-46B4-B268-E4D218A0A69E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円: 塗りつぶしなし 833">
                  <a:extLst>
                    <a:ext uri="{FF2B5EF4-FFF2-40B4-BE49-F238E27FC236}">
                      <a16:creationId xmlns:a16="http://schemas.microsoft.com/office/drawing/2014/main" id="{08EF935C-1516-4CBC-8374-BD6094089F80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円: 塗りつぶしなし 834">
                  <a:extLst>
                    <a:ext uri="{FF2B5EF4-FFF2-40B4-BE49-F238E27FC236}">
                      <a16:creationId xmlns:a16="http://schemas.microsoft.com/office/drawing/2014/main" id="{5C9D6CE5-2175-4285-BD28-4FEC813CFF78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円: 塗りつぶしなし 835">
                  <a:extLst>
                    <a:ext uri="{FF2B5EF4-FFF2-40B4-BE49-F238E27FC236}">
                      <a16:creationId xmlns:a16="http://schemas.microsoft.com/office/drawing/2014/main" id="{F56A9F1A-9653-4C70-9903-033705B6F9EC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円: 塗りつぶしなし 836">
                  <a:extLst>
                    <a:ext uri="{FF2B5EF4-FFF2-40B4-BE49-F238E27FC236}">
                      <a16:creationId xmlns:a16="http://schemas.microsoft.com/office/drawing/2014/main" id="{CA44067C-E11B-4753-B868-A7A5654C299D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円: 塗りつぶしなし 837">
                  <a:extLst>
                    <a:ext uri="{FF2B5EF4-FFF2-40B4-BE49-F238E27FC236}">
                      <a16:creationId xmlns:a16="http://schemas.microsoft.com/office/drawing/2014/main" id="{09FBE215-559E-403A-B596-3C77130DC736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円: 塗りつぶしなし 838">
                  <a:extLst>
                    <a:ext uri="{FF2B5EF4-FFF2-40B4-BE49-F238E27FC236}">
                      <a16:creationId xmlns:a16="http://schemas.microsoft.com/office/drawing/2014/main" id="{DA44D598-2D40-457D-B70C-001A4B5AE0C3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円: 塗りつぶしなし 839">
                  <a:extLst>
                    <a:ext uri="{FF2B5EF4-FFF2-40B4-BE49-F238E27FC236}">
                      <a16:creationId xmlns:a16="http://schemas.microsoft.com/office/drawing/2014/main" id="{EC0D1578-4D9E-4A68-B26D-94A5B6FDAEBE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円: 塗りつぶしなし 840">
                  <a:extLst>
                    <a:ext uri="{FF2B5EF4-FFF2-40B4-BE49-F238E27FC236}">
                      <a16:creationId xmlns:a16="http://schemas.microsoft.com/office/drawing/2014/main" id="{67889F6F-3125-4B20-9933-E6FD5C907B53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2" name="円: 塗りつぶしなし 841">
                  <a:extLst>
                    <a:ext uri="{FF2B5EF4-FFF2-40B4-BE49-F238E27FC236}">
                      <a16:creationId xmlns:a16="http://schemas.microsoft.com/office/drawing/2014/main" id="{A8305D54-C948-4950-A7E7-3BB49999B99B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円: 塗りつぶしなし 842">
                  <a:extLst>
                    <a:ext uri="{FF2B5EF4-FFF2-40B4-BE49-F238E27FC236}">
                      <a16:creationId xmlns:a16="http://schemas.microsoft.com/office/drawing/2014/main" id="{BC38483F-491C-4652-B7B7-8788CB323DCD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4" name="円: 塗りつぶしなし 843">
                  <a:extLst>
                    <a:ext uri="{FF2B5EF4-FFF2-40B4-BE49-F238E27FC236}">
                      <a16:creationId xmlns:a16="http://schemas.microsoft.com/office/drawing/2014/main" id="{9238FD7C-4B68-4800-9C1C-B4DACA094129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3995C8A4-2C54-46E1-ACAF-FC7817C6C4BD}"/>
                </a:ext>
              </a:extLst>
            </p:cNvPr>
            <p:cNvGrpSpPr/>
            <p:nvPr/>
          </p:nvGrpSpPr>
          <p:grpSpPr>
            <a:xfrm>
              <a:off x="4417996" y="4327327"/>
              <a:ext cx="1099679" cy="483361"/>
              <a:chOff x="2412996" y="5374747"/>
              <a:chExt cx="1331816" cy="585396"/>
            </a:xfrm>
          </p:grpSpPr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3ADD812F-38C3-4712-8A64-868019E2EFF9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10E9A77A-94BF-47C4-8C90-3AC6773B133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波線 821">
                  <a:extLst>
                    <a:ext uri="{FF2B5EF4-FFF2-40B4-BE49-F238E27FC236}">
                      <a16:creationId xmlns:a16="http://schemas.microsoft.com/office/drawing/2014/main" id="{3EB716DC-912E-4318-933A-20933C340EF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FE54CAA8-4030-4C27-B997-B78B69FADE5B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516EEE63-3D80-40BF-B2ED-3E01372920C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波線 819">
                  <a:extLst>
                    <a:ext uri="{FF2B5EF4-FFF2-40B4-BE49-F238E27FC236}">
                      <a16:creationId xmlns:a16="http://schemas.microsoft.com/office/drawing/2014/main" id="{7BC17F1B-73DB-4876-A3EF-1FC0A8C7356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39389975-0AF6-4FDD-99B3-152FA22458BF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D1984188-B54C-4693-A612-4A4CFBE9404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波線 817">
                  <a:extLst>
                    <a:ext uri="{FF2B5EF4-FFF2-40B4-BE49-F238E27FC236}">
                      <a16:creationId xmlns:a16="http://schemas.microsoft.com/office/drawing/2014/main" id="{53AEF6F9-DC9A-4386-9A81-2A946BD3ADE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BA16AF92-124C-4B07-BA63-1DC95697947D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3A8FAFC8-19C9-4BD3-86D5-BC91BDF3B1E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波線 815">
                  <a:extLst>
                    <a:ext uri="{FF2B5EF4-FFF2-40B4-BE49-F238E27FC236}">
                      <a16:creationId xmlns:a16="http://schemas.microsoft.com/office/drawing/2014/main" id="{4443C526-A7DF-4CA9-920B-73A37AD997E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A67B1380-6A24-4AB6-B6FB-92A1D6142468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89B80390-8BDB-43E4-B048-76DF035E740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波線 813">
                  <a:extLst>
                    <a:ext uri="{FF2B5EF4-FFF2-40B4-BE49-F238E27FC236}">
                      <a16:creationId xmlns:a16="http://schemas.microsoft.com/office/drawing/2014/main" id="{66A6B25B-1E11-424E-AADD-BFDCD6F9C52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EDD600B6-1125-4378-BF14-EBDADDCC8A35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059B1B45-C885-4F4C-B4B0-BC9D2E9AC062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波線 811">
                  <a:extLst>
                    <a:ext uri="{FF2B5EF4-FFF2-40B4-BE49-F238E27FC236}">
                      <a16:creationId xmlns:a16="http://schemas.microsoft.com/office/drawing/2014/main" id="{D3245653-DCED-4A85-8664-900143BA2D2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B5FAF5E2-250F-44E8-99CA-1897F6E79F09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60000"/>
                    <a:lumOff val="40000"/>
                  </a:srgbClr>
                </a:bgClr>
              </a:pattFill>
            </p:grpSpPr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06749B69-5AA6-460C-ADD6-C548CB22D2D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波線 809">
                  <a:extLst>
                    <a:ext uri="{FF2B5EF4-FFF2-40B4-BE49-F238E27FC236}">
                      <a16:creationId xmlns:a16="http://schemas.microsoft.com/office/drawing/2014/main" id="{A1FE2935-9D98-4DE0-83BA-C6238925C88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CC66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29" name="グループ化 728">
              <a:extLst>
                <a:ext uri="{FF2B5EF4-FFF2-40B4-BE49-F238E27FC236}">
                  <a16:creationId xmlns:a16="http://schemas.microsoft.com/office/drawing/2014/main" id="{82A33780-497F-4754-8A30-663E12FB337B}"/>
                </a:ext>
              </a:extLst>
            </p:cNvPr>
            <p:cNvGrpSpPr/>
            <p:nvPr/>
          </p:nvGrpSpPr>
          <p:grpSpPr>
            <a:xfrm>
              <a:off x="4694670" y="4205577"/>
              <a:ext cx="1647898" cy="1076716"/>
              <a:chOff x="3704938" y="1322434"/>
              <a:chExt cx="2000423" cy="1307051"/>
            </a:xfrm>
          </p:grpSpPr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3534A8AE-504F-4358-BD2E-7AE13683C87D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ADAC3C70-2ED7-4D94-95D9-B134C521F1B4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楕円 800">
                  <a:extLst>
                    <a:ext uri="{FF2B5EF4-FFF2-40B4-BE49-F238E27FC236}">
                      <a16:creationId xmlns:a16="http://schemas.microsoft.com/office/drawing/2014/main" id="{40A5C00A-B2AB-4DC0-B03A-DF30E53F83FA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75000"/>
                      </a:sysClr>
                    </a:gs>
                    <a:gs pos="54000">
                      <a:sysClr val="window" lastClr="FFFFFF"/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0" scaled="1"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5F472AF2-69BF-4211-963B-7AF99CAC7742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0" name="グループ化 729">
              <a:extLst>
                <a:ext uri="{FF2B5EF4-FFF2-40B4-BE49-F238E27FC236}">
                  <a16:creationId xmlns:a16="http://schemas.microsoft.com/office/drawing/2014/main" id="{609FFCC0-4B55-4232-B5FE-8242C73AD72B}"/>
                </a:ext>
              </a:extLst>
            </p:cNvPr>
            <p:cNvGrpSpPr/>
            <p:nvPr/>
          </p:nvGrpSpPr>
          <p:grpSpPr>
            <a:xfrm>
              <a:off x="3207821" y="3937969"/>
              <a:ext cx="698010" cy="494372"/>
              <a:chOff x="1204638" y="3784072"/>
              <a:chExt cx="698010" cy="494372"/>
            </a:xfrm>
          </p:grpSpPr>
          <p:sp>
            <p:nvSpPr>
              <p:cNvPr id="795" name="楕円 908">
                <a:extLst>
                  <a:ext uri="{FF2B5EF4-FFF2-40B4-BE49-F238E27FC236}">
                    <a16:creationId xmlns:a16="http://schemas.microsoft.com/office/drawing/2014/main" id="{FD420E12-18F0-4807-9261-6349DB907E1D}"/>
                  </a:ext>
                </a:extLst>
              </p:cNvPr>
              <p:cNvSpPr/>
              <p:nvPr/>
            </p:nvSpPr>
            <p:spPr>
              <a:xfrm rot="20712607">
                <a:off x="1214436" y="3837435"/>
                <a:ext cx="688212" cy="441009"/>
              </a:xfrm>
              <a:custGeom>
                <a:avLst/>
                <a:gdLst>
                  <a:gd name="connsiteX0" fmla="*/ 0 w 691251"/>
                  <a:gd name="connsiteY0" fmla="*/ 220072 h 440143"/>
                  <a:gd name="connsiteX1" fmla="*/ 345626 w 691251"/>
                  <a:gd name="connsiteY1" fmla="*/ 0 h 440143"/>
                  <a:gd name="connsiteX2" fmla="*/ 691252 w 691251"/>
                  <a:gd name="connsiteY2" fmla="*/ 220072 h 440143"/>
                  <a:gd name="connsiteX3" fmla="*/ 345626 w 691251"/>
                  <a:gd name="connsiteY3" fmla="*/ 440144 h 440143"/>
                  <a:gd name="connsiteX4" fmla="*/ 0 w 691251"/>
                  <a:gd name="connsiteY4" fmla="*/ 220072 h 440143"/>
                  <a:gd name="connsiteX0" fmla="*/ 0 w 681268"/>
                  <a:gd name="connsiteY0" fmla="*/ 164687 h 441804"/>
                  <a:gd name="connsiteX1" fmla="*/ 335642 w 681268"/>
                  <a:gd name="connsiteY1" fmla="*/ 1087 h 441804"/>
                  <a:gd name="connsiteX2" fmla="*/ 681268 w 681268"/>
                  <a:gd name="connsiteY2" fmla="*/ 221159 h 441804"/>
                  <a:gd name="connsiteX3" fmla="*/ 335642 w 681268"/>
                  <a:gd name="connsiteY3" fmla="*/ 441231 h 441804"/>
                  <a:gd name="connsiteX4" fmla="*/ 0 w 681268"/>
                  <a:gd name="connsiteY4" fmla="*/ 164687 h 441804"/>
                  <a:gd name="connsiteX0" fmla="*/ 0 w 688212"/>
                  <a:gd name="connsiteY0" fmla="*/ 163660 h 440222"/>
                  <a:gd name="connsiteX1" fmla="*/ 335642 w 688212"/>
                  <a:gd name="connsiteY1" fmla="*/ 60 h 440222"/>
                  <a:gd name="connsiteX2" fmla="*/ 688212 w 688212"/>
                  <a:gd name="connsiteY2" fmla="*/ 175172 h 440222"/>
                  <a:gd name="connsiteX3" fmla="*/ 335642 w 688212"/>
                  <a:gd name="connsiteY3" fmla="*/ 440204 h 440222"/>
                  <a:gd name="connsiteX4" fmla="*/ 0 w 688212"/>
                  <a:gd name="connsiteY4" fmla="*/ 163660 h 440222"/>
                  <a:gd name="connsiteX0" fmla="*/ 0 w 688212"/>
                  <a:gd name="connsiteY0" fmla="*/ 163660 h 441009"/>
                  <a:gd name="connsiteX1" fmla="*/ 335642 w 688212"/>
                  <a:gd name="connsiteY1" fmla="*/ 60 h 441009"/>
                  <a:gd name="connsiteX2" fmla="*/ 688212 w 688212"/>
                  <a:gd name="connsiteY2" fmla="*/ 175172 h 441009"/>
                  <a:gd name="connsiteX3" fmla="*/ 335642 w 688212"/>
                  <a:gd name="connsiteY3" fmla="*/ 440204 h 441009"/>
                  <a:gd name="connsiteX4" fmla="*/ 0 w 688212"/>
                  <a:gd name="connsiteY4" fmla="*/ 163660 h 441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8212" h="441009">
                    <a:moveTo>
                      <a:pt x="0" y="163660"/>
                    </a:moveTo>
                    <a:cubicBezTo>
                      <a:pt x="0" y="42118"/>
                      <a:pt x="220940" y="-1859"/>
                      <a:pt x="335642" y="60"/>
                    </a:cubicBezTo>
                    <a:cubicBezTo>
                      <a:pt x="450344" y="1979"/>
                      <a:pt x="688212" y="53630"/>
                      <a:pt x="688212" y="175172"/>
                    </a:cubicBezTo>
                    <a:cubicBezTo>
                      <a:pt x="688212" y="296714"/>
                      <a:pt x="577839" y="453619"/>
                      <a:pt x="335642" y="440204"/>
                    </a:cubicBezTo>
                    <a:cubicBezTo>
                      <a:pt x="93445" y="426789"/>
                      <a:pt x="0" y="285202"/>
                      <a:pt x="0" y="16366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1DB5D6C5-3786-4AD7-B433-43E04FAF60A4}"/>
                  </a:ext>
                </a:extLst>
              </p:cNvPr>
              <p:cNvSpPr/>
              <p:nvPr/>
            </p:nvSpPr>
            <p:spPr>
              <a:xfrm rot="20712607">
                <a:off x="1204638" y="3784072"/>
                <a:ext cx="691251" cy="440143"/>
              </a:xfrm>
              <a:prstGeom prst="ellipse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rgbClr val="FFC000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47624F38-BC69-433D-9D02-97F1FA65BBB3}"/>
                  </a:ext>
                </a:extLst>
              </p:cNvPr>
              <p:cNvSpPr/>
              <p:nvPr/>
            </p:nvSpPr>
            <p:spPr>
              <a:xfrm rot="20712607">
                <a:off x="1386528" y="3822589"/>
                <a:ext cx="386673" cy="299230"/>
              </a:xfrm>
              <a:prstGeom prst="ellipse">
                <a:avLst/>
              </a:prstGeom>
              <a:gradFill flip="none" rotWithShape="1">
                <a:gsLst>
                  <a:gs pos="0">
                    <a:srgbClr val="FF6600"/>
                  </a:gs>
                  <a:gs pos="5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1" name="グループ化 730">
              <a:extLst>
                <a:ext uri="{FF2B5EF4-FFF2-40B4-BE49-F238E27FC236}">
                  <a16:creationId xmlns:a16="http://schemas.microsoft.com/office/drawing/2014/main" id="{4AA6786C-B7F1-4B3B-955D-F064BFD36F8C}"/>
                </a:ext>
              </a:extLst>
            </p:cNvPr>
            <p:cNvGrpSpPr/>
            <p:nvPr/>
          </p:nvGrpSpPr>
          <p:grpSpPr>
            <a:xfrm>
              <a:off x="3777146" y="4393789"/>
              <a:ext cx="659725" cy="357520"/>
              <a:chOff x="1525180" y="6076461"/>
              <a:chExt cx="1536800" cy="832827"/>
            </a:xfrm>
            <a:solidFill>
              <a:srgbClr val="00CC00"/>
            </a:solidFill>
          </p:grpSpPr>
          <p:sp>
            <p:nvSpPr>
              <p:cNvPr id="773" name="円: 塗りつぶしなし 772">
                <a:extLst>
                  <a:ext uri="{FF2B5EF4-FFF2-40B4-BE49-F238E27FC236}">
                    <a16:creationId xmlns:a16="http://schemas.microsoft.com/office/drawing/2014/main" id="{75822958-E8EA-4DCF-B204-A8C6D4B33840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円: 塗りつぶしなし 773">
                <a:extLst>
                  <a:ext uri="{FF2B5EF4-FFF2-40B4-BE49-F238E27FC236}">
                    <a16:creationId xmlns:a16="http://schemas.microsoft.com/office/drawing/2014/main" id="{E4A06FD8-A1F5-47B7-9581-4302A0D7FD63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円: 塗りつぶしなし 774">
                <a:extLst>
                  <a:ext uri="{FF2B5EF4-FFF2-40B4-BE49-F238E27FC236}">
                    <a16:creationId xmlns:a16="http://schemas.microsoft.com/office/drawing/2014/main" id="{09D3CEF6-E161-4FA4-A7D7-C40B230B1F87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円: 塗りつぶしなし 775">
                <a:extLst>
                  <a:ext uri="{FF2B5EF4-FFF2-40B4-BE49-F238E27FC236}">
                    <a16:creationId xmlns:a16="http://schemas.microsoft.com/office/drawing/2014/main" id="{6F49C11F-68E4-4D50-AEF3-26B80AB02891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7" name="円: 塗りつぶしなし 776">
                <a:extLst>
                  <a:ext uri="{FF2B5EF4-FFF2-40B4-BE49-F238E27FC236}">
                    <a16:creationId xmlns:a16="http://schemas.microsoft.com/office/drawing/2014/main" id="{269250F8-914C-4407-852E-9E0B671A7431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8" name="円: 塗りつぶしなし 777">
                <a:extLst>
                  <a:ext uri="{FF2B5EF4-FFF2-40B4-BE49-F238E27FC236}">
                    <a16:creationId xmlns:a16="http://schemas.microsoft.com/office/drawing/2014/main" id="{DE17EE8B-9B22-450C-8EF8-2FEC715A8D35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9" name="円: 塗りつぶしなし 778">
                <a:extLst>
                  <a:ext uri="{FF2B5EF4-FFF2-40B4-BE49-F238E27FC236}">
                    <a16:creationId xmlns:a16="http://schemas.microsoft.com/office/drawing/2014/main" id="{F172329C-4329-472B-9AA5-C27DF62E496A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円: 塗りつぶしなし 779">
                <a:extLst>
                  <a:ext uri="{FF2B5EF4-FFF2-40B4-BE49-F238E27FC236}">
                    <a16:creationId xmlns:a16="http://schemas.microsoft.com/office/drawing/2014/main" id="{F5A258FA-A684-4A5F-9DCD-78868FC34D20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1" name="円: 塗りつぶしなし 780">
                <a:extLst>
                  <a:ext uri="{FF2B5EF4-FFF2-40B4-BE49-F238E27FC236}">
                    <a16:creationId xmlns:a16="http://schemas.microsoft.com/office/drawing/2014/main" id="{FCE34467-FEF3-4C96-BD8E-B63775A22F8C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円: 塗りつぶしなし 781">
                <a:extLst>
                  <a:ext uri="{FF2B5EF4-FFF2-40B4-BE49-F238E27FC236}">
                    <a16:creationId xmlns:a16="http://schemas.microsoft.com/office/drawing/2014/main" id="{BEC73F6B-BF94-4141-92C2-0A70137827D8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3" name="円: 塗りつぶしなし 782">
                <a:extLst>
                  <a:ext uri="{FF2B5EF4-FFF2-40B4-BE49-F238E27FC236}">
                    <a16:creationId xmlns:a16="http://schemas.microsoft.com/office/drawing/2014/main" id="{0CF529D3-CD59-48EC-BE39-2026CA008330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4" name="円: 塗りつぶしなし 783">
                <a:extLst>
                  <a:ext uri="{FF2B5EF4-FFF2-40B4-BE49-F238E27FC236}">
                    <a16:creationId xmlns:a16="http://schemas.microsoft.com/office/drawing/2014/main" id="{B3B6F662-58FB-4296-8869-490CEB59D255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円: 塗りつぶしなし 784">
                <a:extLst>
                  <a:ext uri="{FF2B5EF4-FFF2-40B4-BE49-F238E27FC236}">
                    <a16:creationId xmlns:a16="http://schemas.microsoft.com/office/drawing/2014/main" id="{1E2F28BF-2EE8-449B-86C8-169FE0A8B15E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6" name="円: 塗りつぶしなし 785">
                <a:extLst>
                  <a:ext uri="{FF2B5EF4-FFF2-40B4-BE49-F238E27FC236}">
                    <a16:creationId xmlns:a16="http://schemas.microsoft.com/office/drawing/2014/main" id="{4E09E37D-9A8D-41A4-B9F5-A9F5A6999056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7" name="円: 塗りつぶしなし 786">
                <a:extLst>
                  <a:ext uri="{FF2B5EF4-FFF2-40B4-BE49-F238E27FC236}">
                    <a16:creationId xmlns:a16="http://schemas.microsoft.com/office/drawing/2014/main" id="{778B6B98-E9D0-4943-8CDE-A79B8A9D0135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8" name="円: 塗りつぶしなし 787">
                <a:extLst>
                  <a:ext uri="{FF2B5EF4-FFF2-40B4-BE49-F238E27FC236}">
                    <a16:creationId xmlns:a16="http://schemas.microsoft.com/office/drawing/2014/main" id="{95535DBB-C673-4D23-9570-666173BBFD0D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9" name="円: 塗りつぶしなし 788">
                <a:extLst>
                  <a:ext uri="{FF2B5EF4-FFF2-40B4-BE49-F238E27FC236}">
                    <a16:creationId xmlns:a16="http://schemas.microsoft.com/office/drawing/2014/main" id="{ABA70088-ADFE-4020-978D-2A8627B06E56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0" name="円: 塗りつぶしなし 789">
                <a:extLst>
                  <a:ext uri="{FF2B5EF4-FFF2-40B4-BE49-F238E27FC236}">
                    <a16:creationId xmlns:a16="http://schemas.microsoft.com/office/drawing/2014/main" id="{DB8E744F-975D-4CE9-AB0D-FCC51C5B8986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1" name="円: 塗りつぶしなし 790">
                <a:extLst>
                  <a:ext uri="{FF2B5EF4-FFF2-40B4-BE49-F238E27FC236}">
                    <a16:creationId xmlns:a16="http://schemas.microsoft.com/office/drawing/2014/main" id="{9A2F3C69-FD30-4399-8203-7FF609EA5FAA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2" name="円: 塗りつぶしなし 791">
                <a:extLst>
                  <a:ext uri="{FF2B5EF4-FFF2-40B4-BE49-F238E27FC236}">
                    <a16:creationId xmlns:a16="http://schemas.microsoft.com/office/drawing/2014/main" id="{A8AB0DD5-5F6E-45EF-880E-FD61D69A33A4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3" name="円: 塗りつぶしなし 792">
                <a:extLst>
                  <a:ext uri="{FF2B5EF4-FFF2-40B4-BE49-F238E27FC236}">
                    <a16:creationId xmlns:a16="http://schemas.microsoft.com/office/drawing/2014/main" id="{3A497B73-68A4-4043-B3A6-2A522FCA1968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4" name="円: 塗りつぶしなし 793">
                <a:extLst>
                  <a:ext uri="{FF2B5EF4-FFF2-40B4-BE49-F238E27FC236}">
                    <a16:creationId xmlns:a16="http://schemas.microsoft.com/office/drawing/2014/main" id="{5AEC88AD-5B7B-431B-B19A-2B251C49F593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grpFill/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2FFF21B6-EB7E-4576-9622-072709B5DA57}"/>
                </a:ext>
              </a:extLst>
            </p:cNvPr>
            <p:cNvGrpSpPr/>
            <p:nvPr/>
          </p:nvGrpSpPr>
          <p:grpSpPr>
            <a:xfrm>
              <a:off x="2720555" y="4456672"/>
              <a:ext cx="1998240" cy="1047689"/>
              <a:chOff x="2720555" y="4456672"/>
              <a:chExt cx="1998240" cy="1047689"/>
            </a:xfrm>
          </p:grpSpPr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E3BBB126-29AE-47B9-80D7-5C8BC68E82B1}"/>
                  </a:ext>
                </a:extLst>
              </p:cNvPr>
              <p:cNvGrpSpPr/>
              <p:nvPr/>
            </p:nvGrpSpPr>
            <p:grpSpPr>
              <a:xfrm>
                <a:off x="3595355" y="4965392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765" name="グループ化 764">
                  <a:extLst>
                    <a:ext uri="{FF2B5EF4-FFF2-40B4-BE49-F238E27FC236}">
                      <a16:creationId xmlns:a16="http://schemas.microsoft.com/office/drawing/2014/main" id="{1782073E-0266-485E-B77F-B4A79693B66D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D3C319B5-51EC-4A18-A8E4-C6B6E21C8AF5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0" name="楕円 769">
                    <a:extLst>
                      <a:ext uri="{FF2B5EF4-FFF2-40B4-BE49-F238E27FC236}">
                        <a16:creationId xmlns:a16="http://schemas.microsoft.com/office/drawing/2014/main" id="{8D7B429B-A288-41BC-A318-A0D52FC03F96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1" name="楕円 770">
                    <a:extLst>
                      <a:ext uri="{FF2B5EF4-FFF2-40B4-BE49-F238E27FC236}">
                        <a16:creationId xmlns:a16="http://schemas.microsoft.com/office/drawing/2014/main" id="{BF035AC2-7A8D-42CB-9B16-C1D5755C1219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72" name="楕円 771">
                    <a:extLst>
                      <a:ext uri="{FF2B5EF4-FFF2-40B4-BE49-F238E27FC236}">
                        <a16:creationId xmlns:a16="http://schemas.microsoft.com/office/drawing/2014/main" id="{38612019-66CB-4A66-B525-08BD77ADE95B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66" name="楕円 519">
                  <a:extLst>
                    <a:ext uri="{FF2B5EF4-FFF2-40B4-BE49-F238E27FC236}">
                      <a16:creationId xmlns:a16="http://schemas.microsoft.com/office/drawing/2014/main" id="{56C18F98-2826-4D60-AF5D-560A2F686BF0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楕円 10">
                  <a:extLst>
                    <a:ext uri="{FF2B5EF4-FFF2-40B4-BE49-F238E27FC236}">
                      <a16:creationId xmlns:a16="http://schemas.microsoft.com/office/drawing/2014/main" id="{01B4AB36-93C6-4DEA-8FE3-26407B94FC59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8" name="楕円 767">
                  <a:extLst>
                    <a:ext uri="{FF2B5EF4-FFF2-40B4-BE49-F238E27FC236}">
                      <a16:creationId xmlns:a16="http://schemas.microsoft.com/office/drawing/2014/main" id="{7414326F-9F67-4FF7-BA9B-4855EA5683C7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7" name="グループ化 746">
                <a:extLst>
                  <a:ext uri="{FF2B5EF4-FFF2-40B4-BE49-F238E27FC236}">
                    <a16:creationId xmlns:a16="http://schemas.microsoft.com/office/drawing/2014/main" id="{6A04D12C-3637-44C5-BF2D-BC9097D9615C}"/>
                  </a:ext>
                </a:extLst>
              </p:cNvPr>
              <p:cNvGrpSpPr/>
              <p:nvPr/>
            </p:nvGrpSpPr>
            <p:grpSpPr>
              <a:xfrm>
                <a:off x="3022479" y="4784476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757" name="グループ化 756">
                  <a:extLst>
                    <a:ext uri="{FF2B5EF4-FFF2-40B4-BE49-F238E27FC236}">
                      <a16:creationId xmlns:a16="http://schemas.microsoft.com/office/drawing/2014/main" id="{AA24E035-3268-4235-B838-E4A4B1AB0EF0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761" name="フリーフォーム: 図形 760">
                    <a:extLst>
                      <a:ext uri="{FF2B5EF4-FFF2-40B4-BE49-F238E27FC236}">
                        <a16:creationId xmlns:a16="http://schemas.microsoft.com/office/drawing/2014/main" id="{F90E23C5-DEC5-4123-A98A-5CC85B51B420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2" name="楕円 761">
                    <a:extLst>
                      <a:ext uri="{FF2B5EF4-FFF2-40B4-BE49-F238E27FC236}">
                        <a16:creationId xmlns:a16="http://schemas.microsoft.com/office/drawing/2014/main" id="{D173D1EE-3B1F-4CBA-945B-E8F713E2DFE0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3" name="楕円 762">
                    <a:extLst>
                      <a:ext uri="{FF2B5EF4-FFF2-40B4-BE49-F238E27FC236}">
                        <a16:creationId xmlns:a16="http://schemas.microsoft.com/office/drawing/2014/main" id="{29A254EB-1D91-4DE9-AE28-DE684B95D586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4" name="楕円 763">
                    <a:extLst>
                      <a:ext uri="{FF2B5EF4-FFF2-40B4-BE49-F238E27FC236}">
                        <a16:creationId xmlns:a16="http://schemas.microsoft.com/office/drawing/2014/main" id="{858EBCAB-A0DC-441B-AB83-50D4140B9D61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58" name="楕円 519">
                  <a:extLst>
                    <a:ext uri="{FF2B5EF4-FFF2-40B4-BE49-F238E27FC236}">
                      <a16:creationId xmlns:a16="http://schemas.microsoft.com/office/drawing/2014/main" id="{3A2970C3-0644-4E10-8E0C-0167A5F8379C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楕円 10">
                  <a:extLst>
                    <a:ext uri="{FF2B5EF4-FFF2-40B4-BE49-F238E27FC236}">
                      <a16:creationId xmlns:a16="http://schemas.microsoft.com/office/drawing/2014/main" id="{1F8F3899-6621-442E-9F9B-C7A59952E039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楕円 759">
                  <a:extLst>
                    <a:ext uri="{FF2B5EF4-FFF2-40B4-BE49-F238E27FC236}">
                      <a16:creationId xmlns:a16="http://schemas.microsoft.com/office/drawing/2014/main" id="{4A4B6ADD-8F79-4D01-A216-EBF54C11D6D1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F5CACAE2-5FC1-4C2D-A768-DC13CB8D0171}"/>
                  </a:ext>
                </a:extLst>
              </p:cNvPr>
              <p:cNvGrpSpPr/>
              <p:nvPr/>
            </p:nvGrpSpPr>
            <p:grpSpPr>
              <a:xfrm>
                <a:off x="2720555" y="4456672"/>
                <a:ext cx="1123440" cy="538969"/>
                <a:chOff x="9200208" y="4776279"/>
                <a:chExt cx="1205855" cy="578508"/>
              </a:xfrm>
            </p:grpSpPr>
            <p:grpSp>
              <p:nvGrpSpPr>
                <p:cNvPr id="749" name="グループ化 748">
                  <a:extLst>
                    <a:ext uri="{FF2B5EF4-FFF2-40B4-BE49-F238E27FC236}">
                      <a16:creationId xmlns:a16="http://schemas.microsoft.com/office/drawing/2014/main" id="{E3C0D1E4-74D9-4B06-B738-15DF626ECBF6}"/>
                    </a:ext>
                  </a:extLst>
                </p:cNvPr>
                <p:cNvGrpSpPr/>
                <p:nvPr/>
              </p:nvGrpSpPr>
              <p:grpSpPr>
                <a:xfrm>
                  <a:off x="9200208" y="4776279"/>
                  <a:ext cx="1205855" cy="578508"/>
                  <a:chOff x="9200208" y="4696606"/>
                  <a:chExt cx="1205855" cy="658183"/>
                </a:xfrm>
              </p:grpSpPr>
              <p:sp>
                <p:nvSpPr>
                  <p:cNvPr id="753" name="フリーフォーム: 図形 752">
                    <a:extLst>
                      <a:ext uri="{FF2B5EF4-FFF2-40B4-BE49-F238E27FC236}">
                        <a16:creationId xmlns:a16="http://schemas.microsoft.com/office/drawing/2014/main" id="{F5349401-CCD0-4F23-BB9F-1A1C674BDBBA}"/>
                      </a:ext>
                    </a:extLst>
                  </p:cNvPr>
                  <p:cNvSpPr/>
                  <p:nvPr/>
                </p:nvSpPr>
                <p:spPr>
                  <a:xfrm>
                    <a:off x="9224962" y="4714875"/>
                    <a:ext cx="1159993" cy="639914"/>
                  </a:xfrm>
                  <a:custGeom>
                    <a:avLst/>
                    <a:gdLst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5581 w 1577713"/>
                      <a:gd name="connsiteY6" fmla="*/ 469971 h 938621"/>
                      <a:gd name="connsiteX7" fmla="*/ 0 w 1577713"/>
                      <a:gd name="connsiteY7" fmla="*/ 439148 h 938621"/>
                      <a:gd name="connsiteX8" fmla="*/ 788737 w 1577713"/>
                      <a:gd name="connsiteY8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2133 w 1577713"/>
                      <a:gd name="connsiteY2" fmla="*/ 468651 h 938621"/>
                      <a:gd name="connsiteX3" fmla="*/ 1577713 w 1577713"/>
                      <a:gd name="connsiteY3" fmla="*/ 499473 h 938621"/>
                      <a:gd name="connsiteX4" fmla="*/ 788976 w 1577713"/>
                      <a:gd name="connsiteY4" fmla="*/ 938621 h 938621"/>
                      <a:gd name="connsiteX5" fmla="*/ 239 w 1577713"/>
                      <a:gd name="connsiteY5" fmla="*/ 499473 h 938621"/>
                      <a:gd name="connsiteX6" fmla="*/ 0 w 1577713"/>
                      <a:gd name="connsiteY6" fmla="*/ 439148 h 938621"/>
                      <a:gd name="connsiteX7" fmla="*/ 788737 w 1577713"/>
                      <a:gd name="connsiteY7" fmla="*/ 0 h 938621"/>
                      <a:gd name="connsiteX0" fmla="*/ 788737 w 1577713"/>
                      <a:gd name="connsiteY0" fmla="*/ 0 h 938621"/>
                      <a:gd name="connsiteX1" fmla="*/ 1577474 w 1577713"/>
                      <a:gd name="connsiteY1" fmla="*/ 439148 h 938621"/>
                      <a:gd name="connsiteX2" fmla="*/ 1577713 w 1577713"/>
                      <a:gd name="connsiteY2" fmla="*/ 499473 h 938621"/>
                      <a:gd name="connsiteX3" fmla="*/ 788976 w 1577713"/>
                      <a:gd name="connsiteY3" fmla="*/ 938621 h 938621"/>
                      <a:gd name="connsiteX4" fmla="*/ 239 w 1577713"/>
                      <a:gd name="connsiteY4" fmla="*/ 499473 h 938621"/>
                      <a:gd name="connsiteX5" fmla="*/ 0 w 1577713"/>
                      <a:gd name="connsiteY5" fmla="*/ 439148 h 938621"/>
                      <a:gd name="connsiteX6" fmla="*/ 788737 w 1577713"/>
                      <a:gd name="connsiteY6" fmla="*/ 0 h 938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7713" h="938621">
                        <a:moveTo>
                          <a:pt x="788737" y="0"/>
                        </a:moveTo>
                        <a:cubicBezTo>
                          <a:pt x="1224344" y="0"/>
                          <a:pt x="1577474" y="196613"/>
                          <a:pt x="1577474" y="439148"/>
                        </a:cubicBezTo>
                        <a:cubicBezTo>
                          <a:pt x="1577554" y="459256"/>
                          <a:pt x="1577633" y="479365"/>
                          <a:pt x="1577713" y="499473"/>
                        </a:cubicBezTo>
                        <a:cubicBezTo>
                          <a:pt x="1577713" y="742008"/>
                          <a:pt x="1224583" y="938621"/>
                          <a:pt x="788976" y="938621"/>
                        </a:cubicBezTo>
                        <a:cubicBezTo>
                          <a:pt x="353369" y="938621"/>
                          <a:pt x="239" y="742008"/>
                          <a:pt x="239" y="499473"/>
                        </a:cubicBezTo>
                        <a:cubicBezTo>
                          <a:pt x="159" y="479365"/>
                          <a:pt x="80" y="459256"/>
                          <a:pt x="0" y="439148"/>
                        </a:cubicBezTo>
                        <a:cubicBezTo>
                          <a:pt x="0" y="196613"/>
                          <a:pt x="353130" y="0"/>
                          <a:pt x="788737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4" name="楕円 753">
                    <a:extLst>
                      <a:ext uri="{FF2B5EF4-FFF2-40B4-BE49-F238E27FC236}">
                        <a16:creationId xmlns:a16="http://schemas.microsoft.com/office/drawing/2014/main" id="{CC479AE7-2D93-4ADC-9285-FD1095D3E184}"/>
                      </a:ext>
                    </a:extLst>
                  </p:cNvPr>
                  <p:cNvSpPr/>
                  <p:nvPr/>
                </p:nvSpPr>
                <p:spPr>
                  <a:xfrm>
                    <a:off x="9200208" y="4714875"/>
                    <a:ext cx="1205855" cy="637635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rgbClr val="ED7D31">
                        <a:lumMod val="75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5" name="楕円 754">
                    <a:extLst>
                      <a:ext uri="{FF2B5EF4-FFF2-40B4-BE49-F238E27FC236}">
                        <a16:creationId xmlns:a16="http://schemas.microsoft.com/office/drawing/2014/main" id="{5A59E808-04AC-4E78-B472-6E3C0552CECB}"/>
                      </a:ext>
                    </a:extLst>
                  </p:cNvPr>
                  <p:cNvSpPr/>
                  <p:nvPr/>
                </p:nvSpPr>
                <p:spPr>
                  <a:xfrm>
                    <a:off x="9204557" y="4716148"/>
                    <a:ext cx="1151115" cy="58627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6" name="楕円 755">
                    <a:extLst>
                      <a:ext uri="{FF2B5EF4-FFF2-40B4-BE49-F238E27FC236}">
                        <a16:creationId xmlns:a16="http://schemas.microsoft.com/office/drawing/2014/main" id="{3A01AF91-3EEB-4116-9777-46431C98FA26}"/>
                      </a:ext>
                    </a:extLst>
                  </p:cNvPr>
                  <p:cNvSpPr/>
                  <p:nvPr/>
                </p:nvSpPr>
                <p:spPr>
                  <a:xfrm>
                    <a:off x="9222229" y="4696606"/>
                    <a:ext cx="1167165" cy="569643"/>
                  </a:xfrm>
                  <a:prstGeom prst="ellipse">
                    <a:avLst/>
                  </a:prstGeom>
                  <a:pattFill prst="dkUpDiag">
                    <a:fgClr>
                      <a:srgbClr val="ED7D31">
                        <a:lumMod val="60000"/>
                        <a:lumOff val="40000"/>
                      </a:srgbClr>
                    </a:fgClr>
                    <a:bgClr>
                      <a:srgbClr val="CC66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50" name="楕円 519">
                  <a:extLst>
                    <a:ext uri="{FF2B5EF4-FFF2-40B4-BE49-F238E27FC236}">
                      <a16:creationId xmlns:a16="http://schemas.microsoft.com/office/drawing/2014/main" id="{5C54B71B-BD1B-411A-9613-21D627DD430C}"/>
                    </a:ext>
                  </a:extLst>
                </p:cNvPr>
                <p:cNvSpPr/>
                <p:nvPr/>
              </p:nvSpPr>
              <p:spPr>
                <a:xfrm>
                  <a:off x="9294027" y="4907204"/>
                  <a:ext cx="1001277" cy="338254"/>
                </a:xfrm>
                <a:custGeom>
                  <a:avLst/>
                  <a:gdLst>
                    <a:gd name="connsiteX0" fmla="*/ 0 w 998096"/>
                    <a:gd name="connsiteY0" fmla="*/ 176271 h 352541"/>
                    <a:gd name="connsiteX1" fmla="*/ 499048 w 998096"/>
                    <a:gd name="connsiteY1" fmla="*/ 0 h 352541"/>
                    <a:gd name="connsiteX2" fmla="*/ 998096 w 998096"/>
                    <a:gd name="connsiteY2" fmla="*/ 176271 h 352541"/>
                    <a:gd name="connsiteX3" fmla="*/ 499048 w 998096"/>
                    <a:gd name="connsiteY3" fmla="*/ 352542 h 352541"/>
                    <a:gd name="connsiteX4" fmla="*/ 0 w 998096"/>
                    <a:gd name="connsiteY4" fmla="*/ 176271 h 352541"/>
                    <a:gd name="connsiteX0" fmla="*/ 4128 w 1002521"/>
                    <a:gd name="connsiteY0" fmla="*/ 185796 h 362067"/>
                    <a:gd name="connsiteX1" fmla="*/ 746064 w 1002521"/>
                    <a:gd name="connsiteY1" fmla="*/ 0 h 362067"/>
                    <a:gd name="connsiteX2" fmla="*/ 1002224 w 1002521"/>
                    <a:gd name="connsiteY2" fmla="*/ 185796 h 362067"/>
                    <a:gd name="connsiteX3" fmla="*/ 503176 w 1002521"/>
                    <a:gd name="connsiteY3" fmla="*/ 362067 h 362067"/>
                    <a:gd name="connsiteX4" fmla="*/ 4128 w 1002521"/>
                    <a:gd name="connsiteY4" fmla="*/ 185796 h 362067"/>
                    <a:gd name="connsiteX0" fmla="*/ 3181 w 1001277"/>
                    <a:gd name="connsiteY0" fmla="*/ 161983 h 338254"/>
                    <a:gd name="connsiteX1" fmla="*/ 711780 w 1001277"/>
                    <a:gd name="connsiteY1" fmla="*/ 0 h 338254"/>
                    <a:gd name="connsiteX2" fmla="*/ 1001277 w 1001277"/>
                    <a:gd name="connsiteY2" fmla="*/ 161983 h 338254"/>
                    <a:gd name="connsiteX3" fmla="*/ 502229 w 1001277"/>
                    <a:gd name="connsiteY3" fmla="*/ 338254 h 338254"/>
                    <a:gd name="connsiteX4" fmla="*/ 3181 w 1001277"/>
                    <a:gd name="connsiteY4" fmla="*/ 161983 h 338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1277" h="338254">
                      <a:moveTo>
                        <a:pt x="3181" y="161983"/>
                      </a:moveTo>
                      <a:cubicBezTo>
                        <a:pt x="38106" y="105607"/>
                        <a:pt x="436163" y="0"/>
                        <a:pt x="711780" y="0"/>
                      </a:cubicBezTo>
                      <a:cubicBezTo>
                        <a:pt x="987397" y="0"/>
                        <a:pt x="1001277" y="64631"/>
                        <a:pt x="1001277" y="161983"/>
                      </a:cubicBezTo>
                      <a:cubicBezTo>
                        <a:pt x="1001277" y="259335"/>
                        <a:pt x="777846" y="338254"/>
                        <a:pt x="502229" y="338254"/>
                      </a:cubicBezTo>
                      <a:cubicBezTo>
                        <a:pt x="226612" y="338254"/>
                        <a:pt x="-31744" y="218359"/>
                        <a:pt x="3181" y="161983"/>
                      </a:cubicBezTo>
                      <a:close/>
                    </a:path>
                  </a:pathLst>
                </a:custGeom>
                <a:pattFill prst="ltUpDiag">
                  <a:fgClr>
                    <a:srgbClr val="ED7D31">
                      <a:lumMod val="60000"/>
                      <a:lumOff val="4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楕円 10">
                  <a:extLst>
                    <a:ext uri="{FF2B5EF4-FFF2-40B4-BE49-F238E27FC236}">
                      <a16:creationId xmlns:a16="http://schemas.microsoft.com/office/drawing/2014/main" id="{499AF1D3-15ED-4E09-B648-CBDD81A03665}"/>
                    </a:ext>
                  </a:extLst>
                </p:cNvPr>
                <p:cNvSpPr/>
                <p:nvPr/>
              </p:nvSpPr>
              <p:spPr>
                <a:xfrm>
                  <a:off x="9281295" y="4814864"/>
                  <a:ext cx="836705" cy="196397"/>
                </a:xfrm>
                <a:custGeom>
                  <a:avLst/>
                  <a:gdLst>
                    <a:gd name="connsiteX0" fmla="*/ 0 w 500063"/>
                    <a:gd name="connsiteY0" fmla="*/ 33086 h 66171"/>
                    <a:gd name="connsiteX1" fmla="*/ 250032 w 500063"/>
                    <a:gd name="connsiteY1" fmla="*/ 0 h 66171"/>
                    <a:gd name="connsiteX2" fmla="*/ 500064 w 500063"/>
                    <a:gd name="connsiteY2" fmla="*/ 33086 h 66171"/>
                    <a:gd name="connsiteX3" fmla="*/ 250032 w 500063"/>
                    <a:gd name="connsiteY3" fmla="*/ 66172 h 66171"/>
                    <a:gd name="connsiteX4" fmla="*/ 0 w 500063"/>
                    <a:gd name="connsiteY4" fmla="*/ 33086 h 66171"/>
                    <a:gd name="connsiteX0" fmla="*/ 0 w 516733"/>
                    <a:gd name="connsiteY0" fmla="*/ 137813 h 140884"/>
                    <a:gd name="connsiteX1" fmla="*/ 266701 w 516733"/>
                    <a:gd name="connsiteY1" fmla="*/ 4714 h 140884"/>
                    <a:gd name="connsiteX2" fmla="*/ 516733 w 516733"/>
                    <a:gd name="connsiteY2" fmla="*/ 37800 h 140884"/>
                    <a:gd name="connsiteX3" fmla="*/ 266701 w 516733"/>
                    <a:gd name="connsiteY3" fmla="*/ 70886 h 140884"/>
                    <a:gd name="connsiteX4" fmla="*/ 0 w 516733"/>
                    <a:gd name="connsiteY4" fmla="*/ 137813 h 140884"/>
                    <a:gd name="connsiteX0" fmla="*/ 105 w 516838"/>
                    <a:gd name="connsiteY0" fmla="*/ 157734 h 159858"/>
                    <a:gd name="connsiteX1" fmla="*/ 297762 w 516838"/>
                    <a:gd name="connsiteY1" fmla="*/ 3203 h 159858"/>
                    <a:gd name="connsiteX2" fmla="*/ 516838 w 516838"/>
                    <a:gd name="connsiteY2" fmla="*/ 57721 h 159858"/>
                    <a:gd name="connsiteX3" fmla="*/ 266806 w 516838"/>
                    <a:gd name="connsiteY3" fmla="*/ 90807 h 159858"/>
                    <a:gd name="connsiteX4" fmla="*/ 105 w 516838"/>
                    <a:gd name="connsiteY4" fmla="*/ 157734 h 159858"/>
                    <a:gd name="connsiteX0" fmla="*/ 133 w 759753"/>
                    <a:gd name="connsiteY0" fmla="*/ 158807 h 160974"/>
                    <a:gd name="connsiteX1" fmla="*/ 297790 w 759753"/>
                    <a:gd name="connsiteY1" fmla="*/ 4276 h 160974"/>
                    <a:gd name="connsiteX2" fmla="*/ 759753 w 759753"/>
                    <a:gd name="connsiteY2" fmla="*/ 49269 h 160974"/>
                    <a:gd name="connsiteX3" fmla="*/ 266834 w 759753"/>
                    <a:gd name="connsiteY3" fmla="*/ 91880 h 160974"/>
                    <a:gd name="connsiteX4" fmla="*/ 133 w 759753"/>
                    <a:gd name="connsiteY4" fmla="*/ 158807 h 160974"/>
                    <a:gd name="connsiteX0" fmla="*/ 133 w 759753"/>
                    <a:gd name="connsiteY0" fmla="*/ 165056 h 167223"/>
                    <a:gd name="connsiteX1" fmla="*/ 297790 w 759753"/>
                    <a:gd name="connsiteY1" fmla="*/ 10525 h 167223"/>
                    <a:gd name="connsiteX2" fmla="*/ 759753 w 759753"/>
                    <a:gd name="connsiteY2" fmla="*/ 55518 h 167223"/>
                    <a:gd name="connsiteX3" fmla="*/ 266834 w 759753"/>
                    <a:gd name="connsiteY3" fmla="*/ 98129 h 167223"/>
                    <a:gd name="connsiteX4" fmla="*/ 133 w 759753"/>
                    <a:gd name="connsiteY4" fmla="*/ 165056 h 167223"/>
                    <a:gd name="connsiteX0" fmla="*/ 113 w 790689"/>
                    <a:gd name="connsiteY0" fmla="*/ 189073 h 190712"/>
                    <a:gd name="connsiteX1" fmla="*/ 328726 w 790689"/>
                    <a:gd name="connsiteY1" fmla="*/ 5967 h 190712"/>
                    <a:gd name="connsiteX2" fmla="*/ 790689 w 790689"/>
                    <a:gd name="connsiteY2" fmla="*/ 50960 h 190712"/>
                    <a:gd name="connsiteX3" fmla="*/ 297770 w 790689"/>
                    <a:gd name="connsiteY3" fmla="*/ 93571 h 190712"/>
                    <a:gd name="connsiteX4" fmla="*/ 113 w 790689"/>
                    <a:gd name="connsiteY4" fmla="*/ 189073 h 190712"/>
                    <a:gd name="connsiteX0" fmla="*/ 4507 w 795083"/>
                    <a:gd name="connsiteY0" fmla="*/ 189073 h 191202"/>
                    <a:gd name="connsiteX1" fmla="*/ 333120 w 795083"/>
                    <a:gd name="connsiteY1" fmla="*/ 5967 h 191202"/>
                    <a:gd name="connsiteX2" fmla="*/ 795083 w 795083"/>
                    <a:gd name="connsiteY2" fmla="*/ 50960 h 191202"/>
                    <a:gd name="connsiteX3" fmla="*/ 302164 w 795083"/>
                    <a:gd name="connsiteY3" fmla="*/ 93571 h 191202"/>
                    <a:gd name="connsiteX4" fmla="*/ 4507 w 795083"/>
                    <a:gd name="connsiteY4" fmla="*/ 189073 h 191202"/>
                    <a:gd name="connsiteX0" fmla="*/ 7481 w 798057"/>
                    <a:gd name="connsiteY0" fmla="*/ 196505 h 198634"/>
                    <a:gd name="connsiteX1" fmla="*/ 336094 w 798057"/>
                    <a:gd name="connsiteY1" fmla="*/ 13399 h 198634"/>
                    <a:gd name="connsiteX2" fmla="*/ 798057 w 798057"/>
                    <a:gd name="connsiteY2" fmla="*/ 58392 h 198634"/>
                    <a:gd name="connsiteX3" fmla="*/ 305138 w 798057"/>
                    <a:gd name="connsiteY3" fmla="*/ 101003 h 198634"/>
                    <a:gd name="connsiteX4" fmla="*/ 7481 w 798057"/>
                    <a:gd name="connsiteY4" fmla="*/ 196505 h 198634"/>
                    <a:gd name="connsiteX0" fmla="*/ 4612 w 833288"/>
                    <a:gd name="connsiteY0" fmla="*/ 189436 h 191573"/>
                    <a:gd name="connsiteX1" fmla="*/ 333225 w 833288"/>
                    <a:gd name="connsiteY1" fmla="*/ 6330 h 191573"/>
                    <a:gd name="connsiteX2" fmla="*/ 833288 w 833288"/>
                    <a:gd name="connsiteY2" fmla="*/ 48941 h 191573"/>
                    <a:gd name="connsiteX3" fmla="*/ 302269 w 833288"/>
                    <a:gd name="connsiteY3" fmla="*/ 93934 h 191573"/>
                    <a:gd name="connsiteX4" fmla="*/ 4612 w 833288"/>
                    <a:gd name="connsiteY4" fmla="*/ 189436 h 191573"/>
                    <a:gd name="connsiteX0" fmla="*/ 4612 w 833333"/>
                    <a:gd name="connsiteY0" fmla="*/ 191248 h 193385"/>
                    <a:gd name="connsiteX1" fmla="*/ 333225 w 833333"/>
                    <a:gd name="connsiteY1" fmla="*/ 8142 h 193385"/>
                    <a:gd name="connsiteX2" fmla="*/ 833288 w 833333"/>
                    <a:gd name="connsiteY2" fmla="*/ 50753 h 193385"/>
                    <a:gd name="connsiteX3" fmla="*/ 302269 w 833333"/>
                    <a:gd name="connsiteY3" fmla="*/ 95746 h 193385"/>
                    <a:gd name="connsiteX4" fmla="*/ 4612 w 833333"/>
                    <a:gd name="connsiteY4" fmla="*/ 191248 h 193385"/>
                    <a:gd name="connsiteX0" fmla="*/ 7962 w 836705"/>
                    <a:gd name="connsiteY0" fmla="*/ 194260 h 196397"/>
                    <a:gd name="connsiteX1" fmla="*/ 336575 w 836705"/>
                    <a:gd name="connsiteY1" fmla="*/ 11154 h 196397"/>
                    <a:gd name="connsiteX2" fmla="*/ 836638 w 836705"/>
                    <a:gd name="connsiteY2" fmla="*/ 53765 h 196397"/>
                    <a:gd name="connsiteX3" fmla="*/ 305619 w 836705"/>
                    <a:gd name="connsiteY3" fmla="*/ 98758 h 196397"/>
                    <a:gd name="connsiteX4" fmla="*/ 7962 w 836705"/>
                    <a:gd name="connsiteY4" fmla="*/ 194260 h 19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6705" h="196397">
                      <a:moveTo>
                        <a:pt x="7962" y="194260"/>
                      </a:moveTo>
                      <a:cubicBezTo>
                        <a:pt x="-32123" y="177278"/>
                        <a:pt x="79399" y="41714"/>
                        <a:pt x="336575" y="11154"/>
                      </a:cubicBezTo>
                      <a:cubicBezTo>
                        <a:pt x="593751" y="-19406"/>
                        <a:pt x="841401" y="18823"/>
                        <a:pt x="836638" y="53765"/>
                      </a:cubicBezTo>
                      <a:cubicBezTo>
                        <a:pt x="831875" y="88707"/>
                        <a:pt x="443732" y="75342"/>
                        <a:pt x="305619" y="98758"/>
                      </a:cubicBezTo>
                      <a:cubicBezTo>
                        <a:pt x="167506" y="122174"/>
                        <a:pt x="48047" y="211242"/>
                        <a:pt x="7962" y="19426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楕円 751">
                  <a:extLst>
                    <a:ext uri="{FF2B5EF4-FFF2-40B4-BE49-F238E27FC236}">
                      <a16:creationId xmlns:a16="http://schemas.microsoft.com/office/drawing/2014/main" id="{9329A7A9-38E7-4309-8AF2-9494F46EC39A}"/>
                    </a:ext>
                  </a:extLst>
                </p:cNvPr>
                <p:cNvSpPr/>
                <p:nvPr/>
              </p:nvSpPr>
              <p:spPr>
                <a:xfrm>
                  <a:off x="9534091" y="5143499"/>
                  <a:ext cx="538598" cy="60419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33" name="グループ化 732">
              <a:extLst>
                <a:ext uri="{FF2B5EF4-FFF2-40B4-BE49-F238E27FC236}">
                  <a16:creationId xmlns:a16="http://schemas.microsoft.com/office/drawing/2014/main" id="{5C20841D-EBEB-4817-8951-A2EC688A37C3}"/>
                </a:ext>
              </a:extLst>
            </p:cNvPr>
            <p:cNvGrpSpPr/>
            <p:nvPr/>
          </p:nvGrpSpPr>
          <p:grpSpPr>
            <a:xfrm>
              <a:off x="3848484" y="4088483"/>
              <a:ext cx="1079421" cy="246879"/>
              <a:chOff x="4552516" y="3045234"/>
              <a:chExt cx="1901500" cy="434900"/>
            </a:xfrm>
            <a:solidFill>
              <a:srgbClr val="FF0066"/>
            </a:solidFill>
          </p:grpSpPr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C34F5F48-C4F7-454A-937F-851C2D564F9D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61076B47-DAF7-4560-80C8-B259E8C63923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A1DECF52-E16D-48A8-BE3E-D869F0EC5E4B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CCB0A3B-130B-4A94-B341-571F4F899FBA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4D2430F6-79EC-4194-883E-40DF179A7DA5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E60BB099-EEBE-4095-87D7-092EBC651AEE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C1AA141B-8633-44C8-8E46-EB08E0E50958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DC4C90E6-CEA6-4387-AD48-271063696A88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48A1009B-25AF-4AB4-8015-0665A0EDA1C5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15E016B7-2236-43B8-A69C-9F938DF6A68B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5F453A02-5E25-47DE-8E81-F5851E7C1A95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99238044-C50D-4B24-A04A-1DF2B5FF6559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65" name="グループ化 864">
            <a:extLst>
              <a:ext uri="{FF2B5EF4-FFF2-40B4-BE49-F238E27FC236}">
                <a16:creationId xmlns:a16="http://schemas.microsoft.com/office/drawing/2014/main" id="{6C63A87E-22F6-4C97-BF3F-27C8BFF6F1E9}"/>
              </a:ext>
            </a:extLst>
          </p:cNvPr>
          <p:cNvGrpSpPr/>
          <p:nvPr/>
        </p:nvGrpSpPr>
        <p:grpSpPr>
          <a:xfrm>
            <a:off x="764579" y="1257623"/>
            <a:ext cx="2451442" cy="1987989"/>
            <a:chOff x="2751521" y="3258904"/>
            <a:chExt cx="2854357" cy="2314732"/>
          </a:xfrm>
        </p:grpSpPr>
        <p:sp>
          <p:nvSpPr>
            <p:cNvPr id="866" name="楕円 865">
              <a:extLst>
                <a:ext uri="{FF2B5EF4-FFF2-40B4-BE49-F238E27FC236}">
                  <a16:creationId xmlns:a16="http://schemas.microsoft.com/office/drawing/2014/main" id="{9550A999-3ECD-436A-9B60-6550E9D11B6C}"/>
                </a:ext>
              </a:extLst>
            </p:cNvPr>
            <p:cNvSpPr/>
            <p:nvPr/>
          </p:nvSpPr>
          <p:spPr>
            <a:xfrm>
              <a:off x="2751521" y="3258904"/>
              <a:ext cx="2854357" cy="2314732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lumMod val="60000"/>
                    <a:lumOff val="40000"/>
                  </a:srgbClr>
                </a:gs>
                <a:gs pos="54000">
                  <a:srgbClr val="FFC000">
                    <a:lumMod val="20000"/>
                    <a:lumOff val="80000"/>
                  </a:srgbClr>
                </a:gs>
                <a:gs pos="100000">
                  <a:srgbClr val="FFC000">
                    <a:lumMod val="60000"/>
                    <a:lumOff val="40000"/>
                  </a:srgbClr>
                </a:gs>
              </a:gsLst>
              <a:lin ang="81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F0AA6388-C00B-4FBE-B98F-F363B013F917}"/>
                </a:ext>
              </a:extLst>
            </p:cNvPr>
            <p:cNvGrpSpPr/>
            <p:nvPr/>
          </p:nvGrpSpPr>
          <p:grpSpPr>
            <a:xfrm rot="21092461">
              <a:off x="2956238" y="3697123"/>
              <a:ext cx="2257542" cy="732375"/>
              <a:chOff x="1526866" y="2223520"/>
              <a:chExt cx="3210235" cy="929131"/>
            </a:xfrm>
          </p:grpSpPr>
          <p:sp>
            <p:nvSpPr>
              <p:cNvPr id="930" name="楕円 1">
                <a:extLst>
                  <a:ext uri="{FF2B5EF4-FFF2-40B4-BE49-F238E27FC236}">
                    <a16:creationId xmlns:a16="http://schemas.microsoft.com/office/drawing/2014/main" id="{B97A98D1-E552-4948-9FA1-BC0A2A8B0B3D}"/>
                  </a:ext>
                </a:extLst>
              </p:cNvPr>
              <p:cNvSpPr/>
              <p:nvPr/>
            </p:nvSpPr>
            <p:spPr>
              <a:xfrm>
                <a:off x="1526866" y="2223520"/>
                <a:ext cx="3210235" cy="929131"/>
              </a:xfrm>
              <a:custGeom>
                <a:avLst/>
                <a:gdLst>
                  <a:gd name="connsiteX0" fmla="*/ 0 w 2510286"/>
                  <a:gd name="connsiteY0" fmla="*/ 457200 h 914400"/>
                  <a:gd name="connsiteX1" fmla="*/ 1255143 w 2510286"/>
                  <a:gd name="connsiteY1" fmla="*/ 0 h 914400"/>
                  <a:gd name="connsiteX2" fmla="*/ 2510286 w 2510286"/>
                  <a:gd name="connsiteY2" fmla="*/ 457200 h 914400"/>
                  <a:gd name="connsiteX3" fmla="*/ 1255143 w 2510286"/>
                  <a:gd name="connsiteY3" fmla="*/ 914400 h 914400"/>
                  <a:gd name="connsiteX4" fmla="*/ 0 w 2510286"/>
                  <a:gd name="connsiteY4" fmla="*/ 457200 h 914400"/>
                  <a:gd name="connsiteX0" fmla="*/ 11 w 2510297"/>
                  <a:gd name="connsiteY0" fmla="*/ 629729 h 1086929"/>
                  <a:gd name="connsiteX1" fmla="*/ 1237901 w 2510297"/>
                  <a:gd name="connsiteY1" fmla="*/ 0 h 1086929"/>
                  <a:gd name="connsiteX2" fmla="*/ 2510297 w 2510297"/>
                  <a:gd name="connsiteY2" fmla="*/ 629729 h 1086929"/>
                  <a:gd name="connsiteX3" fmla="*/ 1255154 w 2510297"/>
                  <a:gd name="connsiteY3" fmla="*/ 1086929 h 1086929"/>
                  <a:gd name="connsiteX4" fmla="*/ 11 w 2510297"/>
                  <a:gd name="connsiteY4" fmla="*/ 629729 h 1086929"/>
                  <a:gd name="connsiteX0" fmla="*/ 0 w 2510286"/>
                  <a:gd name="connsiteY0" fmla="*/ 629729 h 862995"/>
                  <a:gd name="connsiteX1" fmla="*/ 1237890 w 2510286"/>
                  <a:gd name="connsiteY1" fmla="*/ 0 h 862995"/>
                  <a:gd name="connsiteX2" fmla="*/ 2510286 w 2510286"/>
                  <a:gd name="connsiteY2" fmla="*/ 629729 h 862995"/>
                  <a:gd name="connsiteX3" fmla="*/ 1237890 w 2510286"/>
                  <a:gd name="connsiteY3" fmla="*/ 862642 h 862995"/>
                  <a:gd name="connsiteX4" fmla="*/ 0 w 2510286"/>
                  <a:gd name="connsiteY4" fmla="*/ 629729 h 862995"/>
                  <a:gd name="connsiteX0" fmla="*/ 386 w 2510672"/>
                  <a:gd name="connsiteY0" fmla="*/ 629729 h 862995"/>
                  <a:gd name="connsiteX1" fmla="*/ 1238276 w 2510672"/>
                  <a:gd name="connsiteY1" fmla="*/ 0 h 862995"/>
                  <a:gd name="connsiteX2" fmla="*/ 2510672 w 2510672"/>
                  <a:gd name="connsiteY2" fmla="*/ 629729 h 862995"/>
                  <a:gd name="connsiteX3" fmla="*/ 1238276 w 2510672"/>
                  <a:gd name="connsiteY3" fmla="*/ 862642 h 862995"/>
                  <a:gd name="connsiteX4" fmla="*/ 386 w 2510672"/>
                  <a:gd name="connsiteY4" fmla="*/ 629729 h 862995"/>
                  <a:gd name="connsiteX0" fmla="*/ 305 w 3209330"/>
                  <a:gd name="connsiteY0" fmla="*/ 629840 h 864245"/>
                  <a:gd name="connsiteX1" fmla="*/ 1238195 w 3209330"/>
                  <a:gd name="connsiteY1" fmla="*/ 111 h 864245"/>
                  <a:gd name="connsiteX2" fmla="*/ 3209330 w 3209330"/>
                  <a:gd name="connsiteY2" fmla="*/ 586708 h 864245"/>
                  <a:gd name="connsiteX3" fmla="*/ 1238195 w 3209330"/>
                  <a:gd name="connsiteY3" fmla="*/ 862753 h 864245"/>
                  <a:gd name="connsiteX4" fmla="*/ 305 w 3209330"/>
                  <a:gd name="connsiteY4" fmla="*/ 629840 h 864245"/>
                  <a:gd name="connsiteX0" fmla="*/ 396 w 3209421"/>
                  <a:gd name="connsiteY0" fmla="*/ 629840 h 864245"/>
                  <a:gd name="connsiteX1" fmla="*/ 1238286 w 3209421"/>
                  <a:gd name="connsiteY1" fmla="*/ 111 h 864245"/>
                  <a:gd name="connsiteX2" fmla="*/ 3209421 w 3209421"/>
                  <a:gd name="connsiteY2" fmla="*/ 586708 h 864245"/>
                  <a:gd name="connsiteX3" fmla="*/ 1238286 w 3209421"/>
                  <a:gd name="connsiteY3" fmla="*/ 862753 h 864245"/>
                  <a:gd name="connsiteX4" fmla="*/ 396 w 3209421"/>
                  <a:gd name="connsiteY4" fmla="*/ 629840 h 864245"/>
                  <a:gd name="connsiteX0" fmla="*/ 242 w 3223161"/>
                  <a:gd name="connsiteY0" fmla="*/ 650484 h 884889"/>
                  <a:gd name="connsiteX1" fmla="*/ 1238132 w 3223161"/>
                  <a:gd name="connsiteY1" fmla="*/ 20755 h 884889"/>
                  <a:gd name="connsiteX2" fmla="*/ 2061955 w 3223161"/>
                  <a:gd name="connsiteY2" fmla="*/ 193285 h 884889"/>
                  <a:gd name="connsiteX3" fmla="*/ 3209267 w 3223161"/>
                  <a:gd name="connsiteY3" fmla="*/ 607352 h 884889"/>
                  <a:gd name="connsiteX4" fmla="*/ 1238132 w 3223161"/>
                  <a:gd name="connsiteY4" fmla="*/ 883397 h 884889"/>
                  <a:gd name="connsiteX5" fmla="*/ 242 w 3223161"/>
                  <a:gd name="connsiteY5" fmla="*/ 650484 h 884889"/>
                  <a:gd name="connsiteX0" fmla="*/ 334 w 3223253"/>
                  <a:gd name="connsiteY0" fmla="*/ 629733 h 864138"/>
                  <a:gd name="connsiteX1" fmla="*/ 1238224 w 3223253"/>
                  <a:gd name="connsiteY1" fmla="*/ 4 h 864138"/>
                  <a:gd name="connsiteX2" fmla="*/ 2062047 w 3223253"/>
                  <a:gd name="connsiteY2" fmla="*/ 172534 h 864138"/>
                  <a:gd name="connsiteX3" fmla="*/ 3209359 w 3223253"/>
                  <a:gd name="connsiteY3" fmla="*/ 586601 h 864138"/>
                  <a:gd name="connsiteX4" fmla="*/ 1238224 w 3223253"/>
                  <a:gd name="connsiteY4" fmla="*/ 862646 h 864138"/>
                  <a:gd name="connsiteX5" fmla="*/ 334 w 3223253"/>
                  <a:gd name="connsiteY5" fmla="*/ 629733 h 864138"/>
                  <a:gd name="connsiteX0" fmla="*/ 256 w 3228613"/>
                  <a:gd name="connsiteY0" fmla="*/ 639012 h 873417"/>
                  <a:gd name="connsiteX1" fmla="*/ 1238146 w 3228613"/>
                  <a:gd name="connsiteY1" fmla="*/ 9283 h 873417"/>
                  <a:gd name="connsiteX2" fmla="*/ 2363894 w 3228613"/>
                  <a:gd name="connsiteY2" fmla="*/ 285330 h 873417"/>
                  <a:gd name="connsiteX3" fmla="*/ 3209281 w 3228613"/>
                  <a:gd name="connsiteY3" fmla="*/ 595880 h 873417"/>
                  <a:gd name="connsiteX4" fmla="*/ 1238146 w 3228613"/>
                  <a:gd name="connsiteY4" fmla="*/ 871925 h 873417"/>
                  <a:gd name="connsiteX5" fmla="*/ 256 w 3228613"/>
                  <a:gd name="connsiteY5" fmla="*/ 639012 h 873417"/>
                  <a:gd name="connsiteX0" fmla="*/ 1400 w 3229757"/>
                  <a:gd name="connsiteY0" fmla="*/ 639012 h 872301"/>
                  <a:gd name="connsiteX1" fmla="*/ 1023630 w 3229757"/>
                  <a:gd name="connsiteY1" fmla="*/ 9283 h 872301"/>
                  <a:gd name="connsiteX2" fmla="*/ 2365038 w 3229757"/>
                  <a:gd name="connsiteY2" fmla="*/ 285330 h 872301"/>
                  <a:gd name="connsiteX3" fmla="*/ 3210425 w 3229757"/>
                  <a:gd name="connsiteY3" fmla="*/ 595880 h 872301"/>
                  <a:gd name="connsiteX4" fmla="*/ 1239290 w 3229757"/>
                  <a:gd name="connsiteY4" fmla="*/ 871925 h 872301"/>
                  <a:gd name="connsiteX5" fmla="*/ 1400 w 3229757"/>
                  <a:gd name="connsiteY5" fmla="*/ 639012 h 872301"/>
                  <a:gd name="connsiteX0" fmla="*/ 1948 w 3230305"/>
                  <a:gd name="connsiteY0" fmla="*/ 629933 h 863222"/>
                  <a:gd name="connsiteX1" fmla="*/ 1024178 w 3230305"/>
                  <a:gd name="connsiteY1" fmla="*/ 204 h 863222"/>
                  <a:gd name="connsiteX2" fmla="*/ 2365586 w 3230305"/>
                  <a:gd name="connsiteY2" fmla="*/ 276251 h 863222"/>
                  <a:gd name="connsiteX3" fmla="*/ 3210973 w 3230305"/>
                  <a:gd name="connsiteY3" fmla="*/ 586801 h 863222"/>
                  <a:gd name="connsiteX4" fmla="*/ 1239838 w 3230305"/>
                  <a:gd name="connsiteY4" fmla="*/ 862846 h 863222"/>
                  <a:gd name="connsiteX5" fmla="*/ 1948 w 3230305"/>
                  <a:gd name="connsiteY5" fmla="*/ 629933 h 863222"/>
                  <a:gd name="connsiteX0" fmla="*/ 5260 w 3233617"/>
                  <a:gd name="connsiteY0" fmla="*/ 629933 h 870620"/>
                  <a:gd name="connsiteX1" fmla="*/ 1027490 w 3233617"/>
                  <a:gd name="connsiteY1" fmla="*/ 204 h 870620"/>
                  <a:gd name="connsiteX2" fmla="*/ 2368898 w 3233617"/>
                  <a:gd name="connsiteY2" fmla="*/ 276251 h 870620"/>
                  <a:gd name="connsiteX3" fmla="*/ 3214285 w 3233617"/>
                  <a:gd name="connsiteY3" fmla="*/ 586801 h 870620"/>
                  <a:gd name="connsiteX4" fmla="*/ 1243150 w 3233617"/>
                  <a:gd name="connsiteY4" fmla="*/ 862846 h 870620"/>
                  <a:gd name="connsiteX5" fmla="*/ 5260 w 3233617"/>
                  <a:gd name="connsiteY5" fmla="*/ 629933 h 870620"/>
                  <a:gd name="connsiteX0" fmla="*/ 5260 w 3214447"/>
                  <a:gd name="connsiteY0" fmla="*/ 629933 h 870620"/>
                  <a:gd name="connsiteX1" fmla="*/ 1027490 w 3214447"/>
                  <a:gd name="connsiteY1" fmla="*/ 204 h 870620"/>
                  <a:gd name="connsiteX2" fmla="*/ 2368898 w 3214447"/>
                  <a:gd name="connsiteY2" fmla="*/ 276251 h 870620"/>
                  <a:gd name="connsiteX3" fmla="*/ 3214285 w 3214447"/>
                  <a:gd name="connsiteY3" fmla="*/ 586801 h 870620"/>
                  <a:gd name="connsiteX4" fmla="*/ 1243150 w 3214447"/>
                  <a:gd name="connsiteY4" fmla="*/ 862846 h 870620"/>
                  <a:gd name="connsiteX5" fmla="*/ 5260 w 3214447"/>
                  <a:gd name="connsiteY5" fmla="*/ 629933 h 870620"/>
                  <a:gd name="connsiteX0" fmla="*/ 2097 w 3211284"/>
                  <a:gd name="connsiteY0" fmla="*/ 629933 h 923484"/>
                  <a:gd name="connsiteX1" fmla="*/ 1024327 w 3211284"/>
                  <a:gd name="connsiteY1" fmla="*/ 204 h 923484"/>
                  <a:gd name="connsiteX2" fmla="*/ 2365735 w 3211284"/>
                  <a:gd name="connsiteY2" fmla="*/ 276251 h 923484"/>
                  <a:gd name="connsiteX3" fmla="*/ 3211122 w 3211284"/>
                  <a:gd name="connsiteY3" fmla="*/ 586801 h 923484"/>
                  <a:gd name="connsiteX4" fmla="*/ 1248613 w 3211284"/>
                  <a:gd name="connsiteY4" fmla="*/ 923231 h 923484"/>
                  <a:gd name="connsiteX5" fmla="*/ 2097 w 3211284"/>
                  <a:gd name="connsiteY5" fmla="*/ 629933 h 923484"/>
                  <a:gd name="connsiteX0" fmla="*/ 2097 w 3211284"/>
                  <a:gd name="connsiteY0" fmla="*/ 629933 h 928430"/>
                  <a:gd name="connsiteX1" fmla="*/ 1024327 w 3211284"/>
                  <a:gd name="connsiteY1" fmla="*/ 204 h 928430"/>
                  <a:gd name="connsiteX2" fmla="*/ 2365735 w 3211284"/>
                  <a:gd name="connsiteY2" fmla="*/ 276251 h 928430"/>
                  <a:gd name="connsiteX3" fmla="*/ 3211122 w 3211284"/>
                  <a:gd name="connsiteY3" fmla="*/ 586801 h 928430"/>
                  <a:gd name="connsiteX4" fmla="*/ 1248613 w 3211284"/>
                  <a:gd name="connsiteY4" fmla="*/ 923231 h 928430"/>
                  <a:gd name="connsiteX5" fmla="*/ 2097 w 3211284"/>
                  <a:gd name="connsiteY5" fmla="*/ 629933 h 928430"/>
                  <a:gd name="connsiteX0" fmla="*/ 15 w 3209202"/>
                  <a:gd name="connsiteY0" fmla="*/ 629933 h 928430"/>
                  <a:gd name="connsiteX1" fmla="*/ 1022245 w 3209202"/>
                  <a:gd name="connsiteY1" fmla="*/ 204 h 928430"/>
                  <a:gd name="connsiteX2" fmla="*/ 2363653 w 3209202"/>
                  <a:gd name="connsiteY2" fmla="*/ 276251 h 928430"/>
                  <a:gd name="connsiteX3" fmla="*/ 3209040 w 3209202"/>
                  <a:gd name="connsiteY3" fmla="*/ 586801 h 928430"/>
                  <a:gd name="connsiteX4" fmla="*/ 1246531 w 3209202"/>
                  <a:gd name="connsiteY4" fmla="*/ 923231 h 928430"/>
                  <a:gd name="connsiteX5" fmla="*/ 15 w 3209202"/>
                  <a:gd name="connsiteY5" fmla="*/ 629933 h 928430"/>
                  <a:gd name="connsiteX0" fmla="*/ 15 w 3209046"/>
                  <a:gd name="connsiteY0" fmla="*/ 629933 h 934653"/>
                  <a:gd name="connsiteX1" fmla="*/ 1022245 w 3209046"/>
                  <a:gd name="connsiteY1" fmla="*/ 204 h 934653"/>
                  <a:gd name="connsiteX2" fmla="*/ 2363653 w 3209046"/>
                  <a:gd name="connsiteY2" fmla="*/ 276251 h 934653"/>
                  <a:gd name="connsiteX3" fmla="*/ 3209040 w 3209046"/>
                  <a:gd name="connsiteY3" fmla="*/ 586801 h 934653"/>
                  <a:gd name="connsiteX4" fmla="*/ 1246531 w 3209046"/>
                  <a:gd name="connsiteY4" fmla="*/ 923231 h 934653"/>
                  <a:gd name="connsiteX5" fmla="*/ 15 w 3209046"/>
                  <a:gd name="connsiteY5" fmla="*/ 629933 h 934653"/>
                  <a:gd name="connsiteX0" fmla="*/ 15 w 3209046"/>
                  <a:gd name="connsiteY0" fmla="*/ 630024 h 934744"/>
                  <a:gd name="connsiteX1" fmla="*/ 1022245 w 3209046"/>
                  <a:gd name="connsiteY1" fmla="*/ 295 h 934744"/>
                  <a:gd name="connsiteX2" fmla="*/ 2363653 w 3209046"/>
                  <a:gd name="connsiteY2" fmla="*/ 276342 h 934744"/>
                  <a:gd name="connsiteX3" fmla="*/ 3209040 w 3209046"/>
                  <a:gd name="connsiteY3" fmla="*/ 586892 h 934744"/>
                  <a:gd name="connsiteX4" fmla="*/ 1246531 w 3209046"/>
                  <a:gd name="connsiteY4" fmla="*/ 923322 h 934744"/>
                  <a:gd name="connsiteX5" fmla="*/ 15 w 3209046"/>
                  <a:gd name="connsiteY5" fmla="*/ 630024 h 934744"/>
                  <a:gd name="connsiteX0" fmla="*/ 15 w 3209047"/>
                  <a:gd name="connsiteY0" fmla="*/ 629991 h 934711"/>
                  <a:gd name="connsiteX1" fmla="*/ 1022245 w 3209047"/>
                  <a:gd name="connsiteY1" fmla="*/ 262 h 934711"/>
                  <a:gd name="connsiteX2" fmla="*/ 2363653 w 3209047"/>
                  <a:gd name="connsiteY2" fmla="*/ 276309 h 934711"/>
                  <a:gd name="connsiteX3" fmla="*/ 3209040 w 3209047"/>
                  <a:gd name="connsiteY3" fmla="*/ 586859 h 934711"/>
                  <a:gd name="connsiteX4" fmla="*/ 1246531 w 3209047"/>
                  <a:gd name="connsiteY4" fmla="*/ 923289 h 934711"/>
                  <a:gd name="connsiteX5" fmla="*/ 15 w 3209047"/>
                  <a:gd name="connsiteY5" fmla="*/ 629991 h 934711"/>
                  <a:gd name="connsiteX0" fmla="*/ 10 w 3226092"/>
                  <a:gd name="connsiteY0" fmla="*/ 644182 h 942440"/>
                  <a:gd name="connsiteX1" fmla="*/ 1022240 w 3226092"/>
                  <a:gd name="connsiteY1" fmla="*/ 14453 h 942440"/>
                  <a:gd name="connsiteX2" fmla="*/ 2130735 w 3226092"/>
                  <a:gd name="connsiteY2" fmla="*/ 255995 h 942440"/>
                  <a:gd name="connsiteX3" fmla="*/ 3209035 w 3226092"/>
                  <a:gd name="connsiteY3" fmla="*/ 601050 h 942440"/>
                  <a:gd name="connsiteX4" fmla="*/ 1246526 w 3226092"/>
                  <a:gd name="connsiteY4" fmla="*/ 937480 h 942440"/>
                  <a:gd name="connsiteX5" fmla="*/ 10 w 3226092"/>
                  <a:gd name="connsiteY5" fmla="*/ 644182 h 942440"/>
                  <a:gd name="connsiteX0" fmla="*/ 10 w 3210259"/>
                  <a:gd name="connsiteY0" fmla="*/ 644182 h 946986"/>
                  <a:gd name="connsiteX1" fmla="*/ 1022240 w 3210259"/>
                  <a:gd name="connsiteY1" fmla="*/ 14453 h 946986"/>
                  <a:gd name="connsiteX2" fmla="*/ 2130735 w 3210259"/>
                  <a:gd name="connsiteY2" fmla="*/ 255995 h 946986"/>
                  <a:gd name="connsiteX3" fmla="*/ 3209035 w 3210259"/>
                  <a:gd name="connsiteY3" fmla="*/ 601050 h 946986"/>
                  <a:gd name="connsiteX4" fmla="*/ 1246526 w 3210259"/>
                  <a:gd name="connsiteY4" fmla="*/ 937480 h 946986"/>
                  <a:gd name="connsiteX5" fmla="*/ 10 w 3210259"/>
                  <a:gd name="connsiteY5" fmla="*/ 644182 h 946986"/>
                  <a:gd name="connsiteX0" fmla="*/ 10 w 3210235"/>
                  <a:gd name="connsiteY0" fmla="*/ 642695 h 940003"/>
                  <a:gd name="connsiteX1" fmla="*/ 1022240 w 3210235"/>
                  <a:gd name="connsiteY1" fmla="*/ 12966 h 940003"/>
                  <a:gd name="connsiteX2" fmla="*/ 2130735 w 3210235"/>
                  <a:gd name="connsiteY2" fmla="*/ 254508 h 940003"/>
                  <a:gd name="connsiteX3" fmla="*/ 3209035 w 3210235"/>
                  <a:gd name="connsiteY3" fmla="*/ 694454 h 940003"/>
                  <a:gd name="connsiteX4" fmla="*/ 1246526 w 3210235"/>
                  <a:gd name="connsiteY4" fmla="*/ 935993 h 940003"/>
                  <a:gd name="connsiteX5" fmla="*/ 10 w 3210235"/>
                  <a:gd name="connsiteY5" fmla="*/ 642695 h 940003"/>
                  <a:gd name="connsiteX0" fmla="*/ 10 w 3210235"/>
                  <a:gd name="connsiteY0" fmla="*/ 642695 h 940003"/>
                  <a:gd name="connsiteX1" fmla="*/ 1022240 w 3210235"/>
                  <a:gd name="connsiteY1" fmla="*/ 12966 h 940003"/>
                  <a:gd name="connsiteX2" fmla="*/ 2130735 w 3210235"/>
                  <a:gd name="connsiteY2" fmla="*/ 254508 h 940003"/>
                  <a:gd name="connsiteX3" fmla="*/ 3209035 w 3210235"/>
                  <a:gd name="connsiteY3" fmla="*/ 694454 h 940003"/>
                  <a:gd name="connsiteX4" fmla="*/ 1246526 w 3210235"/>
                  <a:gd name="connsiteY4" fmla="*/ 935993 h 940003"/>
                  <a:gd name="connsiteX5" fmla="*/ 10 w 3210235"/>
                  <a:gd name="connsiteY5" fmla="*/ 642695 h 940003"/>
                  <a:gd name="connsiteX0" fmla="*/ 10 w 3210235"/>
                  <a:gd name="connsiteY0" fmla="*/ 631823 h 929131"/>
                  <a:gd name="connsiteX1" fmla="*/ 1022240 w 3210235"/>
                  <a:gd name="connsiteY1" fmla="*/ 2094 h 929131"/>
                  <a:gd name="connsiteX2" fmla="*/ 2130735 w 3210235"/>
                  <a:gd name="connsiteY2" fmla="*/ 243636 h 929131"/>
                  <a:gd name="connsiteX3" fmla="*/ 3209035 w 3210235"/>
                  <a:gd name="connsiteY3" fmla="*/ 683582 h 929131"/>
                  <a:gd name="connsiteX4" fmla="*/ 1246526 w 3210235"/>
                  <a:gd name="connsiteY4" fmla="*/ 925121 h 929131"/>
                  <a:gd name="connsiteX5" fmla="*/ 10 w 3210235"/>
                  <a:gd name="connsiteY5" fmla="*/ 631823 h 92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0235" h="929131">
                    <a:moveTo>
                      <a:pt x="10" y="631823"/>
                    </a:moveTo>
                    <a:cubicBezTo>
                      <a:pt x="-2866" y="296830"/>
                      <a:pt x="572229" y="23660"/>
                      <a:pt x="1022240" y="2094"/>
                    </a:cubicBezTo>
                    <a:cubicBezTo>
                      <a:pt x="1472251" y="-19472"/>
                      <a:pt x="1766269" y="130055"/>
                      <a:pt x="2130735" y="243636"/>
                    </a:cubicBezTo>
                    <a:cubicBezTo>
                      <a:pt x="2495201" y="357217"/>
                      <a:pt x="3244259" y="414726"/>
                      <a:pt x="3209035" y="683582"/>
                    </a:cubicBezTo>
                    <a:cubicBezTo>
                      <a:pt x="3173811" y="952438"/>
                      <a:pt x="1781363" y="933747"/>
                      <a:pt x="1246526" y="925121"/>
                    </a:cubicBezTo>
                    <a:cubicBezTo>
                      <a:pt x="711689" y="916495"/>
                      <a:pt x="2886" y="966816"/>
                      <a:pt x="10" y="6318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00"/>
                  </a:gs>
                  <a:gs pos="32000">
                    <a:srgbClr val="FF6600"/>
                  </a:gs>
                  <a:gs pos="7400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84E9D083-9BEC-4646-B54D-3801AA364ED8}"/>
                  </a:ext>
                </a:extLst>
              </p:cNvPr>
              <p:cNvGrpSpPr/>
              <p:nvPr/>
            </p:nvGrpSpPr>
            <p:grpSpPr>
              <a:xfrm>
                <a:off x="1752054" y="2358531"/>
                <a:ext cx="1557884" cy="378056"/>
                <a:chOff x="1691372" y="3789341"/>
                <a:chExt cx="6870041" cy="1667170"/>
              </a:xfrm>
              <a:solidFill>
                <a:srgbClr val="FF0000"/>
              </a:solidFill>
            </p:grpSpPr>
            <p:sp>
              <p:nvSpPr>
                <p:cNvPr id="971" name="楕円 970">
                  <a:extLst>
                    <a:ext uri="{FF2B5EF4-FFF2-40B4-BE49-F238E27FC236}">
                      <a16:creationId xmlns:a16="http://schemas.microsoft.com/office/drawing/2014/main" id="{70D8ED0F-8502-4732-A691-0FC799A04723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2" name="楕円 971">
                  <a:extLst>
                    <a:ext uri="{FF2B5EF4-FFF2-40B4-BE49-F238E27FC236}">
                      <a16:creationId xmlns:a16="http://schemas.microsoft.com/office/drawing/2014/main" id="{BC57312A-603F-4115-85D3-71ED819C90C4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3" name="楕円 972">
                  <a:extLst>
                    <a:ext uri="{FF2B5EF4-FFF2-40B4-BE49-F238E27FC236}">
                      <a16:creationId xmlns:a16="http://schemas.microsoft.com/office/drawing/2014/main" id="{C2248D57-BA97-4FF5-BDE4-662E463D7678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4" name="楕円 973">
                  <a:extLst>
                    <a:ext uri="{FF2B5EF4-FFF2-40B4-BE49-F238E27FC236}">
                      <a16:creationId xmlns:a16="http://schemas.microsoft.com/office/drawing/2014/main" id="{3E5F0BF2-692A-4085-98FE-05511AB10DC2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5" name="楕円 974">
                  <a:extLst>
                    <a:ext uri="{FF2B5EF4-FFF2-40B4-BE49-F238E27FC236}">
                      <a16:creationId xmlns:a16="http://schemas.microsoft.com/office/drawing/2014/main" id="{88EF8A34-C171-4FBC-A18C-554254083D6C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6" name="楕円 975">
                  <a:extLst>
                    <a:ext uri="{FF2B5EF4-FFF2-40B4-BE49-F238E27FC236}">
                      <a16:creationId xmlns:a16="http://schemas.microsoft.com/office/drawing/2014/main" id="{C5DAD313-9632-41EB-974E-8CDF0448C191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7" name="楕円 976">
                  <a:extLst>
                    <a:ext uri="{FF2B5EF4-FFF2-40B4-BE49-F238E27FC236}">
                      <a16:creationId xmlns:a16="http://schemas.microsoft.com/office/drawing/2014/main" id="{85E8E64F-F574-45B0-877D-49BD6F7CD1C3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8" name="楕円 977">
                  <a:extLst>
                    <a:ext uri="{FF2B5EF4-FFF2-40B4-BE49-F238E27FC236}">
                      <a16:creationId xmlns:a16="http://schemas.microsoft.com/office/drawing/2014/main" id="{98E5A5D2-B167-4516-A3C7-1D85A5160714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9" name="楕円 978">
                  <a:extLst>
                    <a:ext uri="{FF2B5EF4-FFF2-40B4-BE49-F238E27FC236}">
                      <a16:creationId xmlns:a16="http://schemas.microsoft.com/office/drawing/2014/main" id="{301CCD95-6203-41B8-95ED-9E4E94276385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0" name="楕円 979">
                  <a:extLst>
                    <a:ext uri="{FF2B5EF4-FFF2-40B4-BE49-F238E27FC236}">
                      <a16:creationId xmlns:a16="http://schemas.microsoft.com/office/drawing/2014/main" id="{B72F0FFD-2C65-42A2-AE57-9A43CB785022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1" name="楕円 980">
                  <a:extLst>
                    <a:ext uri="{FF2B5EF4-FFF2-40B4-BE49-F238E27FC236}">
                      <a16:creationId xmlns:a16="http://schemas.microsoft.com/office/drawing/2014/main" id="{6CCD7DEF-7E65-4006-90BA-C4265479A96B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2" name="楕円 981">
                  <a:extLst>
                    <a:ext uri="{FF2B5EF4-FFF2-40B4-BE49-F238E27FC236}">
                      <a16:creationId xmlns:a16="http://schemas.microsoft.com/office/drawing/2014/main" id="{FCF75AAA-34F4-4CEA-9204-635C18E784E3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3" name="楕円 982">
                  <a:extLst>
                    <a:ext uri="{FF2B5EF4-FFF2-40B4-BE49-F238E27FC236}">
                      <a16:creationId xmlns:a16="http://schemas.microsoft.com/office/drawing/2014/main" id="{743B17D9-6E47-402E-BF94-C4E58B09D138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4" name="楕円 983">
                  <a:extLst>
                    <a:ext uri="{FF2B5EF4-FFF2-40B4-BE49-F238E27FC236}">
                      <a16:creationId xmlns:a16="http://schemas.microsoft.com/office/drawing/2014/main" id="{509AEDF8-C7F0-4AF9-BCFF-E294D64A514F}"/>
                    </a:ext>
                  </a:extLst>
                </p:cNvPr>
                <p:cNvSpPr/>
                <p:nvPr/>
              </p:nvSpPr>
              <p:spPr>
                <a:xfrm>
                  <a:off x="7751095" y="453916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5" name="楕円 984">
                  <a:extLst>
                    <a:ext uri="{FF2B5EF4-FFF2-40B4-BE49-F238E27FC236}">
                      <a16:creationId xmlns:a16="http://schemas.microsoft.com/office/drawing/2014/main" id="{BDC0E890-2728-45F2-B3E2-F417780EF001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6" name="楕円 985">
                  <a:extLst>
                    <a:ext uri="{FF2B5EF4-FFF2-40B4-BE49-F238E27FC236}">
                      <a16:creationId xmlns:a16="http://schemas.microsoft.com/office/drawing/2014/main" id="{2B840587-A3EB-4A18-857B-C8FAAB6A314E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7" name="楕円 986">
                  <a:extLst>
                    <a:ext uri="{FF2B5EF4-FFF2-40B4-BE49-F238E27FC236}">
                      <a16:creationId xmlns:a16="http://schemas.microsoft.com/office/drawing/2014/main" id="{7F3801E7-FBC3-4E9D-AEB7-50CEF286AF64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8" name="楕円 987">
                  <a:extLst>
                    <a:ext uri="{FF2B5EF4-FFF2-40B4-BE49-F238E27FC236}">
                      <a16:creationId xmlns:a16="http://schemas.microsoft.com/office/drawing/2014/main" id="{4849870E-207E-4894-892C-213C5D3E544B}"/>
                    </a:ext>
                  </a:extLst>
                </p:cNvPr>
                <p:cNvSpPr/>
                <p:nvPr/>
              </p:nvSpPr>
              <p:spPr>
                <a:xfrm>
                  <a:off x="8415357" y="4633282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9" name="楕円 988">
                  <a:extLst>
                    <a:ext uri="{FF2B5EF4-FFF2-40B4-BE49-F238E27FC236}">
                      <a16:creationId xmlns:a16="http://schemas.microsoft.com/office/drawing/2014/main" id="{28BD1412-3FF7-4C3E-905A-20259F71F5C3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0" name="楕円 989">
                  <a:extLst>
                    <a:ext uri="{FF2B5EF4-FFF2-40B4-BE49-F238E27FC236}">
                      <a16:creationId xmlns:a16="http://schemas.microsoft.com/office/drawing/2014/main" id="{8BD68780-D966-4F98-9696-EB6048092677}"/>
                    </a:ext>
                  </a:extLst>
                </p:cNvPr>
                <p:cNvSpPr/>
                <p:nvPr/>
              </p:nvSpPr>
              <p:spPr>
                <a:xfrm>
                  <a:off x="1691372" y="491364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9D2FE7E6-763F-4304-A5BB-E401C0BC8B51}"/>
                  </a:ext>
                </a:extLst>
              </p:cNvPr>
              <p:cNvGrpSpPr/>
              <p:nvPr/>
            </p:nvGrpSpPr>
            <p:grpSpPr>
              <a:xfrm>
                <a:off x="3164407" y="2699043"/>
                <a:ext cx="1438558" cy="378056"/>
                <a:chOff x="2217583" y="3789341"/>
                <a:chExt cx="6343830" cy="1667170"/>
              </a:xfrm>
              <a:solidFill>
                <a:srgbClr val="C00000"/>
              </a:solidFill>
            </p:grpSpPr>
            <p:sp>
              <p:nvSpPr>
                <p:cNvPr id="952" name="楕円 951">
                  <a:extLst>
                    <a:ext uri="{FF2B5EF4-FFF2-40B4-BE49-F238E27FC236}">
                      <a16:creationId xmlns:a16="http://schemas.microsoft.com/office/drawing/2014/main" id="{FE295FF9-2C0C-4320-BEAE-96E76FEA9EAA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3" name="楕円 952">
                  <a:extLst>
                    <a:ext uri="{FF2B5EF4-FFF2-40B4-BE49-F238E27FC236}">
                      <a16:creationId xmlns:a16="http://schemas.microsoft.com/office/drawing/2014/main" id="{5FE886B4-D6B3-420B-9F9C-89C3B3C80394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4" name="楕円 953">
                  <a:extLst>
                    <a:ext uri="{FF2B5EF4-FFF2-40B4-BE49-F238E27FC236}">
                      <a16:creationId xmlns:a16="http://schemas.microsoft.com/office/drawing/2014/main" id="{94819B7C-58C2-4693-869B-EB5A1BA51B16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5" name="楕円 954">
                  <a:extLst>
                    <a:ext uri="{FF2B5EF4-FFF2-40B4-BE49-F238E27FC236}">
                      <a16:creationId xmlns:a16="http://schemas.microsoft.com/office/drawing/2014/main" id="{A625D51F-A47D-4B07-ACE8-4DA633758422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6" name="楕円 955">
                  <a:extLst>
                    <a:ext uri="{FF2B5EF4-FFF2-40B4-BE49-F238E27FC236}">
                      <a16:creationId xmlns:a16="http://schemas.microsoft.com/office/drawing/2014/main" id="{BDFA07F1-9295-4FF3-965E-887A9E005FAC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7" name="楕円 956">
                  <a:extLst>
                    <a:ext uri="{FF2B5EF4-FFF2-40B4-BE49-F238E27FC236}">
                      <a16:creationId xmlns:a16="http://schemas.microsoft.com/office/drawing/2014/main" id="{D5179718-A178-4A8D-8340-B46464F17F2D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8" name="楕円 957">
                  <a:extLst>
                    <a:ext uri="{FF2B5EF4-FFF2-40B4-BE49-F238E27FC236}">
                      <a16:creationId xmlns:a16="http://schemas.microsoft.com/office/drawing/2014/main" id="{B9D9F39B-0ACF-46C7-A686-31E9C0A88C36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9" name="楕円 958">
                  <a:extLst>
                    <a:ext uri="{FF2B5EF4-FFF2-40B4-BE49-F238E27FC236}">
                      <a16:creationId xmlns:a16="http://schemas.microsoft.com/office/drawing/2014/main" id="{D0B8D0B5-DC27-4415-B928-4E549A3B8955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0" name="楕円 959">
                  <a:extLst>
                    <a:ext uri="{FF2B5EF4-FFF2-40B4-BE49-F238E27FC236}">
                      <a16:creationId xmlns:a16="http://schemas.microsoft.com/office/drawing/2014/main" id="{1C839A70-1C09-4038-955C-6B238C19E263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1" name="楕円 960">
                  <a:extLst>
                    <a:ext uri="{FF2B5EF4-FFF2-40B4-BE49-F238E27FC236}">
                      <a16:creationId xmlns:a16="http://schemas.microsoft.com/office/drawing/2014/main" id="{73CF8725-7C94-43CB-95B0-81BD98C5E666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2" name="楕円 961">
                  <a:extLst>
                    <a:ext uri="{FF2B5EF4-FFF2-40B4-BE49-F238E27FC236}">
                      <a16:creationId xmlns:a16="http://schemas.microsoft.com/office/drawing/2014/main" id="{625DCA89-093C-4565-B790-95ED53571192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3" name="楕円 962">
                  <a:extLst>
                    <a:ext uri="{FF2B5EF4-FFF2-40B4-BE49-F238E27FC236}">
                      <a16:creationId xmlns:a16="http://schemas.microsoft.com/office/drawing/2014/main" id="{F076182A-5924-48EA-9CF8-A1C91246CF8F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4" name="楕円 963">
                  <a:extLst>
                    <a:ext uri="{FF2B5EF4-FFF2-40B4-BE49-F238E27FC236}">
                      <a16:creationId xmlns:a16="http://schemas.microsoft.com/office/drawing/2014/main" id="{12D164A2-23F1-4786-A876-3DC9E199BB96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5" name="楕円 964">
                  <a:extLst>
                    <a:ext uri="{FF2B5EF4-FFF2-40B4-BE49-F238E27FC236}">
                      <a16:creationId xmlns:a16="http://schemas.microsoft.com/office/drawing/2014/main" id="{D3489905-5708-4671-A6F4-DF306B1815DD}"/>
                    </a:ext>
                  </a:extLst>
                </p:cNvPr>
                <p:cNvSpPr/>
                <p:nvPr/>
              </p:nvSpPr>
              <p:spPr>
                <a:xfrm>
                  <a:off x="7751095" y="453916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6" name="楕円 965">
                  <a:extLst>
                    <a:ext uri="{FF2B5EF4-FFF2-40B4-BE49-F238E27FC236}">
                      <a16:creationId xmlns:a16="http://schemas.microsoft.com/office/drawing/2014/main" id="{5DEB5310-FE71-40F6-817B-BD91F839078E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7" name="楕円 966">
                  <a:extLst>
                    <a:ext uri="{FF2B5EF4-FFF2-40B4-BE49-F238E27FC236}">
                      <a16:creationId xmlns:a16="http://schemas.microsoft.com/office/drawing/2014/main" id="{6EB298D6-80BF-4593-B027-AB6DB5A23BBC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8" name="楕円 967">
                  <a:extLst>
                    <a:ext uri="{FF2B5EF4-FFF2-40B4-BE49-F238E27FC236}">
                      <a16:creationId xmlns:a16="http://schemas.microsoft.com/office/drawing/2014/main" id="{B0BB6886-C0BE-410B-A664-5D67D4B5FDA9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9" name="楕円 968">
                  <a:extLst>
                    <a:ext uri="{FF2B5EF4-FFF2-40B4-BE49-F238E27FC236}">
                      <a16:creationId xmlns:a16="http://schemas.microsoft.com/office/drawing/2014/main" id="{7D1A4CDD-8A95-4531-AA63-A584ECC96CCA}"/>
                    </a:ext>
                  </a:extLst>
                </p:cNvPr>
                <p:cNvSpPr/>
                <p:nvPr/>
              </p:nvSpPr>
              <p:spPr>
                <a:xfrm>
                  <a:off x="8415357" y="4633282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0" name="楕円 969">
                  <a:extLst>
                    <a:ext uri="{FF2B5EF4-FFF2-40B4-BE49-F238E27FC236}">
                      <a16:creationId xmlns:a16="http://schemas.microsoft.com/office/drawing/2014/main" id="{2C823555-2249-44FD-B78D-65971E1BE0BD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17E18D90-EE89-45D9-B6B8-140530877151}"/>
                  </a:ext>
                </a:extLst>
              </p:cNvPr>
              <p:cNvGrpSpPr/>
              <p:nvPr/>
            </p:nvGrpSpPr>
            <p:grpSpPr>
              <a:xfrm>
                <a:off x="1644906" y="2699043"/>
                <a:ext cx="1357446" cy="378056"/>
                <a:chOff x="1691372" y="3789341"/>
                <a:chExt cx="5986138" cy="1667170"/>
              </a:xfrm>
              <a:solidFill>
                <a:srgbClr val="C00000"/>
              </a:solidFill>
            </p:grpSpPr>
            <p:sp>
              <p:nvSpPr>
                <p:cNvPr id="934" name="楕円 933">
                  <a:extLst>
                    <a:ext uri="{FF2B5EF4-FFF2-40B4-BE49-F238E27FC236}">
                      <a16:creationId xmlns:a16="http://schemas.microsoft.com/office/drawing/2014/main" id="{446A7F35-E5B9-4218-A391-34E03149B467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5" name="楕円 934">
                  <a:extLst>
                    <a:ext uri="{FF2B5EF4-FFF2-40B4-BE49-F238E27FC236}">
                      <a16:creationId xmlns:a16="http://schemas.microsoft.com/office/drawing/2014/main" id="{BF81CBA7-F8CC-4308-8F51-7B1765B80565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6" name="楕円 935">
                  <a:extLst>
                    <a:ext uri="{FF2B5EF4-FFF2-40B4-BE49-F238E27FC236}">
                      <a16:creationId xmlns:a16="http://schemas.microsoft.com/office/drawing/2014/main" id="{87350662-F009-4BB0-AFB5-2C53F674A18D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7" name="楕円 936">
                  <a:extLst>
                    <a:ext uri="{FF2B5EF4-FFF2-40B4-BE49-F238E27FC236}">
                      <a16:creationId xmlns:a16="http://schemas.microsoft.com/office/drawing/2014/main" id="{595188BF-57A1-4DE8-921D-EC8A5FB1E49B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8" name="楕円 937">
                  <a:extLst>
                    <a:ext uri="{FF2B5EF4-FFF2-40B4-BE49-F238E27FC236}">
                      <a16:creationId xmlns:a16="http://schemas.microsoft.com/office/drawing/2014/main" id="{E601440E-B1A7-40FD-A2A7-2A9D407C4141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9" name="楕円 938">
                  <a:extLst>
                    <a:ext uri="{FF2B5EF4-FFF2-40B4-BE49-F238E27FC236}">
                      <a16:creationId xmlns:a16="http://schemas.microsoft.com/office/drawing/2014/main" id="{BBE0A843-BF30-461C-80C0-92B932BA3426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0" name="楕円 939">
                  <a:extLst>
                    <a:ext uri="{FF2B5EF4-FFF2-40B4-BE49-F238E27FC236}">
                      <a16:creationId xmlns:a16="http://schemas.microsoft.com/office/drawing/2014/main" id="{610522A2-EF41-4307-A7EB-846E656EB706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1" name="楕円 940">
                  <a:extLst>
                    <a:ext uri="{FF2B5EF4-FFF2-40B4-BE49-F238E27FC236}">
                      <a16:creationId xmlns:a16="http://schemas.microsoft.com/office/drawing/2014/main" id="{53FA5CB1-9477-481D-89CC-8ED4C6B5B76D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2" name="楕円 941">
                  <a:extLst>
                    <a:ext uri="{FF2B5EF4-FFF2-40B4-BE49-F238E27FC236}">
                      <a16:creationId xmlns:a16="http://schemas.microsoft.com/office/drawing/2014/main" id="{427E9519-DFBA-4C23-8059-CC7B729BC777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3" name="楕円 942">
                  <a:extLst>
                    <a:ext uri="{FF2B5EF4-FFF2-40B4-BE49-F238E27FC236}">
                      <a16:creationId xmlns:a16="http://schemas.microsoft.com/office/drawing/2014/main" id="{F6DD5DC3-F76A-4854-B7CE-379DD4016B40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4" name="楕円 943">
                  <a:extLst>
                    <a:ext uri="{FF2B5EF4-FFF2-40B4-BE49-F238E27FC236}">
                      <a16:creationId xmlns:a16="http://schemas.microsoft.com/office/drawing/2014/main" id="{091913EF-44FC-4AAB-9316-52A9361E2B67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5" name="楕円 944">
                  <a:extLst>
                    <a:ext uri="{FF2B5EF4-FFF2-40B4-BE49-F238E27FC236}">
                      <a16:creationId xmlns:a16="http://schemas.microsoft.com/office/drawing/2014/main" id="{26D87DC8-DF51-4BBC-8B5B-D70D8079480B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6" name="楕円 945">
                  <a:extLst>
                    <a:ext uri="{FF2B5EF4-FFF2-40B4-BE49-F238E27FC236}">
                      <a16:creationId xmlns:a16="http://schemas.microsoft.com/office/drawing/2014/main" id="{74AA1113-F428-469E-A7FA-DEC60FDD6C51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7" name="楕円 946">
                  <a:extLst>
                    <a:ext uri="{FF2B5EF4-FFF2-40B4-BE49-F238E27FC236}">
                      <a16:creationId xmlns:a16="http://schemas.microsoft.com/office/drawing/2014/main" id="{8E0DA2E7-B504-4219-9D36-90B9B30CC567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8" name="楕円 947">
                  <a:extLst>
                    <a:ext uri="{FF2B5EF4-FFF2-40B4-BE49-F238E27FC236}">
                      <a16:creationId xmlns:a16="http://schemas.microsoft.com/office/drawing/2014/main" id="{DD3A5E8E-61A6-4B02-A3D1-23A3DA6CD3A1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9" name="楕円 948">
                  <a:extLst>
                    <a:ext uri="{FF2B5EF4-FFF2-40B4-BE49-F238E27FC236}">
                      <a16:creationId xmlns:a16="http://schemas.microsoft.com/office/drawing/2014/main" id="{E7754EAE-E45C-4EC5-A478-12B803A9B388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0" name="楕円 949">
                  <a:extLst>
                    <a:ext uri="{FF2B5EF4-FFF2-40B4-BE49-F238E27FC236}">
                      <a16:creationId xmlns:a16="http://schemas.microsoft.com/office/drawing/2014/main" id="{FBEBF771-65D4-415C-A02A-BE819B31B3FD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1" name="楕円 950">
                  <a:extLst>
                    <a:ext uri="{FF2B5EF4-FFF2-40B4-BE49-F238E27FC236}">
                      <a16:creationId xmlns:a16="http://schemas.microsoft.com/office/drawing/2014/main" id="{C46CD4D8-C8A3-44B6-A83E-791ACEAC2FB2}"/>
                    </a:ext>
                  </a:extLst>
                </p:cNvPr>
                <p:cNvSpPr/>
                <p:nvPr/>
              </p:nvSpPr>
              <p:spPr>
                <a:xfrm>
                  <a:off x="1691372" y="491364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68" name="グループ化 867">
              <a:extLst>
                <a:ext uri="{FF2B5EF4-FFF2-40B4-BE49-F238E27FC236}">
                  <a16:creationId xmlns:a16="http://schemas.microsoft.com/office/drawing/2014/main" id="{3140C657-38DF-4BA0-8319-D6E9EC8DECFE}"/>
                </a:ext>
              </a:extLst>
            </p:cNvPr>
            <p:cNvGrpSpPr/>
            <p:nvPr/>
          </p:nvGrpSpPr>
          <p:grpSpPr>
            <a:xfrm rot="21092461">
              <a:off x="3229568" y="4088169"/>
              <a:ext cx="2257542" cy="732375"/>
              <a:chOff x="1526866" y="2223520"/>
              <a:chExt cx="3210235" cy="929131"/>
            </a:xfrm>
          </p:grpSpPr>
          <p:sp>
            <p:nvSpPr>
              <p:cNvPr id="869" name="楕円 1">
                <a:extLst>
                  <a:ext uri="{FF2B5EF4-FFF2-40B4-BE49-F238E27FC236}">
                    <a16:creationId xmlns:a16="http://schemas.microsoft.com/office/drawing/2014/main" id="{51049EBE-EE58-4D1A-8103-B3E273AD1FC6}"/>
                  </a:ext>
                </a:extLst>
              </p:cNvPr>
              <p:cNvSpPr/>
              <p:nvPr/>
            </p:nvSpPr>
            <p:spPr>
              <a:xfrm>
                <a:off x="1526866" y="2223520"/>
                <a:ext cx="3210235" cy="929131"/>
              </a:xfrm>
              <a:custGeom>
                <a:avLst/>
                <a:gdLst>
                  <a:gd name="connsiteX0" fmla="*/ 0 w 2510286"/>
                  <a:gd name="connsiteY0" fmla="*/ 457200 h 914400"/>
                  <a:gd name="connsiteX1" fmla="*/ 1255143 w 2510286"/>
                  <a:gd name="connsiteY1" fmla="*/ 0 h 914400"/>
                  <a:gd name="connsiteX2" fmla="*/ 2510286 w 2510286"/>
                  <a:gd name="connsiteY2" fmla="*/ 457200 h 914400"/>
                  <a:gd name="connsiteX3" fmla="*/ 1255143 w 2510286"/>
                  <a:gd name="connsiteY3" fmla="*/ 914400 h 914400"/>
                  <a:gd name="connsiteX4" fmla="*/ 0 w 2510286"/>
                  <a:gd name="connsiteY4" fmla="*/ 457200 h 914400"/>
                  <a:gd name="connsiteX0" fmla="*/ 11 w 2510297"/>
                  <a:gd name="connsiteY0" fmla="*/ 629729 h 1086929"/>
                  <a:gd name="connsiteX1" fmla="*/ 1237901 w 2510297"/>
                  <a:gd name="connsiteY1" fmla="*/ 0 h 1086929"/>
                  <a:gd name="connsiteX2" fmla="*/ 2510297 w 2510297"/>
                  <a:gd name="connsiteY2" fmla="*/ 629729 h 1086929"/>
                  <a:gd name="connsiteX3" fmla="*/ 1255154 w 2510297"/>
                  <a:gd name="connsiteY3" fmla="*/ 1086929 h 1086929"/>
                  <a:gd name="connsiteX4" fmla="*/ 11 w 2510297"/>
                  <a:gd name="connsiteY4" fmla="*/ 629729 h 1086929"/>
                  <a:gd name="connsiteX0" fmla="*/ 0 w 2510286"/>
                  <a:gd name="connsiteY0" fmla="*/ 629729 h 862995"/>
                  <a:gd name="connsiteX1" fmla="*/ 1237890 w 2510286"/>
                  <a:gd name="connsiteY1" fmla="*/ 0 h 862995"/>
                  <a:gd name="connsiteX2" fmla="*/ 2510286 w 2510286"/>
                  <a:gd name="connsiteY2" fmla="*/ 629729 h 862995"/>
                  <a:gd name="connsiteX3" fmla="*/ 1237890 w 2510286"/>
                  <a:gd name="connsiteY3" fmla="*/ 862642 h 862995"/>
                  <a:gd name="connsiteX4" fmla="*/ 0 w 2510286"/>
                  <a:gd name="connsiteY4" fmla="*/ 629729 h 862995"/>
                  <a:gd name="connsiteX0" fmla="*/ 386 w 2510672"/>
                  <a:gd name="connsiteY0" fmla="*/ 629729 h 862995"/>
                  <a:gd name="connsiteX1" fmla="*/ 1238276 w 2510672"/>
                  <a:gd name="connsiteY1" fmla="*/ 0 h 862995"/>
                  <a:gd name="connsiteX2" fmla="*/ 2510672 w 2510672"/>
                  <a:gd name="connsiteY2" fmla="*/ 629729 h 862995"/>
                  <a:gd name="connsiteX3" fmla="*/ 1238276 w 2510672"/>
                  <a:gd name="connsiteY3" fmla="*/ 862642 h 862995"/>
                  <a:gd name="connsiteX4" fmla="*/ 386 w 2510672"/>
                  <a:gd name="connsiteY4" fmla="*/ 629729 h 862995"/>
                  <a:gd name="connsiteX0" fmla="*/ 305 w 3209330"/>
                  <a:gd name="connsiteY0" fmla="*/ 629840 h 864245"/>
                  <a:gd name="connsiteX1" fmla="*/ 1238195 w 3209330"/>
                  <a:gd name="connsiteY1" fmla="*/ 111 h 864245"/>
                  <a:gd name="connsiteX2" fmla="*/ 3209330 w 3209330"/>
                  <a:gd name="connsiteY2" fmla="*/ 586708 h 864245"/>
                  <a:gd name="connsiteX3" fmla="*/ 1238195 w 3209330"/>
                  <a:gd name="connsiteY3" fmla="*/ 862753 h 864245"/>
                  <a:gd name="connsiteX4" fmla="*/ 305 w 3209330"/>
                  <a:gd name="connsiteY4" fmla="*/ 629840 h 864245"/>
                  <a:gd name="connsiteX0" fmla="*/ 396 w 3209421"/>
                  <a:gd name="connsiteY0" fmla="*/ 629840 h 864245"/>
                  <a:gd name="connsiteX1" fmla="*/ 1238286 w 3209421"/>
                  <a:gd name="connsiteY1" fmla="*/ 111 h 864245"/>
                  <a:gd name="connsiteX2" fmla="*/ 3209421 w 3209421"/>
                  <a:gd name="connsiteY2" fmla="*/ 586708 h 864245"/>
                  <a:gd name="connsiteX3" fmla="*/ 1238286 w 3209421"/>
                  <a:gd name="connsiteY3" fmla="*/ 862753 h 864245"/>
                  <a:gd name="connsiteX4" fmla="*/ 396 w 3209421"/>
                  <a:gd name="connsiteY4" fmla="*/ 629840 h 864245"/>
                  <a:gd name="connsiteX0" fmla="*/ 242 w 3223161"/>
                  <a:gd name="connsiteY0" fmla="*/ 650484 h 884889"/>
                  <a:gd name="connsiteX1" fmla="*/ 1238132 w 3223161"/>
                  <a:gd name="connsiteY1" fmla="*/ 20755 h 884889"/>
                  <a:gd name="connsiteX2" fmla="*/ 2061955 w 3223161"/>
                  <a:gd name="connsiteY2" fmla="*/ 193285 h 884889"/>
                  <a:gd name="connsiteX3" fmla="*/ 3209267 w 3223161"/>
                  <a:gd name="connsiteY3" fmla="*/ 607352 h 884889"/>
                  <a:gd name="connsiteX4" fmla="*/ 1238132 w 3223161"/>
                  <a:gd name="connsiteY4" fmla="*/ 883397 h 884889"/>
                  <a:gd name="connsiteX5" fmla="*/ 242 w 3223161"/>
                  <a:gd name="connsiteY5" fmla="*/ 650484 h 884889"/>
                  <a:gd name="connsiteX0" fmla="*/ 334 w 3223253"/>
                  <a:gd name="connsiteY0" fmla="*/ 629733 h 864138"/>
                  <a:gd name="connsiteX1" fmla="*/ 1238224 w 3223253"/>
                  <a:gd name="connsiteY1" fmla="*/ 4 h 864138"/>
                  <a:gd name="connsiteX2" fmla="*/ 2062047 w 3223253"/>
                  <a:gd name="connsiteY2" fmla="*/ 172534 h 864138"/>
                  <a:gd name="connsiteX3" fmla="*/ 3209359 w 3223253"/>
                  <a:gd name="connsiteY3" fmla="*/ 586601 h 864138"/>
                  <a:gd name="connsiteX4" fmla="*/ 1238224 w 3223253"/>
                  <a:gd name="connsiteY4" fmla="*/ 862646 h 864138"/>
                  <a:gd name="connsiteX5" fmla="*/ 334 w 3223253"/>
                  <a:gd name="connsiteY5" fmla="*/ 629733 h 864138"/>
                  <a:gd name="connsiteX0" fmla="*/ 256 w 3228613"/>
                  <a:gd name="connsiteY0" fmla="*/ 639012 h 873417"/>
                  <a:gd name="connsiteX1" fmla="*/ 1238146 w 3228613"/>
                  <a:gd name="connsiteY1" fmla="*/ 9283 h 873417"/>
                  <a:gd name="connsiteX2" fmla="*/ 2363894 w 3228613"/>
                  <a:gd name="connsiteY2" fmla="*/ 285330 h 873417"/>
                  <a:gd name="connsiteX3" fmla="*/ 3209281 w 3228613"/>
                  <a:gd name="connsiteY3" fmla="*/ 595880 h 873417"/>
                  <a:gd name="connsiteX4" fmla="*/ 1238146 w 3228613"/>
                  <a:gd name="connsiteY4" fmla="*/ 871925 h 873417"/>
                  <a:gd name="connsiteX5" fmla="*/ 256 w 3228613"/>
                  <a:gd name="connsiteY5" fmla="*/ 639012 h 873417"/>
                  <a:gd name="connsiteX0" fmla="*/ 1400 w 3229757"/>
                  <a:gd name="connsiteY0" fmla="*/ 639012 h 872301"/>
                  <a:gd name="connsiteX1" fmla="*/ 1023630 w 3229757"/>
                  <a:gd name="connsiteY1" fmla="*/ 9283 h 872301"/>
                  <a:gd name="connsiteX2" fmla="*/ 2365038 w 3229757"/>
                  <a:gd name="connsiteY2" fmla="*/ 285330 h 872301"/>
                  <a:gd name="connsiteX3" fmla="*/ 3210425 w 3229757"/>
                  <a:gd name="connsiteY3" fmla="*/ 595880 h 872301"/>
                  <a:gd name="connsiteX4" fmla="*/ 1239290 w 3229757"/>
                  <a:gd name="connsiteY4" fmla="*/ 871925 h 872301"/>
                  <a:gd name="connsiteX5" fmla="*/ 1400 w 3229757"/>
                  <a:gd name="connsiteY5" fmla="*/ 639012 h 872301"/>
                  <a:gd name="connsiteX0" fmla="*/ 1948 w 3230305"/>
                  <a:gd name="connsiteY0" fmla="*/ 629933 h 863222"/>
                  <a:gd name="connsiteX1" fmla="*/ 1024178 w 3230305"/>
                  <a:gd name="connsiteY1" fmla="*/ 204 h 863222"/>
                  <a:gd name="connsiteX2" fmla="*/ 2365586 w 3230305"/>
                  <a:gd name="connsiteY2" fmla="*/ 276251 h 863222"/>
                  <a:gd name="connsiteX3" fmla="*/ 3210973 w 3230305"/>
                  <a:gd name="connsiteY3" fmla="*/ 586801 h 863222"/>
                  <a:gd name="connsiteX4" fmla="*/ 1239838 w 3230305"/>
                  <a:gd name="connsiteY4" fmla="*/ 862846 h 863222"/>
                  <a:gd name="connsiteX5" fmla="*/ 1948 w 3230305"/>
                  <a:gd name="connsiteY5" fmla="*/ 629933 h 863222"/>
                  <a:gd name="connsiteX0" fmla="*/ 5260 w 3233617"/>
                  <a:gd name="connsiteY0" fmla="*/ 629933 h 870620"/>
                  <a:gd name="connsiteX1" fmla="*/ 1027490 w 3233617"/>
                  <a:gd name="connsiteY1" fmla="*/ 204 h 870620"/>
                  <a:gd name="connsiteX2" fmla="*/ 2368898 w 3233617"/>
                  <a:gd name="connsiteY2" fmla="*/ 276251 h 870620"/>
                  <a:gd name="connsiteX3" fmla="*/ 3214285 w 3233617"/>
                  <a:gd name="connsiteY3" fmla="*/ 586801 h 870620"/>
                  <a:gd name="connsiteX4" fmla="*/ 1243150 w 3233617"/>
                  <a:gd name="connsiteY4" fmla="*/ 862846 h 870620"/>
                  <a:gd name="connsiteX5" fmla="*/ 5260 w 3233617"/>
                  <a:gd name="connsiteY5" fmla="*/ 629933 h 870620"/>
                  <a:gd name="connsiteX0" fmla="*/ 5260 w 3214447"/>
                  <a:gd name="connsiteY0" fmla="*/ 629933 h 870620"/>
                  <a:gd name="connsiteX1" fmla="*/ 1027490 w 3214447"/>
                  <a:gd name="connsiteY1" fmla="*/ 204 h 870620"/>
                  <a:gd name="connsiteX2" fmla="*/ 2368898 w 3214447"/>
                  <a:gd name="connsiteY2" fmla="*/ 276251 h 870620"/>
                  <a:gd name="connsiteX3" fmla="*/ 3214285 w 3214447"/>
                  <a:gd name="connsiteY3" fmla="*/ 586801 h 870620"/>
                  <a:gd name="connsiteX4" fmla="*/ 1243150 w 3214447"/>
                  <a:gd name="connsiteY4" fmla="*/ 862846 h 870620"/>
                  <a:gd name="connsiteX5" fmla="*/ 5260 w 3214447"/>
                  <a:gd name="connsiteY5" fmla="*/ 629933 h 870620"/>
                  <a:gd name="connsiteX0" fmla="*/ 2097 w 3211284"/>
                  <a:gd name="connsiteY0" fmla="*/ 629933 h 923484"/>
                  <a:gd name="connsiteX1" fmla="*/ 1024327 w 3211284"/>
                  <a:gd name="connsiteY1" fmla="*/ 204 h 923484"/>
                  <a:gd name="connsiteX2" fmla="*/ 2365735 w 3211284"/>
                  <a:gd name="connsiteY2" fmla="*/ 276251 h 923484"/>
                  <a:gd name="connsiteX3" fmla="*/ 3211122 w 3211284"/>
                  <a:gd name="connsiteY3" fmla="*/ 586801 h 923484"/>
                  <a:gd name="connsiteX4" fmla="*/ 1248613 w 3211284"/>
                  <a:gd name="connsiteY4" fmla="*/ 923231 h 923484"/>
                  <a:gd name="connsiteX5" fmla="*/ 2097 w 3211284"/>
                  <a:gd name="connsiteY5" fmla="*/ 629933 h 923484"/>
                  <a:gd name="connsiteX0" fmla="*/ 2097 w 3211284"/>
                  <a:gd name="connsiteY0" fmla="*/ 629933 h 928430"/>
                  <a:gd name="connsiteX1" fmla="*/ 1024327 w 3211284"/>
                  <a:gd name="connsiteY1" fmla="*/ 204 h 928430"/>
                  <a:gd name="connsiteX2" fmla="*/ 2365735 w 3211284"/>
                  <a:gd name="connsiteY2" fmla="*/ 276251 h 928430"/>
                  <a:gd name="connsiteX3" fmla="*/ 3211122 w 3211284"/>
                  <a:gd name="connsiteY3" fmla="*/ 586801 h 928430"/>
                  <a:gd name="connsiteX4" fmla="*/ 1248613 w 3211284"/>
                  <a:gd name="connsiteY4" fmla="*/ 923231 h 928430"/>
                  <a:gd name="connsiteX5" fmla="*/ 2097 w 3211284"/>
                  <a:gd name="connsiteY5" fmla="*/ 629933 h 928430"/>
                  <a:gd name="connsiteX0" fmla="*/ 15 w 3209202"/>
                  <a:gd name="connsiteY0" fmla="*/ 629933 h 928430"/>
                  <a:gd name="connsiteX1" fmla="*/ 1022245 w 3209202"/>
                  <a:gd name="connsiteY1" fmla="*/ 204 h 928430"/>
                  <a:gd name="connsiteX2" fmla="*/ 2363653 w 3209202"/>
                  <a:gd name="connsiteY2" fmla="*/ 276251 h 928430"/>
                  <a:gd name="connsiteX3" fmla="*/ 3209040 w 3209202"/>
                  <a:gd name="connsiteY3" fmla="*/ 586801 h 928430"/>
                  <a:gd name="connsiteX4" fmla="*/ 1246531 w 3209202"/>
                  <a:gd name="connsiteY4" fmla="*/ 923231 h 928430"/>
                  <a:gd name="connsiteX5" fmla="*/ 15 w 3209202"/>
                  <a:gd name="connsiteY5" fmla="*/ 629933 h 928430"/>
                  <a:gd name="connsiteX0" fmla="*/ 15 w 3209046"/>
                  <a:gd name="connsiteY0" fmla="*/ 629933 h 934653"/>
                  <a:gd name="connsiteX1" fmla="*/ 1022245 w 3209046"/>
                  <a:gd name="connsiteY1" fmla="*/ 204 h 934653"/>
                  <a:gd name="connsiteX2" fmla="*/ 2363653 w 3209046"/>
                  <a:gd name="connsiteY2" fmla="*/ 276251 h 934653"/>
                  <a:gd name="connsiteX3" fmla="*/ 3209040 w 3209046"/>
                  <a:gd name="connsiteY3" fmla="*/ 586801 h 934653"/>
                  <a:gd name="connsiteX4" fmla="*/ 1246531 w 3209046"/>
                  <a:gd name="connsiteY4" fmla="*/ 923231 h 934653"/>
                  <a:gd name="connsiteX5" fmla="*/ 15 w 3209046"/>
                  <a:gd name="connsiteY5" fmla="*/ 629933 h 934653"/>
                  <a:gd name="connsiteX0" fmla="*/ 15 w 3209046"/>
                  <a:gd name="connsiteY0" fmla="*/ 630024 h 934744"/>
                  <a:gd name="connsiteX1" fmla="*/ 1022245 w 3209046"/>
                  <a:gd name="connsiteY1" fmla="*/ 295 h 934744"/>
                  <a:gd name="connsiteX2" fmla="*/ 2363653 w 3209046"/>
                  <a:gd name="connsiteY2" fmla="*/ 276342 h 934744"/>
                  <a:gd name="connsiteX3" fmla="*/ 3209040 w 3209046"/>
                  <a:gd name="connsiteY3" fmla="*/ 586892 h 934744"/>
                  <a:gd name="connsiteX4" fmla="*/ 1246531 w 3209046"/>
                  <a:gd name="connsiteY4" fmla="*/ 923322 h 934744"/>
                  <a:gd name="connsiteX5" fmla="*/ 15 w 3209046"/>
                  <a:gd name="connsiteY5" fmla="*/ 630024 h 934744"/>
                  <a:gd name="connsiteX0" fmla="*/ 15 w 3209047"/>
                  <a:gd name="connsiteY0" fmla="*/ 629991 h 934711"/>
                  <a:gd name="connsiteX1" fmla="*/ 1022245 w 3209047"/>
                  <a:gd name="connsiteY1" fmla="*/ 262 h 934711"/>
                  <a:gd name="connsiteX2" fmla="*/ 2363653 w 3209047"/>
                  <a:gd name="connsiteY2" fmla="*/ 276309 h 934711"/>
                  <a:gd name="connsiteX3" fmla="*/ 3209040 w 3209047"/>
                  <a:gd name="connsiteY3" fmla="*/ 586859 h 934711"/>
                  <a:gd name="connsiteX4" fmla="*/ 1246531 w 3209047"/>
                  <a:gd name="connsiteY4" fmla="*/ 923289 h 934711"/>
                  <a:gd name="connsiteX5" fmla="*/ 15 w 3209047"/>
                  <a:gd name="connsiteY5" fmla="*/ 629991 h 934711"/>
                  <a:gd name="connsiteX0" fmla="*/ 10 w 3226092"/>
                  <a:gd name="connsiteY0" fmla="*/ 644182 h 942440"/>
                  <a:gd name="connsiteX1" fmla="*/ 1022240 w 3226092"/>
                  <a:gd name="connsiteY1" fmla="*/ 14453 h 942440"/>
                  <a:gd name="connsiteX2" fmla="*/ 2130735 w 3226092"/>
                  <a:gd name="connsiteY2" fmla="*/ 255995 h 942440"/>
                  <a:gd name="connsiteX3" fmla="*/ 3209035 w 3226092"/>
                  <a:gd name="connsiteY3" fmla="*/ 601050 h 942440"/>
                  <a:gd name="connsiteX4" fmla="*/ 1246526 w 3226092"/>
                  <a:gd name="connsiteY4" fmla="*/ 937480 h 942440"/>
                  <a:gd name="connsiteX5" fmla="*/ 10 w 3226092"/>
                  <a:gd name="connsiteY5" fmla="*/ 644182 h 942440"/>
                  <a:gd name="connsiteX0" fmla="*/ 10 w 3210259"/>
                  <a:gd name="connsiteY0" fmla="*/ 644182 h 946986"/>
                  <a:gd name="connsiteX1" fmla="*/ 1022240 w 3210259"/>
                  <a:gd name="connsiteY1" fmla="*/ 14453 h 946986"/>
                  <a:gd name="connsiteX2" fmla="*/ 2130735 w 3210259"/>
                  <a:gd name="connsiteY2" fmla="*/ 255995 h 946986"/>
                  <a:gd name="connsiteX3" fmla="*/ 3209035 w 3210259"/>
                  <a:gd name="connsiteY3" fmla="*/ 601050 h 946986"/>
                  <a:gd name="connsiteX4" fmla="*/ 1246526 w 3210259"/>
                  <a:gd name="connsiteY4" fmla="*/ 937480 h 946986"/>
                  <a:gd name="connsiteX5" fmla="*/ 10 w 3210259"/>
                  <a:gd name="connsiteY5" fmla="*/ 644182 h 946986"/>
                  <a:gd name="connsiteX0" fmla="*/ 10 w 3210235"/>
                  <a:gd name="connsiteY0" fmla="*/ 642695 h 940003"/>
                  <a:gd name="connsiteX1" fmla="*/ 1022240 w 3210235"/>
                  <a:gd name="connsiteY1" fmla="*/ 12966 h 940003"/>
                  <a:gd name="connsiteX2" fmla="*/ 2130735 w 3210235"/>
                  <a:gd name="connsiteY2" fmla="*/ 254508 h 940003"/>
                  <a:gd name="connsiteX3" fmla="*/ 3209035 w 3210235"/>
                  <a:gd name="connsiteY3" fmla="*/ 694454 h 940003"/>
                  <a:gd name="connsiteX4" fmla="*/ 1246526 w 3210235"/>
                  <a:gd name="connsiteY4" fmla="*/ 935993 h 940003"/>
                  <a:gd name="connsiteX5" fmla="*/ 10 w 3210235"/>
                  <a:gd name="connsiteY5" fmla="*/ 642695 h 940003"/>
                  <a:gd name="connsiteX0" fmla="*/ 10 w 3210235"/>
                  <a:gd name="connsiteY0" fmla="*/ 642695 h 940003"/>
                  <a:gd name="connsiteX1" fmla="*/ 1022240 w 3210235"/>
                  <a:gd name="connsiteY1" fmla="*/ 12966 h 940003"/>
                  <a:gd name="connsiteX2" fmla="*/ 2130735 w 3210235"/>
                  <a:gd name="connsiteY2" fmla="*/ 254508 h 940003"/>
                  <a:gd name="connsiteX3" fmla="*/ 3209035 w 3210235"/>
                  <a:gd name="connsiteY3" fmla="*/ 694454 h 940003"/>
                  <a:gd name="connsiteX4" fmla="*/ 1246526 w 3210235"/>
                  <a:gd name="connsiteY4" fmla="*/ 935993 h 940003"/>
                  <a:gd name="connsiteX5" fmla="*/ 10 w 3210235"/>
                  <a:gd name="connsiteY5" fmla="*/ 642695 h 940003"/>
                  <a:gd name="connsiteX0" fmla="*/ 10 w 3210235"/>
                  <a:gd name="connsiteY0" fmla="*/ 631823 h 929131"/>
                  <a:gd name="connsiteX1" fmla="*/ 1022240 w 3210235"/>
                  <a:gd name="connsiteY1" fmla="*/ 2094 h 929131"/>
                  <a:gd name="connsiteX2" fmla="*/ 2130735 w 3210235"/>
                  <a:gd name="connsiteY2" fmla="*/ 243636 h 929131"/>
                  <a:gd name="connsiteX3" fmla="*/ 3209035 w 3210235"/>
                  <a:gd name="connsiteY3" fmla="*/ 683582 h 929131"/>
                  <a:gd name="connsiteX4" fmla="*/ 1246526 w 3210235"/>
                  <a:gd name="connsiteY4" fmla="*/ 925121 h 929131"/>
                  <a:gd name="connsiteX5" fmla="*/ 10 w 3210235"/>
                  <a:gd name="connsiteY5" fmla="*/ 631823 h 92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10235" h="929131">
                    <a:moveTo>
                      <a:pt x="10" y="631823"/>
                    </a:moveTo>
                    <a:cubicBezTo>
                      <a:pt x="-2866" y="296830"/>
                      <a:pt x="572229" y="23660"/>
                      <a:pt x="1022240" y="2094"/>
                    </a:cubicBezTo>
                    <a:cubicBezTo>
                      <a:pt x="1472251" y="-19472"/>
                      <a:pt x="1766269" y="130055"/>
                      <a:pt x="2130735" y="243636"/>
                    </a:cubicBezTo>
                    <a:cubicBezTo>
                      <a:pt x="2495201" y="357217"/>
                      <a:pt x="3244259" y="414726"/>
                      <a:pt x="3209035" y="683582"/>
                    </a:cubicBezTo>
                    <a:cubicBezTo>
                      <a:pt x="3173811" y="952438"/>
                      <a:pt x="1781363" y="933747"/>
                      <a:pt x="1246526" y="925121"/>
                    </a:cubicBezTo>
                    <a:cubicBezTo>
                      <a:pt x="711689" y="916495"/>
                      <a:pt x="2886" y="966816"/>
                      <a:pt x="10" y="6318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0000"/>
                  </a:gs>
                  <a:gs pos="32000">
                    <a:srgbClr val="FF6600"/>
                  </a:gs>
                  <a:gs pos="74000">
                    <a:srgbClr val="FF0000"/>
                  </a:gs>
                  <a:gs pos="100000">
                    <a:srgbClr val="C0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70" name="グループ化 869">
                <a:extLst>
                  <a:ext uri="{FF2B5EF4-FFF2-40B4-BE49-F238E27FC236}">
                    <a16:creationId xmlns:a16="http://schemas.microsoft.com/office/drawing/2014/main" id="{F673D9A4-9B84-4A42-A415-DBBF8ED32091}"/>
                  </a:ext>
                </a:extLst>
              </p:cNvPr>
              <p:cNvGrpSpPr/>
              <p:nvPr/>
            </p:nvGrpSpPr>
            <p:grpSpPr>
              <a:xfrm>
                <a:off x="1752054" y="2358531"/>
                <a:ext cx="1557884" cy="378056"/>
                <a:chOff x="1691372" y="3789341"/>
                <a:chExt cx="6870041" cy="1667170"/>
              </a:xfrm>
              <a:solidFill>
                <a:srgbClr val="FF0000"/>
              </a:solidFill>
            </p:grpSpPr>
            <p:sp>
              <p:nvSpPr>
                <p:cNvPr id="910" name="楕円 909">
                  <a:extLst>
                    <a:ext uri="{FF2B5EF4-FFF2-40B4-BE49-F238E27FC236}">
                      <a16:creationId xmlns:a16="http://schemas.microsoft.com/office/drawing/2014/main" id="{5A17A6DE-A182-4721-99CE-C8A71EA7F608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楕円 910">
                  <a:extLst>
                    <a:ext uri="{FF2B5EF4-FFF2-40B4-BE49-F238E27FC236}">
                      <a16:creationId xmlns:a16="http://schemas.microsoft.com/office/drawing/2014/main" id="{40D8D5FF-0753-466B-91A1-26AC73A302C9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2" name="楕円 911">
                  <a:extLst>
                    <a:ext uri="{FF2B5EF4-FFF2-40B4-BE49-F238E27FC236}">
                      <a16:creationId xmlns:a16="http://schemas.microsoft.com/office/drawing/2014/main" id="{DB252DBE-4EC4-42AD-98B2-6AF6752BB21E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3" name="楕円 912">
                  <a:extLst>
                    <a:ext uri="{FF2B5EF4-FFF2-40B4-BE49-F238E27FC236}">
                      <a16:creationId xmlns:a16="http://schemas.microsoft.com/office/drawing/2014/main" id="{B22BE2D6-9F83-44FB-AF8C-29F674C25447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4" name="楕円 913">
                  <a:extLst>
                    <a:ext uri="{FF2B5EF4-FFF2-40B4-BE49-F238E27FC236}">
                      <a16:creationId xmlns:a16="http://schemas.microsoft.com/office/drawing/2014/main" id="{8C5518BA-78CB-487D-A3F0-9CB97E87CC6B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5" name="楕円 914">
                  <a:extLst>
                    <a:ext uri="{FF2B5EF4-FFF2-40B4-BE49-F238E27FC236}">
                      <a16:creationId xmlns:a16="http://schemas.microsoft.com/office/drawing/2014/main" id="{3C12665B-6508-4DF9-BAB8-F22993EE78DD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6" name="楕円 915">
                  <a:extLst>
                    <a:ext uri="{FF2B5EF4-FFF2-40B4-BE49-F238E27FC236}">
                      <a16:creationId xmlns:a16="http://schemas.microsoft.com/office/drawing/2014/main" id="{D7F944DA-1F71-45D6-8E2B-FB81005E3308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7" name="楕円 916">
                  <a:extLst>
                    <a:ext uri="{FF2B5EF4-FFF2-40B4-BE49-F238E27FC236}">
                      <a16:creationId xmlns:a16="http://schemas.microsoft.com/office/drawing/2014/main" id="{5EFC119C-A3B2-488E-9A71-73F929707380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8" name="楕円 917">
                  <a:extLst>
                    <a:ext uri="{FF2B5EF4-FFF2-40B4-BE49-F238E27FC236}">
                      <a16:creationId xmlns:a16="http://schemas.microsoft.com/office/drawing/2014/main" id="{DCDFB757-A2DF-4EE6-BDEB-72D61FFCF392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9" name="楕円 918">
                  <a:extLst>
                    <a:ext uri="{FF2B5EF4-FFF2-40B4-BE49-F238E27FC236}">
                      <a16:creationId xmlns:a16="http://schemas.microsoft.com/office/drawing/2014/main" id="{8138228F-D0EB-4EDE-B32A-B87254F5D865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0" name="楕円 919">
                  <a:extLst>
                    <a:ext uri="{FF2B5EF4-FFF2-40B4-BE49-F238E27FC236}">
                      <a16:creationId xmlns:a16="http://schemas.microsoft.com/office/drawing/2014/main" id="{C1A88992-AAC4-4D15-8EFA-B58CBED7C0D4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1" name="楕円 920">
                  <a:extLst>
                    <a:ext uri="{FF2B5EF4-FFF2-40B4-BE49-F238E27FC236}">
                      <a16:creationId xmlns:a16="http://schemas.microsoft.com/office/drawing/2014/main" id="{AF15EF0B-BB2D-48CD-9FAD-9A69469AF1DA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2" name="楕円 921">
                  <a:extLst>
                    <a:ext uri="{FF2B5EF4-FFF2-40B4-BE49-F238E27FC236}">
                      <a16:creationId xmlns:a16="http://schemas.microsoft.com/office/drawing/2014/main" id="{95995428-7FA5-41D2-863A-EC852C72B2BC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3" name="楕円 922">
                  <a:extLst>
                    <a:ext uri="{FF2B5EF4-FFF2-40B4-BE49-F238E27FC236}">
                      <a16:creationId xmlns:a16="http://schemas.microsoft.com/office/drawing/2014/main" id="{95CE07E0-F24D-4C67-8C47-4AAA032C73E1}"/>
                    </a:ext>
                  </a:extLst>
                </p:cNvPr>
                <p:cNvSpPr/>
                <p:nvPr/>
              </p:nvSpPr>
              <p:spPr>
                <a:xfrm>
                  <a:off x="7751095" y="453916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4" name="楕円 923">
                  <a:extLst>
                    <a:ext uri="{FF2B5EF4-FFF2-40B4-BE49-F238E27FC236}">
                      <a16:creationId xmlns:a16="http://schemas.microsoft.com/office/drawing/2014/main" id="{27B5A588-3948-4D76-B8A5-5BE425CCED65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5" name="楕円 924">
                  <a:extLst>
                    <a:ext uri="{FF2B5EF4-FFF2-40B4-BE49-F238E27FC236}">
                      <a16:creationId xmlns:a16="http://schemas.microsoft.com/office/drawing/2014/main" id="{CA325D54-A578-45F1-BC0B-907E13D58272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6" name="楕円 925">
                  <a:extLst>
                    <a:ext uri="{FF2B5EF4-FFF2-40B4-BE49-F238E27FC236}">
                      <a16:creationId xmlns:a16="http://schemas.microsoft.com/office/drawing/2014/main" id="{39EE3BB1-EB18-40BD-B347-BB5627BE2515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7" name="楕円 926">
                  <a:extLst>
                    <a:ext uri="{FF2B5EF4-FFF2-40B4-BE49-F238E27FC236}">
                      <a16:creationId xmlns:a16="http://schemas.microsoft.com/office/drawing/2014/main" id="{32ED89CA-466C-456B-B716-E771D2CAF660}"/>
                    </a:ext>
                  </a:extLst>
                </p:cNvPr>
                <p:cNvSpPr/>
                <p:nvPr/>
              </p:nvSpPr>
              <p:spPr>
                <a:xfrm>
                  <a:off x="8415357" y="4633282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8" name="楕円 927">
                  <a:extLst>
                    <a:ext uri="{FF2B5EF4-FFF2-40B4-BE49-F238E27FC236}">
                      <a16:creationId xmlns:a16="http://schemas.microsoft.com/office/drawing/2014/main" id="{F39C19A2-2476-4A43-ADB6-36AFD6C33F09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9" name="楕円 928">
                  <a:extLst>
                    <a:ext uri="{FF2B5EF4-FFF2-40B4-BE49-F238E27FC236}">
                      <a16:creationId xmlns:a16="http://schemas.microsoft.com/office/drawing/2014/main" id="{98E37464-37B1-428E-9411-C04ABA38B91D}"/>
                    </a:ext>
                  </a:extLst>
                </p:cNvPr>
                <p:cNvSpPr/>
                <p:nvPr/>
              </p:nvSpPr>
              <p:spPr>
                <a:xfrm>
                  <a:off x="1691372" y="491364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7C11ABAB-16B8-4342-AFC5-51B3BA3493ED}"/>
                  </a:ext>
                </a:extLst>
              </p:cNvPr>
              <p:cNvGrpSpPr/>
              <p:nvPr/>
            </p:nvGrpSpPr>
            <p:grpSpPr>
              <a:xfrm>
                <a:off x="3164407" y="2699043"/>
                <a:ext cx="1438558" cy="378056"/>
                <a:chOff x="2217583" y="3789341"/>
                <a:chExt cx="6343830" cy="1667170"/>
              </a:xfrm>
              <a:solidFill>
                <a:srgbClr val="C00000"/>
              </a:solidFill>
            </p:grpSpPr>
            <p:sp>
              <p:nvSpPr>
                <p:cNvPr id="891" name="楕円 890">
                  <a:extLst>
                    <a:ext uri="{FF2B5EF4-FFF2-40B4-BE49-F238E27FC236}">
                      <a16:creationId xmlns:a16="http://schemas.microsoft.com/office/drawing/2014/main" id="{39FD8721-C55F-4BC8-A36D-F8F5325D04A9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2" name="楕円 891">
                  <a:extLst>
                    <a:ext uri="{FF2B5EF4-FFF2-40B4-BE49-F238E27FC236}">
                      <a16:creationId xmlns:a16="http://schemas.microsoft.com/office/drawing/2014/main" id="{A2DF569D-2A2B-448A-8318-21901BD1129E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3" name="楕円 892">
                  <a:extLst>
                    <a:ext uri="{FF2B5EF4-FFF2-40B4-BE49-F238E27FC236}">
                      <a16:creationId xmlns:a16="http://schemas.microsoft.com/office/drawing/2014/main" id="{0DC314DF-DF66-44C1-9A0F-D682F99E3B03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4" name="楕円 893">
                  <a:extLst>
                    <a:ext uri="{FF2B5EF4-FFF2-40B4-BE49-F238E27FC236}">
                      <a16:creationId xmlns:a16="http://schemas.microsoft.com/office/drawing/2014/main" id="{6CB2C431-A455-4151-A1EE-74CE9BC104C8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5" name="楕円 894">
                  <a:extLst>
                    <a:ext uri="{FF2B5EF4-FFF2-40B4-BE49-F238E27FC236}">
                      <a16:creationId xmlns:a16="http://schemas.microsoft.com/office/drawing/2014/main" id="{C73DA548-CA8C-4E96-9879-C93AC27CFB63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6" name="楕円 895">
                  <a:extLst>
                    <a:ext uri="{FF2B5EF4-FFF2-40B4-BE49-F238E27FC236}">
                      <a16:creationId xmlns:a16="http://schemas.microsoft.com/office/drawing/2014/main" id="{0F2FB4D4-0C14-44F6-84C2-8977C81138AF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楕円 896">
                  <a:extLst>
                    <a:ext uri="{FF2B5EF4-FFF2-40B4-BE49-F238E27FC236}">
                      <a16:creationId xmlns:a16="http://schemas.microsoft.com/office/drawing/2014/main" id="{E62E0B7A-063A-40B6-B4F4-2607773E75D7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楕円 897">
                  <a:extLst>
                    <a:ext uri="{FF2B5EF4-FFF2-40B4-BE49-F238E27FC236}">
                      <a16:creationId xmlns:a16="http://schemas.microsoft.com/office/drawing/2014/main" id="{0851D7B5-ACBA-4B5C-937D-BA813754EFD9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9" name="楕円 898">
                  <a:extLst>
                    <a:ext uri="{FF2B5EF4-FFF2-40B4-BE49-F238E27FC236}">
                      <a16:creationId xmlns:a16="http://schemas.microsoft.com/office/drawing/2014/main" id="{60F3422A-71E0-4FFD-ABE3-8A3365A9210C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0" name="楕円 899">
                  <a:extLst>
                    <a:ext uri="{FF2B5EF4-FFF2-40B4-BE49-F238E27FC236}">
                      <a16:creationId xmlns:a16="http://schemas.microsoft.com/office/drawing/2014/main" id="{6D5987F7-6571-4802-A225-D7D93B10C1CE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1" name="楕円 900">
                  <a:extLst>
                    <a:ext uri="{FF2B5EF4-FFF2-40B4-BE49-F238E27FC236}">
                      <a16:creationId xmlns:a16="http://schemas.microsoft.com/office/drawing/2014/main" id="{AEEA6E9B-53B1-4FE2-B42B-04F5C01733A2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2" name="楕円 901">
                  <a:extLst>
                    <a:ext uri="{FF2B5EF4-FFF2-40B4-BE49-F238E27FC236}">
                      <a16:creationId xmlns:a16="http://schemas.microsoft.com/office/drawing/2014/main" id="{C7C560A3-B9BF-48BE-8DEF-572E64FD7386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3" name="楕円 902">
                  <a:extLst>
                    <a:ext uri="{FF2B5EF4-FFF2-40B4-BE49-F238E27FC236}">
                      <a16:creationId xmlns:a16="http://schemas.microsoft.com/office/drawing/2014/main" id="{FD63E051-A692-410E-888A-8D3D3E570D85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4" name="楕円 903">
                  <a:extLst>
                    <a:ext uri="{FF2B5EF4-FFF2-40B4-BE49-F238E27FC236}">
                      <a16:creationId xmlns:a16="http://schemas.microsoft.com/office/drawing/2014/main" id="{E75B907E-87F5-4948-A866-C4D6857DCA88}"/>
                    </a:ext>
                  </a:extLst>
                </p:cNvPr>
                <p:cNvSpPr/>
                <p:nvPr/>
              </p:nvSpPr>
              <p:spPr>
                <a:xfrm>
                  <a:off x="7751095" y="453916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5" name="楕円 904">
                  <a:extLst>
                    <a:ext uri="{FF2B5EF4-FFF2-40B4-BE49-F238E27FC236}">
                      <a16:creationId xmlns:a16="http://schemas.microsoft.com/office/drawing/2014/main" id="{788140E2-C623-42EF-8147-AB5335113AAB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6" name="楕円 905">
                  <a:extLst>
                    <a:ext uri="{FF2B5EF4-FFF2-40B4-BE49-F238E27FC236}">
                      <a16:creationId xmlns:a16="http://schemas.microsoft.com/office/drawing/2014/main" id="{C3A40F37-247F-49DB-9C3D-6E95F3E916D1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7" name="楕円 906">
                  <a:extLst>
                    <a:ext uri="{FF2B5EF4-FFF2-40B4-BE49-F238E27FC236}">
                      <a16:creationId xmlns:a16="http://schemas.microsoft.com/office/drawing/2014/main" id="{09DFA6CF-5336-48A4-AE22-0FB4745CC1CF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8" name="楕円 907">
                  <a:extLst>
                    <a:ext uri="{FF2B5EF4-FFF2-40B4-BE49-F238E27FC236}">
                      <a16:creationId xmlns:a16="http://schemas.microsoft.com/office/drawing/2014/main" id="{5C93D2DE-0F35-47A1-A2D6-C3C797C28B3C}"/>
                    </a:ext>
                  </a:extLst>
                </p:cNvPr>
                <p:cNvSpPr/>
                <p:nvPr/>
              </p:nvSpPr>
              <p:spPr>
                <a:xfrm>
                  <a:off x="8415357" y="4633282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楕円 908">
                  <a:extLst>
                    <a:ext uri="{FF2B5EF4-FFF2-40B4-BE49-F238E27FC236}">
                      <a16:creationId xmlns:a16="http://schemas.microsoft.com/office/drawing/2014/main" id="{83B60BCE-4CB2-4AE7-87D0-29B63EEABF5D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72" name="グループ化 871">
                <a:extLst>
                  <a:ext uri="{FF2B5EF4-FFF2-40B4-BE49-F238E27FC236}">
                    <a16:creationId xmlns:a16="http://schemas.microsoft.com/office/drawing/2014/main" id="{0EF11842-5920-4517-936D-C4F96A3C4D3D}"/>
                  </a:ext>
                </a:extLst>
              </p:cNvPr>
              <p:cNvGrpSpPr/>
              <p:nvPr/>
            </p:nvGrpSpPr>
            <p:grpSpPr>
              <a:xfrm>
                <a:off x="1644906" y="2699043"/>
                <a:ext cx="1357446" cy="378056"/>
                <a:chOff x="1691372" y="3789341"/>
                <a:chExt cx="5986138" cy="1667170"/>
              </a:xfrm>
              <a:solidFill>
                <a:srgbClr val="C00000"/>
              </a:solidFill>
            </p:grpSpPr>
            <p:sp>
              <p:nvSpPr>
                <p:cNvPr id="873" name="楕円 872">
                  <a:extLst>
                    <a:ext uri="{FF2B5EF4-FFF2-40B4-BE49-F238E27FC236}">
                      <a16:creationId xmlns:a16="http://schemas.microsoft.com/office/drawing/2014/main" id="{78FC809F-CE90-4059-ACB2-08355FEDA27D}"/>
                    </a:ext>
                  </a:extLst>
                </p:cNvPr>
                <p:cNvSpPr/>
                <p:nvPr/>
              </p:nvSpPr>
              <p:spPr>
                <a:xfrm>
                  <a:off x="2873190" y="394748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楕円 873">
                  <a:extLst>
                    <a:ext uri="{FF2B5EF4-FFF2-40B4-BE49-F238E27FC236}">
                      <a16:creationId xmlns:a16="http://schemas.microsoft.com/office/drawing/2014/main" id="{E90A66C8-3C41-4D9A-A297-85A15FBF9164}"/>
                    </a:ext>
                  </a:extLst>
                </p:cNvPr>
                <p:cNvSpPr/>
                <p:nvPr/>
              </p:nvSpPr>
              <p:spPr>
                <a:xfrm>
                  <a:off x="3847382" y="3789341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楕円 874">
                  <a:extLst>
                    <a:ext uri="{FF2B5EF4-FFF2-40B4-BE49-F238E27FC236}">
                      <a16:creationId xmlns:a16="http://schemas.microsoft.com/office/drawing/2014/main" id="{5B1EAB14-80DA-4445-8EA3-1CD6A7367092}"/>
                    </a:ext>
                  </a:extLst>
                </p:cNvPr>
                <p:cNvSpPr/>
                <p:nvPr/>
              </p:nvSpPr>
              <p:spPr>
                <a:xfrm>
                  <a:off x="5004212" y="4020510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楕円 875">
                  <a:extLst>
                    <a:ext uri="{FF2B5EF4-FFF2-40B4-BE49-F238E27FC236}">
                      <a16:creationId xmlns:a16="http://schemas.microsoft.com/office/drawing/2014/main" id="{569590D5-9BEB-41B2-992E-C931ED674EBB}"/>
                    </a:ext>
                  </a:extLst>
                </p:cNvPr>
                <p:cNvSpPr/>
                <p:nvPr/>
              </p:nvSpPr>
              <p:spPr>
                <a:xfrm>
                  <a:off x="2372858" y="48705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楕円 876">
                  <a:extLst>
                    <a:ext uri="{FF2B5EF4-FFF2-40B4-BE49-F238E27FC236}">
                      <a16:creationId xmlns:a16="http://schemas.microsoft.com/office/drawing/2014/main" id="{5DBFFCBC-3459-4D5C-9369-1D167D842A26}"/>
                    </a:ext>
                  </a:extLst>
                </p:cNvPr>
                <p:cNvSpPr/>
                <p:nvPr/>
              </p:nvSpPr>
              <p:spPr>
                <a:xfrm>
                  <a:off x="2968081" y="4413309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楕円 877">
                  <a:extLst>
                    <a:ext uri="{FF2B5EF4-FFF2-40B4-BE49-F238E27FC236}">
                      <a16:creationId xmlns:a16="http://schemas.microsoft.com/office/drawing/2014/main" id="{0A5B7954-EF2E-439E-B66B-3D47F506676D}"/>
                    </a:ext>
                  </a:extLst>
                </p:cNvPr>
                <p:cNvSpPr/>
                <p:nvPr/>
              </p:nvSpPr>
              <p:spPr>
                <a:xfrm>
                  <a:off x="3575394" y="4754498"/>
                  <a:ext cx="146056" cy="146056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9" name="楕円 878">
                  <a:extLst>
                    <a:ext uri="{FF2B5EF4-FFF2-40B4-BE49-F238E27FC236}">
                      <a16:creationId xmlns:a16="http://schemas.microsoft.com/office/drawing/2014/main" id="{F7F18A16-D81D-4C43-9CED-28CD5CB29F4E}"/>
                    </a:ext>
                  </a:extLst>
                </p:cNvPr>
                <p:cNvSpPr/>
                <p:nvPr/>
              </p:nvSpPr>
              <p:spPr>
                <a:xfrm>
                  <a:off x="4417318" y="430116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楕円 879">
                  <a:extLst>
                    <a:ext uri="{FF2B5EF4-FFF2-40B4-BE49-F238E27FC236}">
                      <a16:creationId xmlns:a16="http://schemas.microsoft.com/office/drawing/2014/main" id="{58BA491E-425A-4043-B46E-29F07FB0D0B8}"/>
                    </a:ext>
                  </a:extLst>
                </p:cNvPr>
                <p:cNvSpPr/>
                <p:nvPr/>
              </p:nvSpPr>
              <p:spPr>
                <a:xfrm>
                  <a:off x="4719242" y="4784245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1" name="楕円 880">
                  <a:extLst>
                    <a:ext uri="{FF2B5EF4-FFF2-40B4-BE49-F238E27FC236}">
                      <a16:creationId xmlns:a16="http://schemas.microsoft.com/office/drawing/2014/main" id="{E5256D74-B44D-457F-8FBC-CE97A29EA239}"/>
                    </a:ext>
                  </a:extLst>
                </p:cNvPr>
                <p:cNvSpPr/>
                <p:nvPr/>
              </p:nvSpPr>
              <p:spPr>
                <a:xfrm>
                  <a:off x="5633642" y="427528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楕円 881">
                  <a:extLst>
                    <a:ext uri="{FF2B5EF4-FFF2-40B4-BE49-F238E27FC236}">
                      <a16:creationId xmlns:a16="http://schemas.microsoft.com/office/drawing/2014/main" id="{668B861A-2132-48C6-BFD7-17B3D63E0969}"/>
                    </a:ext>
                  </a:extLst>
                </p:cNvPr>
                <p:cNvSpPr/>
                <p:nvPr/>
              </p:nvSpPr>
              <p:spPr>
                <a:xfrm>
                  <a:off x="5952820" y="4766992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3" name="楕円 882">
                  <a:extLst>
                    <a:ext uri="{FF2B5EF4-FFF2-40B4-BE49-F238E27FC236}">
                      <a16:creationId xmlns:a16="http://schemas.microsoft.com/office/drawing/2014/main" id="{FB82429E-8A36-4B6C-B0DB-EC032BC7F609}"/>
                    </a:ext>
                  </a:extLst>
                </p:cNvPr>
                <p:cNvSpPr/>
                <p:nvPr/>
              </p:nvSpPr>
              <p:spPr>
                <a:xfrm>
                  <a:off x="6401394" y="5017158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4" name="楕円 883">
                  <a:extLst>
                    <a:ext uri="{FF2B5EF4-FFF2-40B4-BE49-F238E27FC236}">
                      <a16:creationId xmlns:a16="http://schemas.microsoft.com/office/drawing/2014/main" id="{A0C7D27F-F0AB-4F9D-980B-45E2FBFFB100}"/>
                    </a:ext>
                  </a:extLst>
                </p:cNvPr>
                <p:cNvSpPr/>
                <p:nvPr/>
              </p:nvSpPr>
              <p:spPr>
                <a:xfrm>
                  <a:off x="5564632" y="5293203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楕円 884">
                  <a:extLst>
                    <a:ext uri="{FF2B5EF4-FFF2-40B4-BE49-F238E27FC236}">
                      <a16:creationId xmlns:a16="http://schemas.microsoft.com/office/drawing/2014/main" id="{85306F08-5B2E-491A-8184-CADCD7CC558A}"/>
                    </a:ext>
                  </a:extLst>
                </p:cNvPr>
                <p:cNvSpPr/>
                <p:nvPr/>
              </p:nvSpPr>
              <p:spPr>
                <a:xfrm>
                  <a:off x="5443862" y="47066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楕円 885">
                  <a:extLst>
                    <a:ext uri="{FF2B5EF4-FFF2-40B4-BE49-F238E27FC236}">
                      <a16:creationId xmlns:a16="http://schemas.microsoft.com/office/drawing/2014/main" id="{51F82E02-86DA-4EA0-A99E-898D7CA9FBCA}"/>
                    </a:ext>
                  </a:extLst>
                </p:cNvPr>
                <p:cNvSpPr/>
                <p:nvPr/>
              </p:nvSpPr>
              <p:spPr>
                <a:xfrm>
                  <a:off x="6522164" y="437017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7" name="楕円 886">
                  <a:extLst>
                    <a:ext uri="{FF2B5EF4-FFF2-40B4-BE49-F238E27FC236}">
                      <a16:creationId xmlns:a16="http://schemas.microsoft.com/office/drawing/2014/main" id="{9CAD083C-E4B6-489A-8F6E-C4AFF444D04C}"/>
                    </a:ext>
                  </a:extLst>
                </p:cNvPr>
                <p:cNvSpPr/>
                <p:nvPr/>
              </p:nvSpPr>
              <p:spPr>
                <a:xfrm>
                  <a:off x="7393432" y="481875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楕円 887">
                  <a:extLst>
                    <a:ext uri="{FF2B5EF4-FFF2-40B4-BE49-F238E27FC236}">
                      <a16:creationId xmlns:a16="http://schemas.microsoft.com/office/drawing/2014/main" id="{C2C5865D-6A7B-49C3-B834-8A2ECB2FFA8F}"/>
                    </a:ext>
                  </a:extLst>
                </p:cNvPr>
                <p:cNvSpPr/>
                <p:nvPr/>
              </p:nvSpPr>
              <p:spPr>
                <a:xfrm>
                  <a:off x="7531455" y="5310456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楕円 888">
                  <a:extLst>
                    <a:ext uri="{FF2B5EF4-FFF2-40B4-BE49-F238E27FC236}">
                      <a16:creationId xmlns:a16="http://schemas.microsoft.com/office/drawing/2014/main" id="{81F143AB-607E-40EC-BAA5-EE7F3B801020}"/>
                    </a:ext>
                  </a:extLst>
                </p:cNvPr>
                <p:cNvSpPr/>
                <p:nvPr/>
              </p:nvSpPr>
              <p:spPr>
                <a:xfrm>
                  <a:off x="2217583" y="4249407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楕円 889">
                  <a:extLst>
                    <a:ext uri="{FF2B5EF4-FFF2-40B4-BE49-F238E27FC236}">
                      <a16:creationId xmlns:a16="http://schemas.microsoft.com/office/drawing/2014/main" id="{3F7A9824-C468-475A-8A15-8D4410CE2A58}"/>
                    </a:ext>
                  </a:extLst>
                </p:cNvPr>
                <p:cNvSpPr/>
                <p:nvPr/>
              </p:nvSpPr>
              <p:spPr>
                <a:xfrm>
                  <a:off x="1691372" y="4913641"/>
                  <a:ext cx="146055" cy="14605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91" name="グループ化 990">
            <a:extLst>
              <a:ext uri="{FF2B5EF4-FFF2-40B4-BE49-F238E27FC236}">
                <a16:creationId xmlns:a16="http://schemas.microsoft.com/office/drawing/2014/main" id="{3BBC7737-3AC0-4D89-A347-91251FBFCCAA}"/>
              </a:ext>
            </a:extLst>
          </p:cNvPr>
          <p:cNvGrpSpPr/>
          <p:nvPr/>
        </p:nvGrpSpPr>
        <p:grpSpPr>
          <a:xfrm>
            <a:off x="742011" y="4115121"/>
            <a:ext cx="2481172" cy="1898210"/>
            <a:chOff x="1968500" y="3489325"/>
            <a:chExt cx="2743200" cy="2098675"/>
          </a:xfrm>
        </p:grpSpPr>
        <p:grpSp>
          <p:nvGrpSpPr>
            <p:cNvPr id="992" name="グループ化 991">
              <a:extLst>
                <a:ext uri="{FF2B5EF4-FFF2-40B4-BE49-F238E27FC236}">
                  <a16:creationId xmlns:a16="http://schemas.microsoft.com/office/drawing/2014/main" id="{A90122B5-3E6D-4CBF-9303-81FFE986236A}"/>
                </a:ext>
              </a:extLst>
            </p:cNvPr>
            <p:cNvGrpSpPr/>
            <p:nvPr/>
          </p:nvGrpSpPr>
          <p:grpSpPr>
            <a:xfrm>
              <a:off x="1968500" y="3489325"/>
              <a:ext cx="2743200" cy="2098675"/>
              <a:chOff x="2552700" y="3400425"/>
              <a:chExt cx="2743200" cy="2098675"/>
            </a:xfrm>
          </p:grpSpPr>
          <p:sp>
            <p:nvSpPr>
              <p:cNvPr id="994" name="楕円 993">
                <a:extLst>
                  <a:ext uri="{FF2B5EF4-FFF2-40B4-BE49-F238E27FC236}">
                    <a16:creationId xmlns:a16="http://schemas.microsoft.com/office/drawing/2014/main" id="{069C95F2-CF23-425D-BBCA-07225D7440E1}"/>
                  </a:ext>
                </a:extLst>
              </p:cNvPr>
              <p:cNvSpPr/>
              <p:nvPr/>
            </p:nvSpPr>
            <p:spPr>
              <a:xfrm>
                <a:off x="2552700" y="3689350"/>
                <a:ext cx="2743200" cy="1809750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5" name="楕円 994">
                <a:extLst>
                  <a:ext uri="{FF2B5EF4-FFF2-40B4-BE49-F238E27FC236}">
                    <a16:creationId xmlns:a16="http://schemas.microsoft.com/office/drawing/2014/main" id="{A0093785-635F-4A8B-AA73-6EC04EFCA2CE}"/>
                  </a:ext>
                </a:extLst>
              </p:cNvPr>
              <p:cNvSpPr/>
              <p:nvPr/>
            </p:nvSpPr>
            <p:spPr>
              <a:xfrm>
                <a:off x="2590800" y="3711670"/>
                <a:ext cx="2673350" cy="1749330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40000"/>
                      <a:lumOff val="60000"/>
                    </a:srgbClr>
                  </a:gs>
                  <a:gs pos="100000">
                    <a:sysClr val="window" lastClr="FFFFFF">
                      <a:lumMod val="95000"/>
                    </a:sysClr>
                  </a:gs>
                </a:gsLst>
                <a:lin ang="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6" name="楕円 995">
                <a:extLst>
                  <a:ext uri="{FF2B5EF4-FFF2-40B4-BE49-F238E27FC236}">
                    <a16:creationId xmlns:a16="http://schemas.microsoft.com/office/drawing/2014/main" id="{0DDDAD86-4734-4F82-902B-C1E38BD01403}"/>
                  </a:ext>
                </a:extLst>
              </p:cNvPr>
              <p:cNvSpPr/>
              <p:nvPr/>
            </p:nvSpPr>
            <p:spPr>
              <a:xfrm>
                <a:off x="2819400" y="3800078"/>
                <a:ext cx="2317750" cy="14485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F81681BC-ADDD-4D50-8008-824191A6AAB2}"/>
                  </a:ext>
                </a:extLst>
              </p:cNvPr>
              <p:cNvSpPr/>
              <p:nvPr/>
            </p:nvSpPr>
            <p:spPr>
              <a:xfrm>
                <a:off x="2835275" y="3781028"/>
                <a:ext cx="2317750" cy="1448594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8" name="フリーフォーム: 図形 997">
                <a:extLst>
                  <a:ext uri="{FF2B5EF4-FFF2-40B4-BE49-F238E27FC236}">
                    <a16:creationId xmlns:a16="http://schemas.microsoft.com/office/drawing/2014/main" id="{CA2CCB4F-B1AA-4702-9033-F5C5D5C6AB5C}"/>
                  </a:ext>
                </a:extLst>
              </p:cNvPr>
              <p:cNvSpPr/>
              <p:nvPr/>
            </p:nvSpPr>
            <p:spPr>
              <a:xfrm>
                <a:off x="2895600" y="3482878"/>
                <a:ext cx="2197100" cy="1687513"/>
              </a:xfrm>
              <a:custGeom>
                <a:avLst/>
                <a:gdLst>
                  <a:gd name="connsiteX0" fmla="*/ 1098550 w 2197100"/>
                  <a:gd name="connsiteY0" fmla="*/ 0 h 1687513"/>
                  <a:gd name="connsiteX1" fmla="*/ 2191429 w 2197100"/>
                  <a:gd name="connsiteY1" fmla="*/ 647035 h 1687513"/>
                  <a:gd name="connsiteX2" fmla="*/ 2194808 w 2197100"/>
                  <a:gd name="connsiteY2" fmla="*/ 690948 h 1687513"/>
                  <a:gd name="connsiteX3" fmla="*/ 2197100 w 2197100"/>
                  <a:gd name="connsiteY3" fmla="*/ 690948 h 1687513"/>
                  <a:gd name="connsiteX4" fmla="*/ 2197100 w 2197100"/>
                  <a:gd name="connsiteY4" fmla="*/ 720725 h 1687513"/>
                  <a:gd name="connsiteX5" fmla="*/ 2197100 w 2197100"/>
                  <a:gd name="connsiteY5" fmla="*/ 762386 h 1687513"/>
                  <a:gd name="connsiteX6" fmla="*/ 2197100 w 2197100"/>
                  <a:gd name="connsiteY6" fmla="*/ 792163 h 1687513"/>
                  <a:gd name="connsiteX7" fmla="*/ 2197100 w 2197100"/>
                  <a:gd name="connsiteY7" fmla="*/ 895350 h 1687513"/>
                  <a:gd name="connsiteX8" fmla="*/ 2197100 w 2197100"/>
                  <a:gd name="connsiteY8" fmla="*/ 917383 h 1687513"/>
                  <a:gd name="connsiteX9" fmla="*/ 2197100 w 2197100"/>
                  <a:gd name="connsiteY9" fmla="*/ 966788 h 1687513"/>
                  <a:gd name="connsiteX10" fmla="*/ 2197100 w 2197100"/>
                  <a:gd name="connsiteY10" fmla="*/ 988821 h 1687513"/>
                  <a:gd name="connsiteX11" fmla="*/ 2195404 w 2197100"/>
                  <a:gd name="connsiteY11" fmla="*/ 988821 h 1687513"/>
                  <a:gd name="connsiteX12" fmla="*/ 2191429 w 2197100"/>
                  <a:gd name="connsiteY12" fmla="*/ 1040478 h 1687513"/>
                  <a:gd name="connsiteX13" fmla="*/ 1098550 w 2197100"/>
                  <a:gd name="connsiteY13" fmla="*/ 1687513 h 1687513"/>
                  <a:gd name="connsiteX14" fmla="*/ 5672 w 2197100"/>
                  <a:gd name="connsiteY14" fmla="*/ 1040478 h 1687513"/>
                  <a:gd name="connsiteX15" fmla="*/ 1696 w 2197100"/>
                  <a:gd name="connsiteY15" fmla="*/ 988821 h 1687513"/>
                  <a:gd name="connsiteX16" fmla="*/ 0 w 2197100"/>
                  <a:gd name="connsiteY16" fmla="*/ 988821 h 1687513"/>
                  <a:gd name="connsiteX17" fmla="*/ 0 w 2197100"/>
                  <a:gd name="connsiteY17" fmla="*/ 966788 h 1687513"/>
                  <a:gd name="connsiteX18" fmla="*/ 0 w 2197100"/>
                  <a:gd name="connsiteY18" fmla="*/ 917383 h 1687513"/>
                  <a:gd name="connsiteX19" fmla="*/ 0 w 2197100"/>
                  <a:gd name="connsiteY19" fmla="*/ 895350 h 1687513"/>
                  <a:gd name="connsiteX20" fmla="*/ 0 w 2197100"/>
                  <a:gd name="connsiteY20" fmla="*/ 792163 h 1687513"/>
                  <a:gd name="connsiteX21" fmla="*/ 0 w 2197100"/>
                  <a:gd name="connsiteY21" fmla="*/ 762386 h 1687513"/>
                  <a:gd name="connsiteX22" fmla="*/ 0 w 2197100"/>
                  <a:gd name="connsiteY22" fmla="*/ 720725 h 1687513"/>
                  <a:gd name="connsiteX23" fmla="*/ 0 w 2197100"/>
                  <a:gd name="connsiteY23" fmla="*/ 690948 h 1687513"/>
                  <a:gd name="connsiteX24" fmla="*/ 2292 w 2197100"/>
                  <a:gd name="connsiteY24" fmla="*/ 690948 h 1687513"/>
                  <a:gd name="connsiteX25" fmla="*/ 5672 w 2197100"/>
                  <a:gd name="connsiteY25" fmla="*/ 647035 h 1687513"/>
                  <a:gd name="connsiteX26" fmla="*/ 1098550 w 2197100"/>
                  <a:gd name="connsiteY26" fmla="*/ 0 h 1687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197100" h="1687513">
                    <a:moveTo>
                      <a:pt x="1098550" y="0"/>
                    </a:moveTo>
                    <a:cubicBezTo>
                      <a:pt x="1667343" y="0"/>
                      <a:pt x="2135172" y="283605"/>
                      <a:pt x="2191429" y="647035"/>
                    </a:cubicBezTo>
                    <a:lnTo>
                      <a:pt x="2194808" y="690948"/>
                    </a:lnTo>
                    <a:lnTo>
                      <a:pt x="2197100" y="690948"/>
                    </a:lnTo>
                    <a:lnTo>
                      <a:pt x="2197100" y="720725"/>
                    </a:lnTo>
                    <a:lnTo>
                      <a:pt x="2197100" y="762386"/>
                    </a:lnTo>
                    <a:lnTo>
                      <a:pt x="2197100" y="792163"/>
                    </a:lnTo>
                    <a:lnTo>
                      <a:pt x="2197100" y="895350"/>
                    </a:lnTo>
                    <a:lnTo>
                      <a:pt x="2197100" y="917383"/>
                    </a:lnTo>
                    <a:lnTo>
                      <a:pt x="2197100" y="966788"/>
                    </a:lnTo>
                    <a:lnTo>
                      <a:pt x="2197100" y="988821"/>
                    </a:lnTo>
                    <a:lnTo>
                      <a:pt x="2195404" y="988821"/>
                    </a:lnTo>
                    <a:lnTo>
                      <a:pt x="2191429" y="1040478"/>
                    </a:lnTo>
                    <a:cubicBezTo>
                      <a:pt x="2135172" y="1403908"/>
                      <a:pt x="1667343" y="1687513"/>
                      <a:pt x="1098550" y="1687513"/>
                    </a:cubicBezTo>
                    <a:cubicBezTo>
                      <a:pt x="529758" y="1687513"/>
                      <a:pt x="61929" y="1403908"/>
                      <a:pt x="5672" y="1040478"/>
                    </a:cubicBezTo>
                    <a:lnTo>
                      <a:pt x="1696" y="988821"/>
                    </a:lnTo>
                    <a:lnTo>
                      <a:pt x="0" y="988821"/>
                    </a:lnTo>
                    <a:lnTo>
                      <a:pt x="0" y="966788"/>
                    </a:lnTo>
                    <a:lnTo>
                      <a:pt x="0" y="917383"/>
                    </a:lnTo>
                    <a:lnTo>
                      <a:pt x="0" y="895350"/>
                    </a:lnTo>
                    <a:lnTo>
                      <a:pt x="0" y="792163"/>
                    </a:lnTo>
                    <a:lnTo>
                      <a:pt x="0" y="762386"/>
                    </a:lnTo>
                    <a:lnTo>
                      <a:pt x="0" y="720725"/>
                    </a:lnTo>
                    <a:lnTo>
                      <a:pt x="0" y="690948"/>
                    </a:lnTo>
                    <a:lnTo>
                      <a:pt x="2292" y="690948"/>
                    </a:lnTo>
                    <a:lnTo>
                      <a:pt x="5672" y="647035"/>
                    </a:lnTo>
                    <a:cubicBezTo>
                      <a:pt x="61929" y="283605"/>
                      <a:pt x="529758" y="0"/>
                      <a:pt x="109855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60000"/>
                      <a:lumOff val="40000"/>
                    </a:srgbClr>
                  </a:gs>
                  <a:gs pos="50000">
                    <a:srgbClr val="ED7D31">
                      <a:lumMod val="20000"/>
                      <a:lumOff val="80000"/>
                    </a:srgbClr>
                  </a:gs>
                  <a:gs pos="70000">
                    <a:srgbClr val="ED7D31">
                      <a:lumMod val="60000"/>
                      <a:lumOff val="40000"/>
                    </a:srgb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9" name="楕円 998">
                <a:extLst>
                  <a:ext uri="{FF2B5EF4-FFF2-40B4-BE49-F238E27FC236}">
                    <a16:creationId xmlns:a16="http://schemas.microsoft.com/office/drawing/2014/main" id="{B9201038-5B86-490B-9721-89770B89E33C}"/>
                  </a:ext>
                </a:extLst>
              </p:cNvPr>
              <p:cNvSpPr/>
              <p:nvPr/>
            </p:nvSpPr>
            <p:spPr>
              <a:xfrm>
                <a:off x="2895600" y="3429000"/>
                <a:ext cx="2197100" cy="1441450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0" name="楕円 999">
                <a:extLst>
                  <a:ext uri="{FF2B5EF4-FFF2-40B4-BE49-F238E27FC236}">
                    <a16:creationId xmlns:a16="http://schemas.microsoft.com/office/drawing/2014/main" id="{50E0427E-DAC5-42CA-AAAC-0D6D5FB8D759}"/>
                  </a:ext>
                </a:extLst>
              </p:cNvPr>
              <p:cNvSpPr/>
              <p:nvPr/>
            </p:nvSpPr>
            <p:spPr>
              <a:xfrm>
                <a:off x="2959100" y="3470660"/>
                <a:ext cx="2070100" cy="1342640"/>
              </a:xfrm>
              <a:prstGeom prst="ellipse">
                <a:avLst/>
              </a:prstGeom>
              <a:pattFill prst="lgConfetti">
                <a:fgClr>
                  <a:sysClr val="windowText" lastClr="000000"/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499B9269-8D63-4B3E-B90B-9C3196E01C86}"/>
                  </a:ext>
                </a:extLst>
              </p:cNvPr>
              <p:cNvSpPr/>
              <p:nvPr/>
            </p:nvSpPr>
            <p:spPr>
              <a:xfrm>
                <a:off x="2959100" y="3470660"/>
                <a:ext cx="2070100" cy="742758"/>
              </a:xfrm>
              <a:custGeom>
                <a:avLst/>
                <a:gdLst>
                  <a:gd name="connsiteX0" fmla="*/ 1035050 w 2070100"/>
                  <a:gd name="connsiteY0" fmla="*/ 0 h 742758"/>
                  <a:gd name="connsiteX1" fmla="*/ 2070100 w 2070100"/>
                  <a:gd name="connsiteY1" fmla="*/ 671320 h 742758"/>
                  <a:gd name="connsiteX2" fmla="*/ 2064756 w 2070100"/>
                  <a:gd name="connsiteY2" fmla="*/ 739959 h 742758"/>
                  <a:gd name="connsiteX3" fmla="*/ 2064098 w 2070100"/>
                  <a:gd name="connsiteY3" fmla="*/ 742758 h 742758"/>
                  <a:gd name="connsiteX4" fmla="*/ 2049072 w 2070100"/>
                  <a:gd name="connsiteY4" fmla="*/ 678901 h 742758"/>
                  <a:gd name="connsiteX5" fmla="*/ 1035050 w 2070100"/>
                  <a:gd name="connsiteY5" fmla="*/ 142875 h 742758"/>
                  <a:gd name="connsiteX6" fmla="*/ 21029 w 2070100"/>
                  <a:gd name="connsiteY6" fmla="*/ 678901 h 742758"/>
                  <a:gd name="connsiteX7" fmla="*/ 6003 w 2070100"/>
                  <a:gd name="connsiteY7" fmla="*/ 742758 h 742758"/>
                  <a:gd name="connsiteX8" fmla="*/ 5344 w 2070100"/>
                  <a:gd name="connsiteY8" fmla="*/ 739959 h 742758"/>
                  <a:gd name="connsiteX9" fmla="*/ 0 w 2070100"/>
                  <a:gd name="connsiteY9" fmla="*/ 671320 h 742758"/>
                  <a:gd name="connsiteX10" fmla="*/ 1035050 w 2070100"/>
                  <a:gd name="connsiteY10" fmla="*/ 0 h 74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70100" h="742758">
                    <a:moveTo>
                      <a:pt x="1035050" y="0"/>
                    </a:moveTo>
                    <a:cubicBezTo>
                      <a:pt x="1606692" y="0"/>
                      <a:pt x="2070100" y="300560"/>
                      <a:pt x="2070100" y="671320"/>
                    </a:cubicBezTo>
                    <a:cubicBezTo>
                      <a:pt x="2070100" y="694493"/>
                      <a:pt x="2068290" y="717391"/>
                      <a:pt x="2064756" y="739959"/>
                    </a:cubicBezTo>
                    <a:lnTo>
                      <a:pt x="2064098" y="742758"/>
                    </a:lnTo>
                    <a:lnTo>
                      <a:pt x="2049072" y="678901"/>
                    </a:lnTo>
                    <a:cubicBezTo>
                      <a:pt x="1952557" y="372991"/>
                      <a:pt x="1535237" y="142875"/>
                      <a:pt x="1035050" y="142875"/>
                    </a:cubicBezTo>
                    <a:cubicBezTo>
                      <a:pt x="534863" y="142875"/>
                      <a:pt x="117543" y="372991"/>
                      <a:pt x="21029" y="678901"/>
                    </a:cubicBezTo>
                    <a:lnTo>
                      <a:pt x="6003" y="742758"/>
                    </a:lnTo>
                    <a:lnTo>
                      <a:pt x="5344" y="739959"/>
                    </a:lnTo>
                    <a:cubicBezTo>
                      <a:pt x="1810" y="717391"/>
                      <a:pt x="0" y="694493"/>
                      <a:pt x="0" y="671320"/>
                    </a:cubicBezTo>
                    <a:cubicBezTo>
                      <a:pt x="0" y="300560"/>
                      <a:pt x="463408" y="0"/>
                      <a:pt x="1035050" y="0"/>
                    </a:cubicBezTo>
                    <a:close/>
                  </a:path>
                </a:pathLst>
              </a:custGeom>
              <a:pattFill prst="dkHorz">
                <a:fgClr>
                  <a:sysClr val="window" lastClr="FFFFFF">
                    <a:lumMod val="50000"/>
                  </a:sysClr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303A5CDF-B619-4B06-9E26-3AC562A5B44B}"/>
                  </a:ext>
                </a:extLst>
              </p:cNvPr>
              <p:cNvSpPr/>
              <p:nvPr/>
            </p:nvSpPr>
            <p:spPr>
              <a:xfrm>
                <a:off x="2971616" y="4614863"/>
                <a:ext cx="295459" cy="376098"/>
              </a:xfrm>
              <a:custGeom>
                <a:avLst/>
                <a:gdLst>
                  <a:gd name="connsiteX0" fmla="*/ 0 w 295459"/>
                  <a:gd name="connsiteY0" fmla="*/ 0 h 458488"/>
                  <a:gd name="connsiteX1" fmla="*/ 29700 w 295459"/>
                  <a:gd name="connsiteY1" fmla="*/ 60390 h 458488"/>
                  <a:gd name="connsiteX2" fmla="*/ 57150 w 295459"/>
                  <a:gd name="connsiteY2" fmla="*/ 97639 h 458488"/>
                  <a:gd name="connsiteX3" fmla="*/ 57150 w 295459"/>
                  <a:gd name="connsiteY3" fmla="*/ 0 h 458488"/>
                  <a:gd name="connsiteX4" fmla="*/ 86850 w 295459"/>
                  <a:gd name="connsiteY4" fmla="*/ 60390 h 458488"/>
                  <a:gd name="connsiteX5" fmla="*/ 200593 w 295459"/>
                  <a:gd name="connsiteY5" fmla="*/ 191273 h 458488"/>
                  <a:gd name="connsiteX6" fmla="*/ 295459 w 295459"/>
                  <a:gd name="connsiteY6" fmla="*/ 258942 h 458488"/>
                  <a:gd name="connsiteX7" fmla="*/ 292102 w 295459"/>
                  <a:gd name="connsiteY7" fmla="*/ 458488 h 458488"/>
                  <a:gd name="connsiteX8" fmla="*/ 235630 w 295459"/>
                  <a:gd name="connsiteY8" fmla="*/ 418206 h 458488"/>
                  <a:gd name="connsiteX9" fmla="*/ 234952 w 295459"/>
                  <a:gd name="connsiteY9" fmla="*/ 458488 h 458488"/>
                  <a:gd name="connsiteX10" fmla="*/ 143443 w 295459"/>
                  <a:gd name="connsiteY10" fmla="*/ 393214 h 458488"/>
                  <a:gd name="connsiteX11" fmla="*/ 29700 w 295459"/>
                  <a:gd name="connsiteY11" fmla="*/ 262331 h 458488"/>
                  <a:gd name="connsiteX12" fmla="*/ 0 w 295459"/>
                  <a:gd name="connsiteY12" fmla="*/ 201941 h 458488"/>
                  <a:gd name="connsiteX0" fmla="*/ 0 w 295459"/>
                  <a:gd name="connsiteY0" fmla="*/ 0 h 458488"/>
                  <a:gd name="connsiteX1" fmla="*/ 29700 w 295459"/>
                  <a:gd name="connsiteY1" fmla="*/ 60390 h 458488"/>
                  <a:gd name="connsiteX2" fmla="*/ 57150 w 295459"/>
                  <a:gd name="connsiteY2" fmla="*/ 0 h 458488"/>
                  <a:gd name="connsiteX3" fmla="*/ 86850 w 295459"/>
                  <a:gd name="connsiteY3" fmla="*/ 60390 h 458488"/>
                  <a:gd name="connsiteX4" fmla="*/ 200593 w 295459"/>
                  <a:gd name="connsiteY4" fmla="*/ 191273 h 458488"/>
                  <a:gd name="connsiteX5" fmla="*/ 295459 w 295459"/>
                  <a:gd name="connsiteY5" fmla="*/ 258942 h 458488"/>
                  <a:gd name="connsiteX6" fmla="*/ 292102 w 295459"/>
                  <a:gd name="connsiteY6" fmla="*/ 458488 h 458488"/>
                  <a:gd name="connsiteX7" fmla="*/ 235630 w 295459"/>
                  <a:gd name="connsiteY7" fmla="*/ 418206 h 458488"/>
                  <a:gd name="connsiteX8" fmla="*/ 234952 w 295459"/>
                  <a:gd name="connsiteY8" fmla="*/ 458488 h 458488"/>
                  <a:gd name="connsiteX9" fmla="*/ 143443 w 295459"/>
                  <a:gd name="connsiteY9" fmla="*/ 393214 h 458488"/>
                  <a:gd name="connsiteX10" fmla="*/ 29700 w 295459"/>
                  <a:gd name="connsiteY10" fmla="*/ 262331 h 458488"/>
                  <a:gd name="connsiteX11" fmla="*/ 0 w 295459"/>
                  <a:gd name="connsiteY11" fmla="*/ 201941 h 458488"/>
                  <a:gd name="connsiteX12" fmla="*/ 0 w 295459"/>
                  <a:gd name="connsiteY12" fmla="*/ 0 h 458488"/>
                  <a:gd name="connsiteX0" fmla="*/ 0 w 295459"/>
                  <a:gd name="connsiteY0" fmla="*/ 0 h 458488"/>
                  <a:gd name="connsiteX1" fmla="*/ 57150 w 295459"/>
                  <a:gd name="connsiteY1" fmla="*/ 0 h 458488"/>
                  <a:gd name="connsiteX2" fmla="*/ 86850 w 295459"/>
                  <a:gd name="connsiteY2" fmla="*/ 60390 h 458488"/>
                  <a:gd name="connsiteX3" fmla="*/ 200593 w 295459"/>
                  <a:gd name="connsiteY3" fmla="*/ 191273 h 458488"/>
                  <a:gd name="connsiteX4" fmla="*/ 295459 w 295459"/>
                  <a:gd name="connsiteY4" fmla="*/ 258942 h 458488"/>
                  <a:gd name="connsiteX5" fmla="*/ 292102 w 295459"/>
                  <a:gd name="connsiteY5" fmla="*/ 458488 h 458488"/>
                  <a:gd name="connsiteX6" fmla="*/ 235630 w 295459"/>
                  <a:gd name="connsiteY6" fmla="*/ 418206 h 458488"/>
                  <a:gd name="connsiteX7" fmla="*/ 234952 w 295459"/>
                  <a:gd name="connsiteY7" fmla="*/ 458488 h 458488"/>
                  <a:gd name="connsiteX8" fmla="*/ 143443 w 295459"/>
                  <a:gd name="connsiteY8" fmla="*/ 393214 h 458488"/>
                  <a:gd name="connsiteX9" fmla="*/ 29700 w 295459"/>
                  <a:gd name="connsiteY9" fmla="*/ 262331 h 458488"/>
                  <a:gd name="connsiteX10" fmla="*/ 0 w 295459"/>
                  <a:gd name="connsiteY10" fmla="*/ 201941 h 458488"/>
                  <a:gd name="connsiteX11" fmla="*/ 0 w 295459"/>
                  <a:gd name="connsiteY11" fmla="*/ 0 h 458488"/>
                  <a:gd name="connsiteX0" fmla="*/ 0 w 295459"/>
                  <a:gd name="connsiteY0" fmla="*/ 0 h 458488"/>
                  <a:gd name="connsiteX1" fmla="*/ 57150 w 295459"/>
                  <a:gd name="connsiteY1" fmla="*/ 0 h 458488"/>
                  <a:gd name="connsiteX2" fmla="*/ 86850 w 295459"/>
                  <a:gd name="connsiteY2" fmla="*/ 60390 h 458488"/>
                  <a:gd name="connsiteX3" fmla="*/ 200593 w 295459"/>
                  <a:gd name="connsiteY3" fmla="*/ 191273 h 458488"/>
                  <a:gd name="connsiteX4" fmla="*/ 295459 w 295459"/>
                  <a:gd name="connsiteY4" fmla="*/ 258942 h 458488"/>
                  <a:gd name="connsiteX5" fmla="*/ 292102 w 295459"/>
                  <a:gd name="connsiteY5" fmla="*/ 458488 h 458488"/>
                  <a:gd name="connsiteX6" fmla="*/ 234952 w 295459"/>
                  <a:gd name="connsiteY6" fmla="*/ 458488 h 458488"/>
                  <a:gd name="connsiteX7" fmla="*/ 143443 w 295459"/>
                  <a:gd name="connsiteY7" fmla="*/ 393214 h 458488"/>
                  <a:gd name="connsiteX8" fmla="*/ 29700 w 295459"/>
                  <a:gd name="connsiteY8" fmla="*/ 262331 h 458488"/>
                  <a:gd name="connsiteX9" fmla="*/ 0 w 295459"/>
                  <a:gd name="connsiteY9" fmla="*/ 201941 h 458488"/>
                  <a:gd name="connsiteX10" fmla="*/ 0 w 295459"/>
                  <a:gd name="connsiteY10" fmla="*/ 0 h 45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5459" h="458488">
                    <a:moveTo>
                      <a:pt x="0" y="0"/>
                    </a:moveTo>
                    <a:lnTo>
                      <a:pt x="57150" y="0"/>
                    </a:lnTo>
                    <a:lnTo>
                      <a:pt x="86850" y="60390"/>
                    </a:lnTo>
                    <a:cubicBezTo>
                      <a:pt x="115714" y="107562"/>
                      <a:pt x="154154" y="151535"/>
                      <a:pt x="200593" y="191273"/>
                    </a:cubicBezTo>
                    <a:lnTo>
                      <a:pt x="295459" y="258942"/>
                    </a:lnTo>
                    <a:lnTo>
                      <a:pt x="292102" y="458488"/>
                    </a:lnTo>
                    <a:lnTo>
                      <a:pt x="234952" y="458488"/>
                    </a:lnTo>
                    <a:lnTo>
                      <a:pt x="143443" y="393214"/>
                    </a:lnTo>
                    <a:cubicBezTo>
                      <a:pt x="97004" y="353476"/>
                      <a:pt x="58564" y="309503"/>
                      <a:pt x="29700" y="262331"/>
                    </a:cubicBezTo>
                    <a:lnTo>
                      <a:pt x="0" y="2019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1DC3E964-BA70-4A3C-A39F-4E40B02DE975}"/>
                  </a:ext>
                </a:extLst>
              </p:cNvPr>
              <p:cNvSpPr/>
              <p:nvPr/>
            </p:nvSpPr>
            <p:spPr>
              <a:xfrm>
                <a:off x="2969419" y="4614863"/>
                <a:ext cx="238309" cy="376098"/>
              </a:xfrm>
              <a:custGeom>
                <a:avLst/>
                <a:gdLst>
                  <a:gd name="connsiteX0" fmla="*/ 0 w 238309"/>
                  <a:gd name="connsiteY0" fmla="*/ 0 h 458488"/>
                  <a:gd name="connsiteX1" fmla="*/ 29700 w 238309"/>
                  <a:gd name="connsiteY1" fmla="*/ 60390 h 458488"/>
                  <a:gd name="connsiteX2" fmla="*/ 143443 w 238309"/>
                  <a:gd name="connsiteY2" fmla="*/ 191273 h 458488"/>
                  <a:gd name="connsiteX3" fmla="*/ 238309 w 238309"/>
                  <a:gd name="connsiteY3" fmla="*/ 258942 h 458488"/>
                  <a:gd name="connsiteX4" fmla="*/ 234952 w 238309"/>
                  <a:gd name="connsiteY4" fmla="*/ 458488 h 458488"/>
                  <a:gd name="connsiteX5" fmla="*/ 143443 w 238309"/>
                  <a:gd name="connsiteY5" fmla="*/ 393214 h 458488"/>
                  <a:gd name="connsiteX6" fmla="*/ 29700 w 238309"/>
                  <a:gd name="connsiteY6" fmla="*/ 262331 h 458488"/>
                  <a:gd name="connsiteX7" fmla="*/ 0 w 238309"/>
                  <a:gd name="connsiteY7" fmla="*/ 201941 h 45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309" h="458488">
                    <a:moveTo>
                      <a:pt x="0" y="0"/>
                    </a:moveTo>
                    <a:lnTo>
                      <a:pt x="29700" y="60390"/>
                    </a:lnTo>
                    <a:cubicBezTo>
                      <a:pt x="58564" y="107562"/>
                      <a:pt x="97004" y="151535"/>
                      <a:pt x="143443" y="191273"/>
                    </a:cubicBezTo>
                    <a:lnTo>
                      <a:pt x="238309" y="258942"/>
                    </a:lnTo>
                    <a:lnTo>
                      <a:pt x="234952" y="458488"/>
                    </a:lnTo>
                    <a:lnTo>
                      <a:pt x="143443" y="393214"/>
                    </a:lnTo>
                    <a:cubicBezTo>
                      <a:pt x="97004" y="353476"/>
                      <a:pt x="58564" y="309503"/>
                      <a:pt x="29700" y="262331"/>
                    </a:cubicBezTo>
                    <a:lnTo>
                      <a:pt x="0" y="201941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4" name="正方形/長方形 1003">
                <a:extLst>
                  <a:ext uri="{FF2B5EF4-FFF2-40B4-BE49-F238E27FC236}">
                    <a16:creationId xmlns:a16="http://schemas.microsoft.com/office/drawing/2014/main" id="{6EA36AA9-BF18-42B7-BD96-E279C21C847E}"/>
                  </a:ext>
                </a:extLst>
              </p:cNvPr>
              <p:cNvSpPr/>
              <p:nvPr/>
            </p:nvSpPr>
            <p:spPr>
              <a:xfrm>
                <a:off x="3209564" y="4829308"/>
                <a:ext cx="57511" cy="166171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61EA8D42-7CB2-4D34-9087-8CC80268C2A3}"/>
                  </a:ext>
                </a:extLst>
              </p:cNvPr>
              <p:cNvSpPr/>
              <p:nvPr/>
            </p:nvSpPr>
            <p:spPr>
              <a:xfrm rot="490650" flipH="1">
                <a:off x="4649717" y="4648574"/>
                <a:ext cx="317075" cy="420918"/>
              </a:xfrm>
              <a:custGeom>
                <a:avLst/>
                <a:gdLst>
                  <a:gd name="connsiteX0" fmla="*/ 0 w 295459"/>
                  <a:gd name="connsiteY0" fmla="*/ 0 h 458488"/>
                  <a:gd name="connsiteX1" fmla="*/ 29700 w 295459"/>
                  <a:gd name="connsiteY1" fmla="*/ 60390 h 458488"/>
                  <a:gd name="connsiteX2" fmla="*/ 57150 w 295459"/>
                  <a:gd name="connsiteY2" fmla="*/ 97639 h 458488"/>
                  <a:gd name="connsiteX3" fmla="*/ 57150 w 295459"/>
                  <a:gd name="connsiteY3" fmla="*/ 0 h 458488"/>
                  <a:gd name="connsiteX4" fmla="*/ 86850 w 295459"/>
                  <a:gd name="connsiteY4" fmla="*/ 60390 h 458488"/>
                  <a:gd name="connsiteX5" fmla="*/ 200593 w 295459"/>
                  <a:gd name="connsiteY5" fmla="*/ 191273 h 458488"/>
                  <a:gd name="connsiteX6" fmla="*/ 295459 w 295459"/>
                  <a:gd name="connsiteY6" fmla="*/ 258942 h 458488"/>
                  <a:gd name="connsiteX7" fmla="*/ 292102 w 295459"/>
                  <a:gd name="connsiteY7" fmla="*/ 458488 h 458488"/>
                  <a:gd name="connsiteX8" fmla="*/ 235630 w 295459"/>
                  <a:gd name="connsiteY8" fmla="*/ 418206 h 458488"/>
                  <a:gd name="connsiteX9" fmla="*/ 234952 w 295459"/>
                  <a:gd name="connsiteY9" fmla="*/ 458488 h 458488"/>
                  <a:gd name="connsiteX10" fmla="*/ 143443 w 295459"/>
                  <a:gd name="connsiteY10" fmla="*/ 393214 h 458488"/>
                  <a:gd name="connsiteX11" fmla="*/ 29700 w 295459"/>
                  <a:gd name="connsiteY11" fmla="*/ 262331 h 458488"/>
                  <a:gd name="connsiteX12" fmla="*/ 0 w 295459"/>
                  <a:gd name="connsiteY12" fmla="*/ 201941 h 458488"/>
                  <a:gd name="connsiteX0" fmla="*/ 0 w 295459"/>
                  <a:gd name="connsiteY0" fmla="*/ 0 h 458488"/>
                  <a:gd name="connsiteX1" fmla="*/ 29700 w 295459"/>
                  <a:gd name="connsiteY1" fmla="*/ 60390 h 458488"/>
                  <a:gd name="connsiteX2" fmla="*/ 57150 w 295459"/>
                  <a:gd name="connsiteY2" fmla="*/ 0 h 458488"/>
                  <a:gd name="connsiteX3" fmla="*/ 86850 w 295459"/>
                  <a:gd name="connsiteY3" fmla="*/ 60390 h 458488"/>
                  <a:gd name="connsiteX4" fmla="*/ 200593 w 295459"/>
                  <a:gd name="connsiteY4" fmla="*/ 191273 h 458488"/>
                  <a:gd name="connsiteX5" fmla="*/ 295459 w 295459"/>
                  <a:gd name="connsiteY5" fmla="*/ 258942 h 458488"/>
                  <a:gd name="connsiteX6" fmla="*/ 292102 w 295459"/>
                  <a:gd name="connsiteY6" fmla="*/ 458488 h 458488"/>
                  <a:gd name="connsiteX7" fmla="*/ 235630 w 295459"/>
                  <a:gd name="connsiteY7" fmla="*/ 418206 h 458488"/>
                  <a:gd name="connsiteX8" fmla="*/ 234952 w 295459"/>
                  <a:gd name="connsiteY8" fmla="*/ 458488 h 458488"/>
                  <a:gd name="connsiteX9" fmla="*/ 143443 w 295459"/>
                  <a:gd name="connsiteY9" fmla="*/ 393214 h 458488"/>
                  <a:gd name="connsiteX10" fmla="*/ 29700 w 295459"/>
                  <a:gd name="connsiteY10" fmla="*/ 262331 h 458488"/>
                  <a:gd name="connsiteX11" fmla="*/ 0 w 295459"/>
                  <a:gd name="connsiteY11" fmla="*/ 201941 h 458488"/>
                  <a:gd name="connsiteX12" fmla="*/ 0 w 295459"/>
                  <a:gd name="connsiteY12" fmla="*/ 0 h 458488"/>
                  <a:gd name="connsiteX0" fmla="*/ 0 w 295459"/>
                  <a:gd name="connsiteY0" fmla="*/ 0 h 458488"/>
                  <a:gd name="connsiteX1" fmla="*/ 57150 w 295459"/>
                  <a:gd name="connsiteY1" fmla="*/ 0 h 458488"/>
                  <a:gd name="connsiteX2" fmla="*/ 86850 w 295459"/>
                  <a:gd name="connsiteY2" fmla="*/ 60390 h 458488"/>
                  <a:gd name="connsiteX3" fmla="*/ 200593 w 295459"/>
                  <a:gd name="connsiteY3" fmla="*/ 191273 h 458488"/>
                  <a:gd name="connsiteX4" fmla="*/ 295459 w 295459"/>
                  <a:gd name="connsiteY4" fmla="*/ 258942 h 458488"/>
                  <a:gd name="connsiteX5" fmla="*/ 292102 w 295459"/>
                  <a:gd name="connsiteY5" fmla="*/ 458488 h 458488"/>
                  <a:gd name="connsiteX6" fmla="*/ 235630 w 295459"/>
                  <a:gd name="connsiteY6" fmla="*/ 418206 h 458488"/>
                  <a:gd name="connsiteX7" fmla="*/ 234952 w 295459"/>
                  <a:gd name="connsiteY7" fmla="*/ 458488 h 458488"/>
                  <a:gd name="connsiteX8" fmla="*/ 143443 w 295459"/>
                  <a:gd name="connsiteY8" fmla="*/ 393214 h 458488"/>
                  <a:gd name="connsiteX9" fmla="*/ 29700 w 295459"/>
                  <a:gd name="connsiteY9" fmla="*/ 262331 h 458488"/>
                  <a:gd name="connsiteX10" fmla="*/ 0 w 295459"/>
                  <a:gd name="connsiteY10" fmla="*/ 201941 h 458488"/>
                  <a:gd name="connsiteX11" fmla="*/ 0 w 295459"/>
                  <a:gd name="connsiteY11" fmla="*/ 0 h 458488"/>
                  <a:gd name="connsiteX0" fmla="*/ 0 w 295459"/>
                  <a:gd name="connsiteY0" fmla="*/ 0 h 458488"/>
                  <a:gd name="connsiteX1" fmla="*/ 57150 w 295459"/>
                  <a:gd name="connsiteY1" fmla="*/ 0 h 458488"/>
                  <a:gd name="connsiteX2" fmla="*/ 86850 w 295459"/>
                  <a:gd name="connsiteY2" fmla="*/ 60390 h 458488"/>
                  <a:gd name="connsiteX3" fmla="*/ 200593 w 295459"/>
                  <a:gd name="connsiteY3" fmla="*/ 191273 h 458488"/>
                  <a:gd name="connsiteX4" fmla="*/ 295459 w 295459"/>
                  <a:gd name="connsiteY4" fmla="*/ 258942 h 458488"/>
                  <a:gd name="connsiteX5" fmla="*/ 292102 w 295459"/>
                  <a:gd name="connsiteY5" fmla="*/ 458488 h 458488"/>
                  <a:gd name="connsiteX6" fmla="*/ 234952 w 295459"/>
                  <a:gd name="connsiteY6" fmla="*/ 458488 h 458488"/>
                  <a:gd name="connsiteX7" fmla="*/ 143443 w 295459"/>
                  <a:gd name="connsiteY7" fmla="*/ 393214 h 458488"/>
                  <a:gd name="connsiteX8" fmla="*/ 29700 w 295459"/>
                  <a:gd name="connsiteY8" fmla="*/ 262331 h 458488"/>
                  <a:gd name="connsiteX9" fmla="*/ 0 w 295459"/>
                  <a:gd name="connsiteY9" fmla="*/ 201941 h 458488"/>
                  <a:gd name="connsiteX10" fmla="*/ 0 w 295459"/>
                  <a:gd name="connsiteY10" fmla="*/ 0 h 45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5459" h="458488">
                    <a:moveTo>
                      <a:pt x="0" y="0"/>
                    </a:moveTo>
                    <a:lnTo>
                      <a:pt x="57150" y="0"/>
                    </a:lnTo>
                    <a:lnTo>
                      <a:pt x="86850" y="60390"/>
                    </a:lnTo>
                    <a:cubicBezTo>
                      <a:pt x="115714" y="107562"/>
                      <a:pt x="154154" y="151535"/>
                      <a:pt x="200593" y="191273"/>
                    </a:cubicBezTo>
                    <a:lnTo>
                      <a:pt x="295459" y="258942"/>
                    </a:lnTo>
                    <a:lnTo>
                      <a:pt x="292102" y="458488"/>
                    </a:lnTo>
                    <a:lnTo>
                      <a:pt x="234952" y="458488"/>
                    </a:lnTo>
                    <a:lnTo>
                      <a:pt x="143443" y="393214"/>
                    </a:lnTo>
                    <a:cubicBezTo>
                      <a:pt x="97004" y="353476"/>
                      <a:pt x="58564" y="309503"/>
                      <a:pt x="29700" y="262331"/>
                    </a:cubicBezTo>
                    <a:lnTo>
                      <a:pt x="0" y="2019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8F1A8A3A-2E7F-44B6-9589-34A00FE5B143}"/>
                  </a:ext>
                </a:extLst>
              </p:cNvPr>
              <p:cNvSpPr/>
              <p:nvPr/>
            </p:nvSpPr>
            <p:spPr>
              <a:xfrm rot="490650" flipH="1">
                <a:off x="4713070" y="4653271"/>
                <a:ext cx="255744" cy="420918"/>
              </a:xfrm>
              <a:custGeom>
                <a:avLst/>
                <a:gdLst>
                  <a:gd name="connsiteX0" fmla="*/ 0 w 238309"/>
                  <a:gd name="connsiteY0" fmla="*/ 0 h 458488"/>
                  <a:gd name="connsiteX1" fmla="*/ 29700 w 238309"/>
                  <a:gd name="connsiteY1" fmla="*/ 60390 h 458488"/>
                  <a:gd name="connsiteX2" fmla="*/ 143443 w 238309"/>
                  <a:gd name="connsiteY2" fmla="*/ 191273 h 458488"/>
                  <a:gd name="connsiteX3" fmla="*/ 238309 w 238309"/>
                  <a:gd name="connsiteY3" fmla="*/ 258942 h 458488"/>
                  <a:gd name="connsiteX4" fmla="*/ 234952 w 238309"/>
                  <a:gd name="connsiteY4" fmla="*/ 458488 h 458488"/>
                  <a:gd name="connsiteX5" fmla="*/ 143443 w 238309"/>
                  <a:gd name="connsiteY5" fmla="*/ 393214 h 458488"/>
                  <a:gd name="connsiteX6" fmla="*/ 29700 w 238309"/>
                  <a:gd name="connsiteY6" fmla="*/ 262331 h 458488"/>
                  <a:gd name="connsiteX7" fmla="*/ 0 w 238309"/>
                  <a:gd name="connsiteY7" fmla="*/ 201941 h 458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8309" h="458488">
                    <a:moveTo>
                      <a:pt x="0" y="0"/>
                    </a:moveTo>
                    <a:lnTo>
                      <a:pt x="29700" y="60390"/>
                    </a:lnTo>
                    <a:cubicBezTo>
                      <a:pt x="58564" y="107562"/>
                      <a:pt x="97004" y="151535"/>
                      <a:pt x="143443" y="191273"/>
                    </a:cubicBezTo>
                    <a:lnTo>
                      <a:pt x="238309" y="258942"/>
                    </a:lnTo>
                    <a:lnTo>
                      <a:pt x="234952" y="458488"/>
                    </a:lnTo>
                    <a:lnTo>
                      <a:pt x="143443" y="393214"/>
                    </a:lnTo>
                    <a:cubicBezTo>
                      <a:pt x="97004" y="353476"/>
                      <a:pt x="58564" y="309503"/>
                      <a:pt x="29700" y="262331"/>
                    </a:cubicBezTo>
                    <a:lnTo>
                      <a:pt x="0" y="201941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0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7" name="正方形/長方形 1006">
                <a:extLst>
                  <a:ext uri="{FF2B5EF4-FFF2-40B4-BE49-F238E27FC236}">
                    <a16:creationId xmlns:a16="http://schemas.microsoft.com/office/drawing/2014/main" id="{97AC559D-09D5-43A4-8B85-4464E99DE79B}"/>
                  </a:ext>
                </a:extLst>
              </p:cNvPr>
              <p:cNvSpPr/>
              <p:nvPr/>
            </p:nvSpPr>
            <p:spPr>
              <a:xfrm rot="490650" flipH="1">
                <a:off x="4633586" y="4869169"/>
                <a:ext cx="61719" cy="185974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8" name="楕円 1007">
                <a:extLst>
                  <a:ext uri="{FF2B5EF4-FFF2-40B4-BE49-F238E27FC236}">
                    <a16:creationId xmlns:a16="http://schemas.microsoft.com/office/drawing/2014/main" id="{E64C9316-C06E-4FAA-BCB6-937CBD453C3F}"/>
                  </a:ext>
                </a:extLst>
              </p:cNvPr>
              <p:cNvSpPr/>
              <p:nvPr/>
            </p:nvSpPr>
            <p:spPr>
              <a:xfrm>
                <a:off x="3164040" y="3727450"/>
                <a:ext cx="1630209" cy="977180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9" name="楕円 1008">
                <a:extLst>
                  <a:ext uri="{FF2B5EF4-FFF2-40B4-BE49-F238E27FC236}">
                    <a16:creationId xmlns:a16="http://schemas.microsoft.com/office/drawing/2014/main" id="{55318D43-937C-4804-B597-9F45BDE6891A}"/>
                  </a:ext>
                </a:extLst>
              </p:cNvPr>
              <p:cNvSpPr/>
              <p:nvPr/>
            </p:nvSpPr>
            <p:spPr>
              <a:xfrm>
                <a:off x="3216275" y="3772455"/>
                <a:ext cx="1582890" cy="893520"/>
              </a:xfrm>
              <a:prstGeom prst="ellipse">
                <a:avLst/>
              </a:pr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82F5BBE1-EF11-4990-B802-D275631769AE}"/>
                  </a:ext>
                </a:extLst>
              </p:cNvPr>
              <p:cNvSpPr/>
              <p:nvPr/>
            </p:nvSpPr>
            <p:spPr>
              <a:xfrm>
                <a:off x="3267075" y="3400425"/>
                <a:ext cx="1828800" cy="1472280"/>
              </a:xfrm>
              <a:custGeom>
                <a:avLst/>
                <a:gdLst>
                  <a:gd name="connsiteX0" fmla="*/ 1084824 w 1847282"/>
                  <a:gd name="connsiteY0" fmla="*/ 0 h 1458498"/>
                  <a:gd name="connsiteX1" fmla="*/ 1114183 w 1847282"/>
                  <a:gd name="connsiteY1" fmla="*/ 6438 h 1458498"/>
                  <a:gd name="connsiteX2" fmla="*/ 1847282 w 1847282"/>
                  <a:gd name="connsiteY2" fmla="*/ 786157 h 1458498"/>
                  <a:gd name="connsiteX3" fmla="*/ 748732 w 1847282"/>
                  <a:gd name="connsiteY3" fmla="*/ 1458498 h 1458498"/>
                  <a:gd name="connsiteX4" fmla="*/ 134523 w 1847282"/>
                  <a:gd name="connsiteY4" fmla="*/ 1343673 h 1458498"/>
                  <a:gd name="connsiteX5" fmla="*/ 0 w 1847282"/>
                  <a:gd name="connsiteY5" fmla="*/ 1275743 h 1458498"/>
                  <a:gd name="connsiteX6" fmla="*/ 45002 w 1847282"/>
                  <a:gd name="connsiteY6" fmla="*/ 1258385 h 1458498"/>
                  <a:gd name="connsiteX7" fmla="*/ 645889 w 1847282"/>
                  <a:gd name="connsiteY7" fmla="*/ 722752 h 1458498"/>
                  <a:gd name="connsiteX8" fmla="*/ 878023 w 1847282"/>
                  <a:gd name="connsiteY8" fmla="*/ 140928 h 1458498"/>
                  <a:gd name="connsiteX9" fmla="*/ 889294 w 1847282"/>
                  <a:gd name="connsiteY9" fmla="*/ 48471 h 1458498"/>
                  <a:gd name="connsiteX10" fmla="*/ 998143 w 1847282"/>
                  <a:gd name="connsiteY10" fmla="*/ 25996 h 145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47282" h="1458498">
                    <a:moveTo>
                      <a:pt x="1084824" y="0"/>
                    </a:moveTo>
                    <a:lnTo>
                      <a:pt x="1114183" y="6438"/>
                    </a:lnTo>
                    <a:cubicBezTo>
                      <a:pt x="1585472" y="131404"/>
                      <a:pt x="1847282" y="484456"/>
                      <a:pt x="1847282" y="786157"/>
                    </a:cubicBezTo>
                    <a:cubicBezTo>
                      <a:pt x="1847282" y="1157480"/>
                      <a:pt x="1355444" y="1458498"/>
                      <a:pt x="748732" y="1458498"/>
                    </a:cubicBezTo>
                    <a:cubicBezTo>
                      <a:pt x="521215" y="1458498"/>
                      <a:pt x="309852" y="1416168"/>
                      <a:pt x="134523" y="1343673"/>
                    </a:cubicBezTo>
                    <a:lnTo>
                      <a:pt x="0" y="1275743"/>
                    </a:lnTo>
                    <a:lnTo>
                      <a:pt x="45002" y="1258385"/>
                    </a:lnTo>
                    <a:cubicBezTo>
                      <a:pt x="262798" y="1163008"/>
                      <a:pt x="480302" y="976928"/>
                      <a:pt x="645889" y="722752"/>
                    </a:cubicBezTo>
                    <a:cubicBezTo>
                      <a:pt x="770080" y="532120"/>
                      <a:pt x="847432" y="330253"/>
                      <a:pt x="878023" y="140928"/>
                    </a:cubicBezTo>
                    <a:lnTo>
                      <a:pt x="889294" y="48471"/>
                    </a:lnTo>
                    <a:lnTo>
                      <a:pt x="998143" y="2599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4472C4">
                      <a:lumMod val="5000"/>
                      <a:lumOff val="95000"/>
                    </a:srgbClr>
                  </a:gs>
                  <a:gs pos="5000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93" name="フリーフォーム: 図形 992">
              <a:extLst>
                <a:ext uri="{FF2B5EF4-FFF2-40B4-BE49-F238E27FC236}">
                  <a16:creationId xmlns:a16="http://schemas.microsoft.com/office/drawing/2014/main" id="{842D9E1F-5C91-4AA5-A852-64276604BE43}"/>
                </a:ext>
              </a:extLst>
            </p:cNvPr>
            <p:cNvSpPr/>
            <p:nvPr/>
          </p:nvSpPr>
          <p:spPr>
            <a:xfrm>
              <a:off x="2803586" y="4961347"/>
              <a:ext cx="1102533" cy="190549"/>
            </a:xfrm>
            <a:custGeom>
              <a:avLst/>
              <a:gdLst>
                <a:gd name="connsiteX0" fmla="*/ 644094 w 1102533"/>
                <a:gd name="connsiteY0" fmla="*/ 119199 h 190549"/>
                <a:gd name="connsiteX1" fmla="*/ 644094 w 1102533"/>
                <a:gd name="connsiteY1" fmla="*/ 188210 h 190549"/>
                <a:gd name="connsiteX2" fmla="*/ 606365 w 1102533"/>
                <a:gd name="connsiteY2" fmla="*/ 190549 h 190549"/>
                <a:gd name="connsiteX3" fmla="*/ 605455 w 1102533"/>
                <a:gd name="connsiteY3" fmla="*/ 190507 h 190549"/>
                <a:gd name="connsiteX4" fmla="*/ 605455 w 1102533"/>
                <a:gd name="connsiteY4" fmla="*/ 121496 h 190549"/>
                <a:gd name="connsiteX5" fmla="*/ 606365 w 1102533"/>
                <a:gd name="connsiteY5" fmla="*/ 121538 h 190549"/>
                <a:gd name="connsiteX6" fmla="*/ 529897 w 1102533"/>
                <a:gd name="connsiteY6" fmla="*/ 117979 h 190549"/>
                <a:gd name="connsiteX7" fmla="*/ 568536 w 1102533"/>
                <a:gd name="connsiteY7" fmla="*/ 119778 h 190549"/>
                <a:gd name="connsiteX8" fmla="*/ 568536 w 1102533"/>
                <a:gd name="connsiteY8" fmla="*/ 188789 h 190549"/>
                <a:gd name="connsiteX9" fmla="*/ 529897 w 1102533"/>
                <a:gd name="connsiteY9" fmla="*/ 186990 h 190549"/>
                <a:gd name="connsiteX10" fmla="*/ 719652 w 1102533"/>
                <a:gd name="connsiteY10" fmla="*/ 114513 h 190549"/>
                <a:gd name="connsiteX11" fmla="*/ 719652 w 1102533"/>
                <a:gd name="connsiteY11" fmla="*/ 183524 h 190549"/>
                <a:gd name="connsiteX12" fmla="*/ 681014 w 1102533"/>
                <a:gd name="connsiteY12" fmla="*/ 185920 h 190549"/>
                <a:gd name="connsiteX13" fmla="*/ 681014 w 1102533"/>
                <a:gd name="connsiteY13" fmla="*/ 116909 h 190549"/>
                <a:gd name="connsiteX14" fmla="*/ 454338 w 1102533"/>
                <a:gd name="connsiteY14" fmla="*/ 114462 h 190549"/>
                <a:gd name="connsiteX15" fmla="*/ 492977 w 1102533"/>
                <a:gd name="connsiteY15" fmla="*/ 116261 h 190549"/>
                <a:gd name="connsiteX16" fmla="*/ 492977 w 1102533"/>
                <a:gd name="connsiteY16" fmla="*/ 185272 h 190549"/>
                <a:gd name="connsiteX17" fmla="*/ 454338 w 1102533"/>
                <a:gd name="connsiteY17" fmla="*/ 183473 h 190549"/>
                <a:gd name="connsiteX18" fmla="*/ 795211 w 1102533"/>
                <a:gd name="connsiteY18" fmla="*/ 109828 h 190549"/>
                <a:gd name="connsiteX19" fmla="*/ 795211 w 1102533"/>
                <a:gd name="connsiteY19" fmla="*/ 178839 h 190549"/>
                <a:gd name="connsiteX20" fmla="*/ 756572 w 1102533"/>
                <a:gd name="connsiteY20" fmla="*/ 181235 h 190549"/>
                <a:gd name="connsiteX21" fmla="*/ 756572 w 1102533"/>
                <a:gd name="connsiteY21" fmla="*/ 112224 h 190549"/>
                <a:gd name="connsiteX22" fmla="*/ 378780 w 1102533"/>
                <a:gd name="connsiteY22" fmla="*/ 104246 h 190549"/>
                <a:gd name="connsiteX23" fmla="*/ 417419 w 1102533"/>
                <a:gd name="connsiteY23" fmla="*/ 109714 h 190549"/>
                <a:gd name="connsiteX24" fmla="*/ 417419 w 1102533"/>
                <a:gd name="connsiteY24" fmla="*/ 178725 h 190549"/>
                <a:gd name="connsiteX25" fmla="*/ 378780 w 1102533"/>
                <a:gd name="connsiteY25" fmla="*/ 173257 h 190549"/>
                <a:gd name="connsiteX26" fmla="*/ 870769 w 1102533"/>
                <a:gd name="connsiteY26" fmla="*/ 97896 h 190549"/>
                <a:gd name="connsiteX27" fmla="*/ 870769 w 1102533"/>
                <a:gd name="connsiteY27" fmla="*/ 166907 h 190549"/>
                <a:gd name="connsiteX28" fmla="*/ 832130 w 1102533"/>
                <a:gd name="connsiteY28" fmla="*/ 174263 h 190549"/>
                <a:gd name="connsiteX29" fmla="*/ 832130 w 1102533"/>
                <a:gd name="connsiteY29" fmla="*/ 105252 h 190549"/>
                <a:gd name="connsiteX30" fmla="*/ 303222 w 1102533"/>
                <a:gd name="connsiteY30" fmla="*/ 93551 h 190549"/>
                <a:gd name="connsiteX31" fmla="*/ 341861 w 1102533"/>
                <a:gd name="connsiteY31" fmla="*/ 99020 h 190549"/>
                <a:gd name="connsiteX32" fmla="*/ 341861 w 1102533"/>
                <a:gd name="connsiteY32" fmla="*/ 168031 h 190549"/>
                <a:gd name="connsiteX33" fmla="*/ 303222 w 1102533"/>
                <a:gd name="connsiteY33" fmla="*/ 162562 h 190549"/>
                <a:gd name="connsiteX34" fmla="*/ 946327 w 1102533"/>
                <a:gd name="connsiteY34" fmla="*/ 83511 h 190549"/>
                <a:gd name="connsiteX35" fmla="*/ 946327 w 1102533"/>
                <a:gd name="connsiteY35" fmla="*/ 152522 h 190549"/>
                <a:gd name="connsiteX36" fmla="*/ 907689 w 1102533"/>
                <a:gd name="connsiteY36" fmla="*/ 159878 h 190549"/>
                <a:gd name="connsiteX37" fmla="*/ 907689 w 1102533"/>
                <a:gd name="connsiteY37" fmla="*/ 90867 h 190549"/>
                <a:gd name="connsiteX38" fmla="*/ 227663 w 1102533"/>
                <a:gd name="connsiteY38" fmla="*/ 75737 h 190549"/>
                <a:gd name="connsiteX39" fmla="*/ 266302 w 1102533"/>
                <a:gd name="connsiteY39" fmla="*/ 85056 h 190549"/>
                <a:gd name="connsiteX40" fmla="*/ 266302 w 1102533"/>
                <a:gd name="connsiteY40" fmla="*/ 154067 h 190549"/>
                <a:gd name="connsiteX41" fmla="*/ 227663 w 1102533"/>
                <a:gd name="connsiteY41" fmla="*/ 144748 h 190549"/>
                <a:gd name="connsiteX42" fmla="*/ 1021883 w 1102533"/>
                <a:gd name="connsiteY42" fmla="*/ 67344 h 190549"/>
                <a:gd name="connsiteX43" fmla="*/ 1021883 w 1102533"/>
                <a:gd name="connsiteY43" fmla="*/ 136355 h 190549"/>
                <a:gd name="connsiteX44" fmla="*/ 1009176 w 1102533"/>
                <a:gd name="connsiteY44" fmla="*/ 140557 h 190549"/>
                <a:gd name="connsiteX45" fmla="*/ 983247 w 1102533"/>
                <a:gd name="connsiteY45" fmla="*/ 145494 h 190549"/>
                <a:gd name="connsiteX46" fmla="*/ 983247 w 1102533"/>
                <a:gd name="connsiteY46" fmla="*/ 76483 h 190549"/>
                <a:gd name="connsiteX47" fmla="*/ 1009176 w 1102533"/>
                <a:gd name="connsiteY47" fmla="*/ 71546 h 190549"/>
                <a:gd name="connsiteX48" fmla="*/ 152105 w 1102533"/>
                <a:gd name="connsiteY48" fmla="*/ 56948 h 190549"/>
                <a:gd name="connsiteX49" fmla="*/ 157316 w 1102533"/>
                <a:gd name="connsiteY49" fmla="*/ 58771 h 190549"/>
                <a:gd name="connsiteX50" fmla="*/ 190744 w 1102533"/>
                <a:gd name="connsiteY50" fmla="*/ 66833 h 190549"/>
                <a:gd name="connsiteX51" fmla="*/ 190744 w 1102533"/>
                <a:gd name="connsiteY51" fmla="*/ 135844 h 190549"/>
                <a:gd name="connsiteX52" fmla="*/ 157316 w 1102533"/>
                <a:gd name="connsiteY52" fmla="*/ 127782 h 190549"/>
                <a:gd name="connsiteX53" fmla="*/ 152105 w 1102533"/>
                <a:gd name="connsiteY53" fmla="*/ 125959 h 190549"/>
                <a:gd name="connsiteX54" fmla="*/ 1102533 w 1102533"/>
                <a:gd name="connsiteY54" fmla="*/ 40669 h 190549"/>
                <a:gd name="connsiteX55" fmla="*/ 1102533 w 1102533"/>
                <a:gd name="connsiteY55" fmla="*/ 109680 h 190549"/>
                <a:gd name="connsiteX56" fmla="*/ 1058802 w 1102533"/>
                <a:gd name="connsiteY56" fmla="*/ 124144 h 190549"/>
                <a:gd name="connsiteX57" fmla="*/ 1058802 w 1102533"/>
                <a:gd name="connsiteY57" fmla="*/ 55133 h 190549"/>
                <a:gd name="connsiteX58" fmla="*/ 76547 w 1102533"/>
                <a:gd name="connsiteY58" fmla="*/ 30515 h 190549"/>
                <a:gd name="connsiteX59" fmla="*/ 115185 w 1102533"/>
                <a:gd name="connsiteY59" fmla="*/ 44032 h 190549"/>
                <a:gd name="connsiteX60" fmla="*/ 115185 w 1102533"/>
                <a:gd name="connsiteY60" fmla="*/ 113043 h 190549"/>
                <a:gd name="connsiteX61" fmla="*/ 76547 w 1102533"/>
                <a:gd name="connsiteY61" fmla="*/ 99526 h 190549"/>
                <a:gd name="connsiteX62" fmla="*/ 0 w 1102533"/>
                <a:gd name="connsiteY62" fmla="*/ 0 h 190549"/>
                <a:gd name="connsiteX63" fmla="*/ 25448 w 1102533"/>
                <a:gd name="connsiteY63" fmla="*/ 12639 h 190549"/>
                <a:gd name="connsiteX64" fmla="*/ 39627 w 1102533"/>
                <a:gd name="connsiteY64" fmla="*/ 17600 h 190549"/>
                <a:gd name="connsiteX65" fmla="*/ 39627 w 1102533"/>
                <a:gd name="connsiteY65" fmla="*/ 86611 h 190549"/>
                <a:gd name="connsiteX66" fmla="*/ 25448 w 1102533"/>
                <a:gd name="connsiteY66" fmla="*/ 81650 h 190549"/>
                <a:gd name="connsiteX67" fmla="*/ 0 w 1102533"/>
                <a:gd name="connsiteY67" fmla="*/ 69011 h 190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102533" h="190549">
                  <a:moveTo>
                    <a:pt x="644094" y="119199"/>
                  </a:moveTo>
                  <a:lnTo>
                    <a:pt x="644094" y="188210"/>
                  </a:lnTo>
                  <a:lnTo>
                    <a:pt x="606365" y="190549"/>
                  </a:lnTo>
                  <a:lnTo>
                    <a:pt x="605455" y="190507"/>
                  </a:lnTo>
                  <a:lnTo>
                    <a:pt x="605455" y="121496"/>
                  </a:lnTo>
                  <a:lnTo>
                    <a:pt x="606365" y="121538"/>
                  </a:lnTo>
                  <a:close/>
                  <a:moveTo>
                    <a:pt x="529897" y="117979"/>
                  </a:moveTo>
                  <a:lnTo>
                    <a:pt x="568536" y="119778"/>
                  </a:lnTo>
                  <a:lnTo>
                    <a:pt x="568536" y="188789"/>
                  </a:lnTo>
                  <a:lnTo>
                    <a:pt x="529897" y="186990"/>
                  </a:lnTo>
                  <a:close/>
                  <a:moveTo>
                    <a:pt x="719652" y="114513"/>
                  </a:moveTo>
                  <a:lnTo>
                    <a:pt x="719652" y="183524"/>
                  </a:lnTo>
                  <a:lnTo>
                    <a:pt x="681014" y="185920"/>
                  </a:lnTo>
                  <a:lnTo>
                    <a:pt x="681014" y="116909"/>
                  </a:lnTo>
                  <a:close/>
                  <a:moveTo>
                    <a:pt x="454338" y="114462"/>
                  </a:moveTo>
                  <a:lnTo>
                    <a:pt x="492977" y="116261"/>
                  </a:lnTo>
                  <a:lnTo>
                    <a:pt x="492977" y="185272"/>
                  </a:lnTo>
                  <a:lnTo>
                    <a:pt x="454338" y="183473"/>
                  </a:lnTo>
                  <a:close/>
                  <a:moveTo>
                    <a:pt x="795211" y="109828"/>
                  </a:moveTo>
                  <a:lnTo>
                    <a:pt x="795211" y="178839"/>
                  </a:lnTo>
                  <a:lnTo>
                    <a:pt x="756572" y="181235"/>
                  </a:lnTo>
                  <a:lnTo>
                    <a:pt x="756572" y="112224"/>
                  </a:lnTo>
                  <a:close/>
                  <a:moveTo>
                    <a:pt x="378780" y="104246"/>
                  </a:moveTo>
                  <a:lnTo>
                    <a:pt x="417419" y="109714"/>
                  </a:lnTo>
                  <a:lnTo>
                    <a:pt x="417419" y="178725"/>
                  </a:lnTo>
                  <a:lnTo>
                    <a:pt x="378780" y="173257"/>
                  </a:lnTo>
                  <a:close/>
                  <a:moveTo>
                    <a:pt x="870769" y="97896"/>
                  </a:moveTo>
                  <a:lnTo>
                    <a:pt x="870769" y="166907"/>
                  </a:lnTo>
                  <a:lnTo>
                    <a:pt x="832130" y="174263"/>
                  </a:lnTo>
                  <a:lnTo>
                    <a:pt x="832130" y="105252"/>
                  </a:lnTo>
                  <a:close/>
                  <a:moveTo>
                    <a:pt x="303222" y="93551"/>
                  </a:moveTo>
                  <a:lnTo>
                    <a:pt x="341861" y="99020"/>
                  </a:lnTo>
                  <a:lnTo>
                    <a:pt x="341861" y="168031"/>
                  </a:lnTo>
                  <a:lnTo>
                    <a:pt x="303222" y="162562"/>
                  </a:lnTo>
                  <a:close/>
                  <a:moveTo>
                    <a:pt x="946327" y="83511"/>
                  </a:moveTo>
                  <a:lnTo>
                    <a:pt x="946327" y="152522"/>
                  </a:lnTo>
                  <a:lnTo>
                    <a:pt x="907689" y="159878"/>
                  </a:lnTo>
                  <a:lnTo>
                    <a:pt x="907689" y="90867"/>
                  </a:lnTo>
                  <a:close/>
                  <a:moveTo>
                    <a:pt x="227663" y="75737"/>
                  </a:moveTo>
                  <a:lnTo>
                    <a:pt x="266302" y="85056"/>
                  </a:lnTo>
                  <a:lnTo>
                    <a:pt x="266302" y="154067"/>
                  </a:lnTo>
                  <a:lnTo>
                    <a:pt x="227663" y="144748"/>
                  </a:lnTo>
                  <a:close/>
                  <a:moveTo>
                    <a:pt x="1021883" y="67344"/>
                  </a:moveTo>
                  <a:lnTo>
                    <a:pt x="1021883" y="136355"/>
                  </a:lnTo>
                  <a:lnTo>
                    <a:pt x="1009176" y="140557"/>
                  </a:lnTo>
                  <a:lnTo>
                    <a:pt x="983247" y="145494"/>
                  </a:lnTo>
                  <a:lnTo>
                    <a:pt x="983247" y="76483"/>
                  </a:lnTo>
                  <a:lnTo>
                    <a:pt x="1009176" y="71546"/>
                  </a:lnTo>
                  <a:close/>
                  <a:moveTo>
                    <a:pt x="152105" y="56948"/>
                  </a:moveTo>
                  <a:lnTo>
                    <a:pt x="157316" y="58771"/>
                  </a:lnTo>
                  <a:lnTo>
                    <a:pt x="190744" y="66833"/>
                  </a:lnTo>
                  <a:lnTo>
                    <a:pt x="190744" y="135844"/>
                  </a:lnTo>
                  <a:lnTo>
                    <a:pt x="157316" y="127782"/>
                  </a:lnTo>
                  <a:lnTo>
                    <a:pt x="152105" y="125959"/>
                  </a:lnTo>
                  <a:close/>
                  <a:moveTo>
                    <a:pt x="1102533" y="40669"/>
                  </a:moveTo>
                  <a:lnTo>
                    <a:pt x="1102533" y="109680"/>
                  </a:lnTo>
                  <a:lnTo>
                    <a:pt x="1058802" y="124144"/>
                  </a:lnTo>
                  <a:lnTo>
                    <a:pt x="1058802" y="55133"/>
                  </a:lnTo>
                  <a:close/>
                  <a:moveTo>
                    <a:pt x="76547" y="30515"/>
                  </a:moveTo>
                  <a:lnTo>
                    <a:pt x="115185" y="44032"/>
                  </a:lnTo>
                  <a:lnTo>
                    <a:pt x="115185" y="113043"/>
                  </a:lnTo>
                  <a:lnTo>
                    <a:pt x="76547" y="99526"/>
                  </a:lnTo>
                  <a:close/>
                  <a:moveTo>
                    <a:pt x="0" y="0"/>
                  </a:moveTo>
                  <a:lnTo>
                    <a:pt x="25448" y="12639"/>
                  </a:lnTo>
                  <a:lnTo>
                    <a:pt x="39627" y="17600"/>
                  </a:lnTo>
                  <a:lnTo>
                    <a:pt x="39627" y="86611"/>
                  </a:lnTo>
                  <a:lnTo>
                    <a:pt x="25448" y="81650"/>
                  </a:lnTo>
                  <a:lnTo>
                    <a:pt x="0" y="6901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11" name="グループ化 1010">
            <a:extLst>
              <a:ext uri="{FF2B5EF4-FFF2-40B4-BE49-F238E27FC236}">
                <a16:creationId xmlns:a16="http://schemas.microsoft.com/office/drawing/2014/main" id="{0F7BA9D0-405E-4FA0-B534-97E752FBA731}"/>
              </a:ext>
            </a:extLst>
          </p:cNvPr>
          <p:cNvGrpSpPr/>
          <p:nvPr/>
        </p:nvGrpSpPr>
        <p:grpSpPr>
          <a:xfrm>
            <a:off x="3660529" y="1544128"/>
            <a:ext cx="2593022" cy="1289940"/>
            <a:chOff x="582979" y="2370286"/>
            <a:chExt cx="4653818" cy="2315117"/>
          </a:xfrm>
        </p:grpSpPr>
        <p:grpSp>
          <p:nvGrpSpPr>
            <p:cNvPr id="1012" name="グループ化 1011">
              <a:extLst>
                <a:ext uri="{FF2B5EF4-FFF2-40B4-BE49-F238E27FC236}">
                  <a16:creationId xmlns:a16="http://schemas.microsoft.com/office/drawing/2014/main" id="{DB6E1BFC-C8D0-47CB-9158-5BD3BABC108C}"/>
                </a:ext>
              </a:extLst>
            </p:cNvPr>
            <p:cNvGrpSpPr/>
            <p:nvPr/>
          </p:nvGrpSpPr>
          <p:grpSpPr>
            <a:xfrm>
              <a:off x="889554" y="3621589"/>
              <a:ext cx="3996472" cy="1049144"/>
              <a:chOff x="889554" y="3621589"/>
              <a:chExt cx="3996472" cy="1049144"/>
            </a:xfrm>
          </p:grpSpPr>
          <p:sp>
            <p:nvSpPr>
              <p:cNvPr id="1073" name="正方形/長方形 1072">
                <a:extLst>
                  <a:ext uri="{FF2B5EF4-FFF2-40B4-BE49-F238E27FC236}">
                    <a16:creationId xmlns:a16="http://schemas.microsoft.com/office/drawing/2014/main" id="{8386E6BC-D7D4-4D51-9772-649F29AB8E77}"/>
                  </a:ext>
                </a:extLst>
              </p:cNvPr>
              <p:cNvSpPr/>
              <p:nvPr/>
            </p:nvSpPr>
            <p:spPr>
              <a:xfrm>
                <a:off x="1100423" y="3976180"/>
                <a:ext cx="3618929" cy="449530"/>
              </a:xfrm>
              <a:prstGeom prst="rect">
                <a:avLst/>
              </a:prstGeom>
              <a:pattFill prst="lgConfetti">
                <a:fgClr>
                  <a:sysClr val="windowText" lastClr="000000"/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74" name="グループ化 1073">
                <a:extLst>
                  <a:ext uri="{FF2B5EF4-FFF2-40B4-BE49-F238E27FC236}">
                    <a16:creationId xmlns:a16="http://schemas.microsoft.com/office/drawing/2014/main" id="{8AAC7515-46EC-4F8C-99AA-4BCCC842AB10}"/>
                  </a:ext>
                </a:extLst>
              </p:cNvPr>
              <p:cNvGrpSpPr/>
              <p:nvPr/>
            </p:nvGrpSpPr>
            <p:grpSpPr>
              <a:xfrm>
                <a:off x="1569937" y="3965357"/>
                <a:ext cx="2636129" cy="473154"/>
                <a:chOff x="1569937" y="3965357"/>
                <a:chExt cx="2636129" cy="473154"/>
              </a:xfrm>
            </p:grpSpPr>
            <p:sp>
              <p:nvSpPr>
                <p:cNvPr id="1109" name="正方形/長方形 1108">
                  <a:extLst>
                    <a:ext uri="{FF2B5EF4-FFF2-40B4-BE49-F238E27FC236}">
                      <a16:creationId xmlns:a16="http://schemas.microsoft.com/office/drawing/2014/main" id="{9CDD263B-B5E6-47C7-BF66-EB74DD14BED9}"/>
                    </a:ext>
                  </a:extLst>
                </p:cNvPr>
                <p:cNvSpPr/>
                <p:nvPr/>
              </p:nvSpPr>
              <p:spPr>
                <a:xfrm>
                  <a:off x="1569937" y="3965357"/>
                  <a:ext cx="45719" cy="473154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0" name="正方形/長方形 1109">
                  <a:extLst>
                    <a:ext uri="{FF2B5EF4-FFF2-40B4-BE49-F238E27FC236}">
                      <a16:creationId xmlns:a16="http://schemas.microsoft.com/office/drawing/2014/main" id="{001B7593-058F-40E7-9E44-B22D7BC04016}"/>
                    </a:ext>
                  </a:extLst>
                </p:cNvPr>
                <p:cNvSpPr/>
                <p:nvPr/>
              </p:nvSpPr>
              <p:spPr>
                <a:xfrm>
                  <a:off x="2074372" y="3965357"/>
                  <a:ext cx="45719" cy="473154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1" name="正方形/長方形 1110">
                  <a:extLst>
                    <a:ext uri="{FF2B5EF4-FFF2-40B4-BE49-F238E27FC236}">
                      <a16:creationId xmlns:a16="http://schemas.microsoft.com/office/drawing/2014/main" id="{04F985EE-8C18-4EF4-B2AA-7F730718DACA}"/>
                    </a:ext>
                  </a:extLst>
                </p:cNvPr>
                <p:cNvSpPr/>
                <p:nvPr/>
              </p:nvSpPr>
              <p:spPr>
                <a:xfrm>
                  <a:off x="3617422" y="3965357"/>
                  <a:ext cx="45719" cy="473154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2" name="正方形/長方形 1111">
                  <a:extLst>
                    <a:ext uri="{FF2B5EF4-FFF2-40B4-BE49-F238E27FC236}">
                      <a16:creationId xmlns:a16="http://schemas.microsoft.com/office/drawing/2014/main" id="{75A04EF8-CF7E-43E8-9E30-D66A4E06D08B}"/>
                    </a:ext>
                  </a:extLst>
                </p:cNvPr>
                <p:cNvSpPr/>
                <p:nvPr/>
              </p:nvSpPr>
              <p:spPr>
                <a:xfrm>
                  <a:off x="4160347" y="3965357"/>
                  <a:ext cx="45719" cy="473154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9D67491C-EECE-4F81-9B5C-3979EB1C0E67}"/>
                  </a:ext>
                </a:extLst>
              </p:cNvPr>
              <p:cNvGrpSpPr/>
              <p:nvPr/>
            </p:nvGrpSpPr>
            <p:grpSpPr>
              <a:xfrm>
                <a:off x="947738" y="4395340"/>
                <a:ext cx="3843334" cy="262570"/>
                <a:chOff x="947738" y="4395340"/>
                <a:chExt cx="3843334" cy="262570"/>
              </a:xfrm>
            </p:grpSpPr>
            <p:sp>
              <p:nvSpPr>
                <p:cNvPr id="1105" name="正方形/長方形 1104">
                  <a:extLst>
                    <a:ext uri="{FF2B5EF4-FFF2-40B4-BE49-F238E27FC236}">
                      <a16:creationId xmlns:a16="http://schemas.microsoft.com/office/drawing/2014/main" id="{E5852309-F9C2-4D41-9C3F-35B96149F399}"/>
                    </a:ext>
                  </a:extLst>
                </p:cNvPr>
                <p:cNvSpPr/>
                <p:nvPr/>
              </p:nvSpPr>
              <p:spPr>
                <a:xfrm>
                  <a:off x="985835" y="4463924"/>
                  <a:ext cx="3767140" cy="19398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06" name="グループ化 1105">
                  <a:extLst>
                    <a:ext uri="{FF2B5EF4-FFF2-40B4-BE49-F238E27FC236}">
                      <a16:creationId xmlns:a16="http://schemas.microsoft.com/office/drawing/2014/main" id="{DAD92325-9566-4531-852A-97D8B79E5D26}"/>
                    </a:ext>
                  </a:extLst>
                </p:cNvPr>
                <p:cNvGrpSpPr/>
                <p:nvPr/>
              </p:nvGrpSpPr>
              <p:grpSpPr>
                <a:xfrm>
                  <a:off x="947738" y="4395340"/>
                  <a:ext cx="3843334" cy="74459"/>
                  <a:chOff x="947738" y="4395340"/>
                  <a:chExt cx="3843334" cy="74459"/>
                </a:xfrm>
              </p:grpSpPr>
              <p:sp>
                <p:nvSpPr>
                  <p:cNvPr id="1107" name="正方形/長方形 1106">
                    <a:extLst>
                      <a:ext uri="{FF2B5EF4-FFF2-40B4-BE49-F238E27FC236}">
                        <a16:creationId xmlns:a16="http://schemas.microsoft.com/office/drawing/2014/main" id="{1692C588-3E9D-4F59-A038-93556E6DB6CE}"/>
                      </a:ext>
                    </a:extLst>
                  </p:cNvPr>
                  <p:cNvSpPr/>
                  <p:nvPr/>
                </p:nvSpPr>
                <p:spPr>
                  <a:xfrm>
                    <a:off x="947738" y="4395340"/>
                    <a:ext cx="3843334" cy="30875"/>
                  </a:xfrm>
                  <a:prstGeom prst="rect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8" name="正方形/長方形 1107">
                    <a:extLst>
                      <a:ext uri="{FF2B5EF4-FFF2-40B4-BE49-F238E27FC236}">
                        <a16:creationId xmlns:a16="http://schemas.microsoft.com/office/drawing/2014/main" id="{21C20296-E277-4261-872E-870940E36021}"/>
                      </a:ext>
                    </a:extLst>
                  </p:cNvPr>
                  <p:cNvSpPr/>
                  <p:nvPr/>
                </p:nvSpPr>
                <p:spPr>
                  <a:xfrm>
                    <a:off x="947738" y="4424080"/>
                    <a:ext cx="3843334" cy="45719"/>
                  </a:xfrm>
                  <a:prstGeom prst="rect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0CD5BA3F-AB33-4884-B031-C8488B028946}"/>
                  </a:ext>
                </a:extLst>
              </p:cNvPr>
              <p:cNvSpPr/>
              <p:nvPr/>
            </p:nvSpPr>
            <p:spPr>
              <a:xfrm rot="5400000">
                <a:off x="2823577" y="2429292"/>
                <a:ext cx="120230" cy="3814760"/>
              </a:xfrm>
              <a:custGeom>
                <a:avLst/>
                <a:gdLst>
                  <a:gd name="connsiteX0" fmla="*/ 66003 w 120230"/>
                  <a:gd name="connsiteY0" fmla="*/ 118142 h 3814760"/>
                  <a:gd name="connsiteX1" fmla="*/ 105356 w 120230"/>
                  <a:gd name="connsiteY1" fmla="*/ 118142 h 3814760"/>
                  <a:gd name="connsiteX2" fmla="*/ 105356 w 120230"/>
                  <a:gd name="connsiteY2" fmla="*/ 31211 h 3814760"/>
                  <a:gd name="connsiteX3" fmla="*/ 66003 w 120230"/>
                  <a:gd name="connsiteY3" fmla="*/ 31211 h 3814760"/>
                  <a:gd name="connsiteX4" fmla="*/ 66003 w 120230"/>
                  <a:gd name="connsiteY4" fmla="*/ 236276 h 3814760"/>
                  <a:gd name="connsiteX5" fmla="*/ 105356 w 120230"/>
                  <a:gd name="connsiteY5" fmla="*/ 236276 h 3814760"/>
                  <a:gd name="connsiteX6" fmla="*/ 105356 w 120230"/>
                  <a:gd name="connsiteY6" fmla="*/ 149351 h 3814760"/>
                  <a:gd name="connsiteX7" fmla="*/ 66003 w 120230"/>
                  <a:gd name="connsiteY7" fmla="*/ 149351 h 3814760"/>
                  <a:gd name="connsiteX8" fmla="*/ 66003 w 120230"/>
                  <a:gd name="connsiteY8" fmla="*/ 354411 h 3814760"/>
                  <a:gd name="connsiteX9" fmla="*/ 105356 w 120230"/>
                  <a:gd name="connsiteY9" fmla="*/ 354411 h 3814760"/>
                  <a:gd name="connsiteX10" fmla="*/ 105356 w 120230"/>
                  <a:gd name="connsiteY10" fmla="*/ 267484 h 3814760"/>
                  <a:gd name="connsiteX11" fmla="*/ 66003 w 120230"/>
                  <a:gd name="connsiteY11" fmla="*/ 267484 h 3814760"/>
                  <a:gd name="connsiteX12" fmla="*/ 66003 w 120230"/>
                  <a:gd name="connsiteY12" fmla="*/ 472544 h 3814760"/>
                  <a:gd name="connsiteX13" fmla="*/ 105356 w 120230"/>
                  <a:gd name="connsiteY13" fmla="*/ 472544 h 3814760"/>
                  <a:gd name="connsiteX14" fmla="*/ 105356 w 120230"/>
                  <a:gd name="connsiteY14" fmla="*/ 385619 h 3814760"/>
                  <a:gd name="connsiteX15" fmla="*/ 66003 w 120230"/>
                  <a:gd name="connsiteY15" fmla="*/ 385619 h 3814760"/>
                  <a:gd name="connsiteX16" fmla="*/ 66003 w 120230"/>
                  <a:gd name="connsiteY16" fmla="*/ 590679 h 3814760"/>
                  <a:gd name="connsiteX17" fmla="*/ 105356 w 120230"/>
                  <a:gd name="connsiteY17" fmla="*/ 590679 h 3814760"/>
                  <a:gd name="connsiteX18" fmla="*/ 105356 w 120230"/>
                  <a:gd name="connsiteY18" fmla="*/ 503753 h 3814760"/>
                  <a:gd name="connsiteX19" fmla="*/ 66003 w 120230"/>
                  <a:gd name="connsiteY19" fmla="*/ 503753 h 3814760"/>
                  <a:gd name="connsiteX20" fmla="*/ 66003 w 120230"/>
                  <a:gd name="connsiteY20" fmla="*/ 708814 h 3814760"/>
                  <a:gd name="connsiteX21" fmla="*/ 105356 w 120230"/>
                  <a:gd name="connsiteY21" fmla="*/ 708814 h 3814760"/>
                  <a:gd name="connsiteX22" fmla="*/ 105356 w 120230"/>
                  <a:gd name="connsiteY22" fmla="*/ 621887 h 3814760"/>
                  <a:gd name="connsiteX23" fmla="*/ 66003 w 120230"/>
                  <a:gd name="connsiteY23" fmla="*/ 621887 h 3814760"/>
                  <a:gd name="connsiteX24" fmla="*/ 66003 w 120230"/>
                  <a:gd name="connsiteY24" fmla="*/ 826948 h 3814760"/>
                  <a:gd name="connsiteX25" fmla="*/ 105356 w 120230"/>
                  <a:gd name="connsiteY25" fmla="*/ 826948 h 3814760"/>
                  <a:gd name="connsiteX26" fmla="*/ 105356 w 120230"/>
                  <a:gd name="connsiteY26" fmla="*/ 740022 h 3814760"/>
                  <a:gd name="connsiteX27" fmla="*/ 66003 w 120230"/>
                  <a:gd name="connsiteY27" fmla="*/ 740022 h 3814760"/>
                  <a:gd name="connsiteX28" fmla="*/ 66003 w 120230"/>
                  <a:gd name="connsiteY28" fmla="*/ 945082 h 3814760"/>
                  <a:gd name="connsiteX29" fmla="*/ 105356 w 120230"/>
                  <a:gd name="connsiteY29" fmla="*/ 945082 h 3814760"/>
                  <a:gd name="connsiteX30" fmla="*/ 105356 w 120230"/>
                  <a:gd name="connsiteY30" fmla="*/ 858156 h 3814760"/>
                  <a:gd name="connsiteX31" fmla="*/ 66003 w 120230"/>
                  <a:gd name="connsiteY31" fmla="*/ 858156 h 3814760"/>
                  <a:gd name="connsiteX32" fmla="*/ 66003 w 120230"/>
                  <a:gd name="connsiteY32" fmla="*/ 1063217 h 3814760"/>
                  <a:gd name="connsiteX33" fmla="*/ 105356 w 120230"/>
                  <a:gd name="connsiteY33" fmla="*/ 1063217 h 3814760"/>
                  <a:gd name="connsiteX34" fmla="*/ 105356 w 120230"/>
                  <a:gd name="connsiteY34" fmla="*/ 976291 h 3814760"/>
                  <a:gd name="connsiteX35" fmla="*/ 66003 w 120230"/>
                  <a:gd name="connsiteY35" fmla="*/ 976291 h 3814760"/>
                  <a:gd name="connsiteX36" fmla="*/ 66003 w 120230"/>
                  <a:gd name="connsiteY36" fmla="*/ 1181352 h 3814760"/>
                  <a:gd name="connsiteX37" fmla="*/ 105356 w 120230"/>
                  <a:gd name="connsiteY37" fmla="*/ 1181352 h 3814760"/>
                  <a:gd name="connsiteX38" fmla="*/ 105356 w 120230"/>
                  <a:gd name="connsiteY38" fmla="*/ 1094425 h 3814760"/>
                  <a:gd name="connsiteX39" fmla="*/ 66003 w 120230"/>
                  <a:gd name="connsiteY39" fmla="*/ 1094425 h 3814760"/>
                  <a:gd name="connsiteX40" fmla="*/ 66003 w 120230"/>
                  <a:gd name="connsiteY40" fmla="*/ 1299485 h 3814760"/>
                  <a:gd name="connsiteX41" fmla="*/ 105356 w 120230"/>
                  <a:gd name="connsiteY41" fmla="*/ 1299485 h 3814760"/>
                  <a:gd name="connsiteX42" fmla="*/ 105356 w 120230"/>
                  <a:gd name="connsiteY42" fmla="*/ 1212560 h 3814760"/>
                  <a:gd name="connsiteX43" fmla="*/ 66003 w 120230"/>
                  <a:gd name="connsiteY43" fmla="*/ 1212560 h 3814760"/>
                  <a:gd name="connsiteX44" fmla="*/ 66003 w 120230"/>
                  <a:gd name="connsiteY44" fmla="*/ 1417620 h 3814760"/>
                  <a:gd name="connsiteX45" fmla="*/ 105356 w 120230"/>
                  <a:gd name="connsiteY45" fmla="*/ 1417620 h 3814760"/>
                  <a:gd name="connsiteX46" fmla="*/ 105356 w 120230"/>
                  <a:gd name="connsiteY46" fmla="*/ 1330694 h 3814760"/>
                  <a:gd name="connsiteX47" fmla="*/ 66003 w 120230"/>
                  <a:gd name="connsiteY47" fmla="*/ 1330694 h 3814760"/>
                  <a:gd name="connsiteX48" fmla="*/ 66003 w 120230"/>
                  <a:gd name="connsiteY48" fmla="*/ 1535755 h 3814760"/>
                  <a:gd name="connsiteX49" fmla="*/ 105356 w 120230"/>
                  <a:gd name="connsiteY49" fmla="*/ 1535755 h 3814760"/>
                  <a:gd name="connsiteX50" fmla="*/ 105356 w 120230"/>
                  <a:gd name="connsiteY50" fmla="*/ 1448828 h 3814760"/>
                  <a:gd name="connsiteX51" fmla="*/ 66003 w 120230"/>
                  <a:gd name="connsiteY51" fmla="*/ 1448828 h 3814760"/>
                  <a:gd name="connsiteX52" fmla="*/ 66002 w 120230"/>
                  <a:gd name="connsiteY52" fmla="*/ 2365937 h 3814760"/>
                  <a:gd name="connsiteX53" fmla="*/ 105355 w 120230"/>
                  <a:gd name="connsiteY53" fmla="*/ 2365937 h 3814760"/>
                  <a:gd name="connsiteX54" fmla="*/ 105355 w 120230"/>
                  <a:gd name="connsiteY54" fmla="*/ 2279012 h 3814760"/>
                  <a:gd name="connsiteX55" fmla="*/ 66002 w 120230"/>
                  <a:gd name="connsiteY55" fmla="*/ 2279012 h 3814760"/>
                  <a:gd name="connsiteX56" fmla="*/ 66002 w 120230"/>
                  <a:gd name="connsiteY56" fmla="*/ 2484072 h 3814760"/>
                  <a:gd name="connsiteX57" fmla="*/ 105355 w 120230"/>
                  <a:gd name="connsiteY57" fmla="*/ 2484072 h 3814760"/>
                  <a:gd name="connsiteX58" fmla="*/ 105355 w 120230"/>
                  <a:gd name="connsiteY58" fmla="*/ 2397146 h 3814760"/>
                  <a:gd name="connsiteX59" fmla="*/ 66002 w 120230"/>
                  <a:gd name="connsiteY59" fmla="*/ 2397146 h 3814760"/>
                  <a:gd name="connsiteX60" fmla="*/ 66002 w 120230"/>
                  <a:gd name="connsiteY60" fmla="*/ 2602207 h 3814760"/>
                  <a:gd name="connsiteX61" fmla="*/ 105355 w 120230"/>
                  <a:gd name="connsiteY61" fmla="*/ 2602207 h 3814760"/>
                  <a:gd name="connsiteX62" fmla="*/ 105355 w 120230"/>
                  <a:gd name="connsiteY62" fmla="*/ 2515280 h 3814760"/>
                  <a:gd name="connsiteX63" fmla="*/ 66002 w 120230"/>
                  <a:gd name="connsiteY63" fmla="*/ 2515280 h 3814760"/>
                  <a:gd name="connsiteX64" fmla="*/ 66002 w 120230"/>
                  <a:gd name="connsiteY64" fmla="*/ 2720340 h 3814760"/>
                  <a:gd name="connsiteX65" fmla="*/ 105355 w 120230"/>
                  <a:gd name="connsiteY65" fmla="*/ 2720340 h 3814760"/>
                  <a:gd name="connsiteX66" fmla="*/ 105355 w 120230"/>
                  <a:gd name="connsiteY66" fmla="*/ 2633415 h 3814760"/>
                  <a:gd name="connsiteX67" fmla="*/ 66002 w 120230"/>
                  <a:gd name="connsiteY67" fmla="*/ 2633415 h 3814760"/>
                  <a:gd name="connsiteX68" fmla="*/ 66002 w 120230"/>
                  <a:gd name="connsiteY68" fmla="*/ 2838475 h 3814760"/>
                  <a:gd name="connsiteX69" fmla="*/ 105355 w 120230"/>
                  <a:gd name="connsiteY69" fmla="*/ 2838475 h 3814760"/>
                  <a:gd name="connsiteX70" fmla="*/ 105355 w 120230"/>
                  <a:gd name="connsiteY70" fmla="*/ 2751549 h 3814760"/>
                  <a:gd name="connsiteX71" fmla="*/ 66002 w 120230"/>
                  <a:gd name="connsiteY71" fmla="*/ 2751549 h 3814760"/>
                  <a:gd name="connsiteX72" fmla="*/ 66002 w 120230"/>
                  <a:gd name="connsiteY72" fmla="*/ 2956610 h 3814760"/>
                  <a:gd name="connsiteX73" fmla="*/ 105355 w 120230"/>
                  <a:gd name="connsiteY73" fmla="*/ 2956610 h 3814760"/>
                  <a:gd name="connsiteX74" fmla="*/ 105355 w 120230"/>
                  <a:gd name="connsiteY74" fmla="*/ 2869683 h 3814760"/>
                  <a:gd name="connsiteX75" fmla="*/ 66002 w 120230"/>
                  <a:gd name="connsiteY75" fmla="*/ 2869683 h 3814760"/>
                  <a:gd name="connsiteX76" fmla="*/ 66002 w 120230"/>
                  <a:gd name="connsiteY76" fmla="*/ 3074745 h 3814760"/>
                  <a:gd name="connsiteX77" fmla="*/ 105355 w 120230"/>
                  <a:gd name="connsiteY77" fmla="*/ 3074745 h 3814760"/>
                  <a:gd name="connsiteX78" fmla="*/ 105355 w 120230"/>
                  <a:gd name="connsiteY78" fmla="*/ 2987818 h 3814760"/>
                  <a:gd name="connsiteX79" fmla="*/ 66002 w 120230"/>
                  <a:gd name="connsiteY79" fmla="*/ 2987818 h 3814760"/>
                  <a:gd name="connsiteX80" fmla="*/ 66002 w 120230"/>
                  <a:gd name="connsiteY80" fmla="*/ 3192878 h 3814760"/>
                  <a:gd name="connsiteX81" fmla="*/ 105355 w 120230"/>
                  <a:gd name="connsiteY81" fmla="*/ 3192878 h 3814760"/>
                  <a:gd name="connsiteX82" fmla="*/ 105355 w 120230"/>
                  <a:gd name="connsiteY82" fmla="*/ 3105953 h 3814760"/>
                  <a:gd name="connsiteX83" fmla="*/ 66002 w 120230"/>
                  <a:gd name="connsiteY83" fmla="*/ 3105953 h 3814760"/>
                  <a:gd name="connsiteX84" fmla="*/ 66002 w 120230"/>
                  <a:gd name="connsiteY84" fmla="*/ 3311013 h 3814760"/>
                  <a:gd name="connsiteX85" fmla="*/ 105355 w 120230"/>
                  <a:gd name="connsiteY85" fmla="*/ 3311013 h 3814760"/>
                  <a:gd name="connsiteX86" fmla="*/ 105355 w 120230"/>
                  <a:gd name="connsiteY86" fmla="*/ 3224087 h 3814760"/>
                  <a:gd name="connsiteX87" fmla="*/ 66002 w 120230"/>
                  <a:gd name="connsiteY87" fmla="*/ 3224087 h 3814760"/>
                  <a:gd name="connsiteX88" fmla="*/ 66002 w 120230"/>
                  <a:gd name="connsiteY88" fmla="*/ 3429148 h 3814760"/>
                  <a:gd name="connsiteX89" fmla="*/ 105355 w 120230"/>
                  <a:gd name="connsiteY89" fmla="*/ 3429148 h 3814760"/>
                  <a:gd name="connsiteX90" fmla="*/ 105355 w 120230"/>
                  <a:gd name="connsiteY90" fmla="*/ 3342221 h 3814760"/>
                  <a:gd name="connsiteX91" fmla="*/ 66002 w 120230"/>
                  <a:gd name="connsiteY91" fmla="*/ 3342221 h 3814760"/>
                  <a:gd name="connsiteX92" fmla="*/ 66002 w 120230"/>
                  <a:gd name="connsiteY92" fmla="*/ 3547281 h 3814760"/>
                  <a:gd name="connsiteX93" fmla="*/ 105355 w 120230"/>
                  <a:gd name="connsiteY93" fmla="*/ 3547281 h 3814760"/>
                  <a:gd name="connsiteX94" fmla="*/ 105355 w 120230"/>
                  <a:gd name="connsiteY94" fmla="*/ 3460356 h 3814760"/>
                  <a:gd name="connsiteX95" fmla="*/ 66002 w 120230"/>
                  <a:gd name="connsiteY95" fmla="*/ 3460356 h 3814760"/>
                  <a:gd name="connsiteX96" fmla="*/ 66002 w 120230"/>
                  <a:gd name="connsiteY96" fmla="*/ 3665416 h 3814760"/>
                  <a:gd name="connsiteX97" fmla="*/ 105355 w 120230"/>
                  <a:gd name="connsiteY97" fmla="*/ 3665416 h 3814760"/>
                  <a:gd name="connsiteX98" fmla="*/ 105355 w 120230"/>
                  <a:gd name="connsiteY98" fmla="*/ 3578490 h 3814760"/>
                  <a:gd name="connsiteX99" fmla="*/ 66002 w 120230"/>
                  <a:gd name="connsiteY99" fmla="*/ 3578490 h 3814760"/>
                  <a:gd name="connsiteX100" fmla="*/ 66002 w 120230"/>
                  <a:gd name="connsiteY100" fmla="*/ 3783551 h 3814760"/>
                  <a:gd name="connsiteX101" fmla="*/ 105355 w 120230"/>
                  <a:gd name="connsiteY101" fmla="*/ 3783551 h 3814760"/>
                  <a:gd name="connsiteX102" fmla="*/ 105355 w 120230"/>
                  <a:gd name="connsiteY102" fmla="*/ 3696625 h 3814760"/>
                  <a:gd name="connsiteX103" fmla="*/ 66002 w 120230"/>
                  <a:gd name="connsiteY103" fmla="*/ 3696625 h 3814760"/>
                  <a:gd name="connsiteX104" fmla="*/ 14875 w 120230"/>
                  <a:gd name="connsiteY104" fmla="*/ 236276 h 3814760"/>
                  <a:gd name="connsiteX105" fmla="*/ 51129 w 120230"/>
                  <a:gd name="connsiteY105" fmla="*/ 236276 h 3814760"/>
                  <a:gd name="connsiteX106" fmla="*/ 51129 w 120230"/>
                  <a:gd name="connsiteY106" fmla="*/ 31211 h 3814760"/>
                  <a:gd name="connsiteX107" fmla="*/ 14875 w 120230"/>
                  <a:gd name="connsiteY107" fmla="*/ 31211 h 3814760"/>
                  <a:gd name="connsiteX108" fmla="*/ 14875 w 120230"/>
                  <a:gd name="connsiteY108" fmla="*/ 472544 h 3814760"/>
                  <a:gd name="connsiteX109" fmla="*/ 51129 w 120230"/>
                  <a:gd name="connsiteY109" fmla="*/ 472544 h 3814760"/>
                  <a:gd name="connsiteX110" fmla="*/ 51129 w 120230"/>
                  <a:gd name="connsiteY110" fmla="*/ 267484 h 3814760"/>
                  <a:gd name="connsiteX111" fmla="*/ 14875 w 120230"/>
                  <a:gd name="connsiteY111" fmla="*/ 267484 h 3814760"/>
                  <a:gd name="connsiteX112" fmla="*/ 14875 w 120230"/>
                  <a:gd name="connsiteY112" fmla="*/ 708814 h 3814760"/>
                  <a:gd name="connsiteX113" fmla="*/ 51129 w 120230"/>
                  <a:gd name="connsiteY113" fmla="*/ 708814 h 3814760"/>
                  <a:gd name="connsiteX114" fmla="*/ 51129 w 120230"/>
                  <a:gd name="connsiteY114" fmla="*/ 503753 h 3814760"/>
                  <a:gd name="connsiteX115" fmla="*/ 14875 w 120230"/>
                  <a:gd name="connsiteY115" fmla="*/ 503753 h 3814760"/>
                  <a:gd name="connsiteX116" fmla="*/ 14875 w 120230"/>
                  <a:gd name="connsiteY116" fmla="*/ 945082 h 3814760"/>
                  <a:gd name="connsiteX117" fmla="*/ 51129 w 120230"/>
                  <a:gd name="connsiteY117" fmla="*/ 945082 h 3814760"/>
                  <a:gd name="connsiteX118" fmla="*/ 51129 w 120230"/>
                  <a:gd name="connsiteY118" fmla="*/ 740022 h 3814760"/>
                  <a:gd name="connsiteX119" fmla="*/ 14875 w 120230"/>
                  <a:gd name="connsiteY119" fmla="*/ 740022 h 3814760"/>
                  <a:gd name="connsiteX120" fmla="*/ 14875 w 120230"/>
                  <a:gd name="connsiteY120" fmla="*/ 1181352 h 3814760"/>
                  <a:gd name="connsiteX121" fmla="*/ 51129 w 120230"/>
                  <a:gd name="connsiteY121" fmla="*/ 1181352 h 3814760"/>
                  <a:gd name="connsiteX122" fmla="*/ 51129 w 120230"/>
                  <a:gd name="connsiteY122" fmla="*/ 976291 h 3814760"/>
                  <a:gd name="connsiteX123" fmla="*/ 14875 w 120230"/>
                  <a:gd name="connsiteY123" fmla="*/ 976291 h 3814760"/>
                  <a:gd name="connsiteX124" fmla="*/ 14875 w 120230"/>
                  <a:gd name="connsiteY124" fmla="*/ 1417620 h 3814760"/>
                  <a:gd name="connsiteX125" fmla="*/ 51129 w 120230"/>
                  <a:gd name="connsiteY125" fmla="*/ 1417620 h 3814760"/>
                  <a:gd name="connsiteX126" fmla="*/ 51129 w 120230"/>
                  <a:gd name="connsiteY126" fmla="*/ 1212560 h 3814760"/>
                  <a:gd name="connsiteX127" fmla="*/ 14875 w 120230"/>
                  <a:gd name="connsiteY127" fmla="*/ 1212560 h 3814760"/>
                  <a:gd name="connsiteX128" fmla="*/ 14874 w 120230"/>
                  <a:gd name="connsiteY128" fmla="*/ 2602207 h 3814760"/>
                  <a:gd name="connsiteX129" fmla="*/ 51128 w 120230"/>
                  <a:gd name="connsiteY129" fmla="*/ 2602207 h 3814760"/>
                  <a:gd name="connsiteX130" fmla="*/ 51128 w 120230"/>
                  <a:gd name="connsiteY130" fmla="*/ 2397146 h 3814760"/>
                  <a:gd name="connsiteX131" fmla="*/ 14874 w 120230"/>
                  <a:gd name="connsiteY131" fmla="*/ 2397146 h 3814760"/>
                  <a:gd name="connsiteX132" fmla="*/ 14874 w 120230"/>
                  <a:gd name="connsiteY132" fmla="*/ 2838475 h 3814760"/>
                  <a:gd name="connsiteX133" fmla="*/ 51128 w 120230"/>
                  <a:gd name="connsiteY133" fmla="*/ 2838475 h 3814760"/>
                  <a:gd name="connsiteX134" fmla="*/ 51128 w 120230"/>
                  <a:gd name="connsiteY134" fmla="*/ 2633415 h 3814760"/>
                  <a:gd name="connsiteX135" fmla="*/ 14874 w 120230"/>
                  <a:gd name="connsiteY135" fmla="*/ 2633415 h 3814760"/>
                  <a:gd name="connsiteX136" fmla="*/ 14874 w 120230"/>
                  <a:gd name="connsiteY136" fmla="*/ 3074745 h 3814760"/>
                  <a:gd name="connsiteX137" fmla="*/ 51128 w 120230"/>
                  <a:gd name="connsiteY137" fmla="*/ 3074745 h 3814760"/>
                  <a:gd name="connsiteX138" fmla="*/ 51128 w 120230"/>
                  <a:gd name="connsiteY138" fmla="*/ 2869683 h 3814760"/>
                  <a:gd name="connsiteX139" fmla="*/ 14874 w 120230"/>
                  <a:gd name="connsiteY139" fmla="*/ 2869683 h 3814760"/>
                  <a:gd name="connsiteX140" fmla="*/ 14874 w 120230"/>
                  <a:gd name="connsiteY140" fmla="*/ 3311013 h 3814760"/>
                  <a:gd name="connsiteX141" fmla="*/ 51128 w 120230"/>
                  <a:gd name="connsiteY141" fmla="*/ 3311013 h 3814760"/>
                  <a:gd name="connsiteX142" fmla="*/ 51128 w 120230"/>
                  <a:gd name="connsiteY142" fmla="*/ 3105953 h 3814760"/>
                  <a:gd name="connsiteX143" fmla="*/ 14874 w 120230"/>
                  <a:gd name="connsiteY143" fmla="*/ 3105953 h 3814760"/>
                  <a:gd name="connsiteX144" fmla="*/ 14874 w 120230"/>
                  <a:gd name="connsiteY144" fmla="*/ 3547281 h 3814760"/>
                  <a:gd name="connsiteX145" fmla="*/ 51128 w 120230"/>
                  <a:gd name="connsiteY145" fmla="*/ 3547281 h 3814760"/>
                  <a:gd name="connsiteX146" fmla="*/ 51128 w 120230"/>
                  <a:gd name="connsiteY146" fmla="*/ 3342221 h 3814760"/>
                  <a:gd name="connsiteX147" fmla="*/ 14874 w 120230"/>
                  <a:gd name="connsiteY147" fmla="*/ 3342221 h 3814760"/>
                  <a:gd name="connsiteX148" fmla="*/ 14874 w 120230"/>
                  <a:gd name="connsiteY148" fmla="*/ 3783551 h 3814760"/>
                  <a:gd name="connsiteX149" fmla="*/ 51128 w 120230"/>
                  <a:gd name="connsiteY149" fmla="*/ 3783551 h 3814760"/>
                  <a:gd name="connsiteX150" fmla="*/ 51128 w 120230"/>
                  <a:gd name="connsiteY150" fmla="*/ 3578490 h 3814760"/>
                  <a:gd name="connsiteX151" fmla="*/ 14874 w 120230"/>
                  <a:gd name="connsiteY151" fmla="*/ 3578490 h 3814760"/>
                  <a:gd name="connsiteX152" fmla="*/ 1 w 120230"/>
                  <a:gd name="connsiteY152" fmla="*/ 1590737 h 3814760"/>
                  <a:gd name="connsiteX153" fmla="*/ 2 w 120230"/>
                  <a:gd name="connsiteY153" fmla="*/ 0 h 3814760"/>
                  <a:gd name="connsiteX154" fmla="*/ 14875 w 120230"/>
                  <a:gd name="connsiteY154" fmla="*/ 0 h 3814760"/>
                  <a:gd name="connsiteX155" fmla="*/ 14875 w 120230"/>
                  <a:gd name="connsiteY155" fmla="*/ 3 h 3814760"/>
                  <a:gd name="connsiteX156" fmla="*/ 51129 w 120230"/>
                  <a:gd name="connsiteY156" fmla="*/ 3 h 3814760"/>
                  <a:gd name="connsiteX157" fmla="*/ 51129 w 120230"/>
                  <a:gd name="connsiteY157" fmla="*/ 0 h 3814760"/>
                  <a:gd name="connsiteX158" fmla="*/ 66003 w 120230"/>
                  <a:gd name="connsiteY158" fmla="*/ 0 h 3814760"/>
                  <a:gd name="connsiteX159" fmla="*/ 66003 w 120230"/>
                  <a:gd name="connsiteY159" fmla="*/ 3 h 3814760"/>
                  <a:gd name="connsiteX160" fmla="*/ 105356 w 120230"/>
                  <a:gd name="connsiteY160" fmla="*/ 3 h 3814760"/>
                  <a:gd name="connsiteX161" fmla="*/ 105356 w 120230"/>
                  <a:gd name="connsiteY161" fmla="*/ 0 h 3814760"/>
                  <a:gd name="connsiteX162" fmla="*/ 120229 w 120230"/>
                  <a:gd name="connsiteY162" fmla="*/ 0 h 3814760"/>
                  <a:gd name="connsiteX163" fmla="*/ 120229 w 120230"/>
                  <a:gd name="connsiteY163" fmla="*/ 118142 h 3814760"/>
                  <a:gd name="connsiteX164" fmla="*/ 120229 w 120230"/>
                  <a:gd name="connsiteY164" fmla="*/ 149351 h 3814760"/>
                  <a:gd name="connsiteX165" fmla="*/ 120229 w 120230"/>
                  <a:gd name="connsiteY165" fmla="*/ 354411 h 3814760"/>
                  <a:gd name="connsiteX166" fmla="*/ 120230 w 120230"/>
                  <a:gd name="connsiteY166" fmla="*/ 354411 h 3814760"/>
                  <a:gd name="connsiteX167" fmla="*/ 120230 w 120230"/>
                  <a:gd name="connsiteY167" fmla="*/ 385619 h 3814760"/>
                  <a:gd name="connsiteX168" fmla="*/ 120229 w 120230"/>
                  <a:gd name="connsiteY168" fmla="*/ 385619 h 3814760"/>
                  <a:gd name="connsiteX169" fmla="*/ 120229 w 120230"/>
                  <a:gd name="connsiteY169" fmla="*/ 472544 h 3814760"/>
                  <a:gd name="connsiteX170" fmla="*/ 120229 w 120230"/>
                  <a:gd name="connsiteY170" fmla="*/ 503753 h 3814760"/>
                  <a:gd name="connsiteX171" fmla="*/ 120229 w 120230"/>
                  <a:gd name="connsiteY171" fmla="*/ 590679 h 3814760"/>
                  <a:gd name="connsiteX172" fmla="*/ 120230 w 120230"/>
                  <a:gd name="connsiteY172" fmla="*/ 590679 h 3814760"/>
                  <a:gd name="connsiteX173" fmla="*/ 120230 w 120230"/>
                  <a:gd name="connsiteY173" fmla="*/ 621887 h 3814760"/>
                  <a:gd name="connsiteX174" fmla="*/ 120229 w 120230"/>
                  <a:gd name="connsiteY174" fmla="*/ 621887 h 3814760"/>
                  <a:gd name="connsiteX175" fmla="*/ 120229 w 120230"/>
                  <a:gd name="connsiteY175" fmla="*/ 708814 h 3814760"/>
                  <a:gd name="connsiteX176" fmla="*/ 120229 w 120230"/>
                  <a:gd name="connsiteY176" fmla="*/ 740022 h 3814760"/>
                  <a:gd name="connsiteX177" fmla="*/ 120229 w 120230"/>
                  <a:gd name="connsiteY177" fmla="*/ 826948 h 3814760"/>
                  <a:gd name="connsiteX178" fmla="*/ 120230 w 120230"/>
                  <a:gd name="connsiteY178" fmla="*/ 826948 h 3814760"/>
                  <a:gd name="connsiteX179" fmla="*/ 120230 w 120230"/>
                  <a:gd name="connsiteY179" fmla="*/ 858156 h 3814760"/>
                  <a:gd name="connsiteX180" fmla="*/ 120229 w 120230"/>
                  <a:gd name="connsiteY180" fmla="*/ 858156 h 3814760"/>
                  <a:gd name="connsiteX181" fmla="*/ 120229 w 120230"/>
                  <a:gd name="connsiteY181" fmla="*/ 945082 h 3814760"/>
                  <a:gd name="connsiteX182" fmla="*/ 120229 w 120230"/>
                  <a:gd name="connsiteY182" fmla="*/ 976291 h 3814760"/>
                  <a:gd name="connsiteX183" fmla="*/ 120229 w 120230"/>
                  <a:gd name="connsiteY183" fmla="*/ 1063217 h 3814760"/>
                  <a:gd name="connsiteX184" fmla="*/ 120230 w 120230"/>
                  <a:gd name="connsiteY184" fmla="*/ 1063217 h 3814760"/>
                  <a:gd name="connsiteX185" fmla="*/ 120230 w 120230"/>
                  <a:gd name="connsiteY185" fmla="*/ 1094425 h 3814760"/>
                  <a:gd name="connsiteX186" fmla="*/ 120229 w 120230"/>
                  <a:gd name="connsiteY186" fmla="*/ 1094425 h 3814760"/>
                  <a:gd name="connsiteX187" fmla="*/ 120229 w 120230"/>
                  <a:gd name="connsiteY187" fmla="*/ 1181352 h 3814760"/>
                  <a:gd name="connsiteX188" fmla="*/ 120230 w 120230"/>
                  <a:gd name="connsiteY188" fmla="*/ 1181352 h 3814760"/>
                  <a:gd name="connsiteX189" fmla="*/ 120230 w 120230"/>
                  <a:gd name="connsiteY189" fmla="*/ 1212560 h 3814760"/>
                  <a:gd name="connsiteX190" fmla="*/ 120229 w 120230"/>
                  <a:gd name="connsiteY190" fmla="*/ 1212560 h 3814760"/>
                  <a:gd name="connsiteX191" fmla="*/ 120229 w 120230"/>
                  <a:gd name="connsiteY191" fmla="*/ 1299485 h 3814760"/>
                  <a:gd name="connsiteX192" fmla="*/ 120230 w 120230"/>
                  <a:gd name="connsiteY192" fmla="*/ 1299485 h 3814760"/>
                  <a:gd name="connsiteX193" fmla="*/ 120230 w 120230"/>
                  <a:gd name="connsiteY193" fmla="*/ 1330694 h 3814760"/>
                  <a:gd name="connsiteX194" fmla="*/ 120229 w 120230"/>
                  <a:gd name="connsiteY194" fmla="*/ 1330694 h 3814760"/>
                  <a:gd name="connsiteX195" fmla="*/ 120229 w 120230"/>
                  <a:gd name="connsiteY195" fmla="*/ 1417620 h 3814760"/>
                  <a:gd name="connsiteX196" fmla="*/ 120230 w 120230"/>
                  <a:gd name="connsiteY196" fmla="*/ 1417620 h 3814760"/>
                  <a:gd name="connsiteX197" fmla="*/ 120230 w 120230"/>
                  <a:gd name="connsiteY197" fmla="*/ 1448828 h 3814760"/>
                  <a:gd name="connsiteX198" fmla="*/ 120229 w 120230"/>
                  <a:gd name="connsiteY198" fmla="*/ 1448828 h 3814760"/>
                  <a:gd name="connsiteX199" fmla="*/ 120229 w 120230"/>
                  <a:gd name="connsiteY199" fmla="*/ 1535755 h 3814760"/>
                  <a:gd name="connsiteX200" fmla="*/ 120230 w 120230"/>
                  <a:gd name="connsiteY200" fmla="*/ 1535755 h 3814760"/>
                  <a:gd name="connsiteX201" fmla="*/ 120230 w 120230"/>
                  <a:gd name="connsiteY201" fmla="*/ 1566963 h 3814760"/>
                  <a:gd name="connsiteX202" fmla="*/ 120229 w 120230"/>
                  <a:gd name="connsiteY202" fmla="*/ 1566963 h 3814760"/>
                  <a:gd name="connsiteX203" fmla="*/ 120229 w 120230"/>
                  <a:gd name="connsiteY203" fmla="*/ 1590737 h 3814760"/>
                  <a:gd name="connsiteX204" fmla="*/ 105356 w 120230"/>
                  <a:gd name="connsiteY204" fmla="*/ 1590737 h 3814760"/>
                  <a:gd name="connsiteX205" fmla="*/ 105356 w 120230"/>
                  <a:gd name="connsiteY205" fmla="*/ 1566963 h 3814760"/>
                  <a:gd name="connsiteX206" fmla="*/ 66003 w 120230"/>
                  <a:gd name="connsiteY206" fmla="*/ 1566963 h 3814760"/>
                  <a:gd name="connsiteX207" fmla="*/ 66003 w 120230"/>
                  <a:gd name="connsiteY207" fmla="*/ 1590737 h 3814760"/>
                  <a:gd name="connsiteX208" fmla="*/ 51129 w 120230"/>
                  <a:gd name="connsiteY208" fmla="*/ 1590737 h 3814760"/>
                  <a:gd name="connsiteX209" fmla="*/ 51129 w 120230"/>
                  <a:gd name="connsiteY209" fmla="*/ 1448828 h 3814760"/>
                  <a:gd name="connsiteX210" fmla="*/ 14875 w 120230"/>
                  <a:gd name="connsiteY210" fmla="*/ 1448828 h 3814760"/>
                  <a:gd name="connsiteX211" fmla="*/ 14875 w 120230"/>
                  <a:gd name="connsiteY211" fmla="*/ 1590737 h 3814760"/>
                  <a:gd name="connsiteX212" fmla="*/ 0 w 120230"/>
                  <a:gd name="connsiteY212" fmla="*/ 3814760 h 3814760"/>
                  <a:gd name="connsiteX213" fmla="*/ 1 w 120230"/>
                  <a:gd name="connsiteY213" fmla="*/ 2199477 h 3814760"/>
                  <a:gd name="connsiteX214" fmla="*/ 14874 w 120230"/>
                  <a:gd name="connsiteY214" fmla="*/ 2199477 h 3814760"/>
                  <a:gd name="connsiteX215" fmla="*/ 14874 w 120230"/>
                  <a:gd name="connsiteY215" fmla="*/ 2365937 h 3814760"/>
                  <a:gd name="connsiteX216" fmla="*/ 51128 w 120230"/>
                  <a:gd name="connsiteY216" fmla="*/ 2365937 h 3814760"/>
                  <a:gd name="connsiteX217" fmla="*/ 51128 w 120230"/>
                  <a:gd name="connsiteY217" fmla="*/ 2199477 h 3814760"/>
                  <a:gd name="connsiteX218" fmla="*/ 66002 w 120230"/>
                  <a:gd name="connsiteY218" fmla="*/ 2199477 h 3814760"/>
                  <a:gd name="connsiteX219" fmla="*/ 66002 w 120230"/>
                  <a:gd name="connsiteY219" fmla="*/ 2247804 h 3814760"/>
                  <a:gd name="connsiteX220" fmla="*/ 105355 w 120230"/>
                  <a:gd name="connsiteY220" fmla="*/ 2247804 h 3814760"/>
                  <a:gd name="connsiteX221" fmla="*/ 105355 w 120230"/>
                  <a:gd name="connsiteY221" fmla="*/ 2199477 h 3814760"/>
                  <a:gd name="connsiteX222" fmla="*/ 120228 w 120230"/>
                  <a:gd name="connsiteY222" fmla="*/ 2199477 h 3814760"/>
                  <a:gd name="connsiteX223" fmla="*/ 120228 w 120230"/>
                  <a:gd name="connsiteY223" fmla="*/ 2247804 h 3814760"/>
                  <a:gd name="connsiteX224" fmla="*/ 120229 w 120230"/>
                  <a:gd name="connsiteY224" fmla="*/ 2247804 h 3814760"/>
                  <a:gd name="connsiteX225" fmla="*/ 120229 w 120230"/>
                  <a:gd name="connsiteY225" fmla="*/ 2279012 h 3814760"/>
                  <a:gd name="connsiteX226" fmla="*/ 120228 w 120230"/>
                  <a:gd name="connsiteY226" fmla="*/ 2279012 h 3814760"/>
                  <a:gd name="connsiteX227" fmla="*/ 120228 w 120230"/>
                  <a:gd name="connsiteY227" fmla="*/ 2365937 h 3814760"/>
                  <a:gd name="connsiteX228" fmla="*/ 120228 w 120230"/>
                  <a:gd name="connsiteY228" fmla="*/ 2397146 h 3814760"/>
                  <a:gd name="connsiteX229" fmla="*/ 120228 w 120230"/>
                  <a:gd name="connsiteY229" fmla="*/ 2484072 h 3814760"/>
                  <a:gd name="connsiteX230" fmla="*/ 120229 w 120230"/>
                  <a:gd name="connsiteY230" fmla="*/ 2484072 h 3814760"/>
                  <a:gd name="connsiteX231" fmla="*/ 120229 w 120230"/>
                  <a:gd name="connsiteY231" fmla="*/ 2515280 h 3814760"/>
                  <a:gd name="connsiteX232" fmla="*/ 120228 w 120230"/>
                  <a:gd name="connsiteY232" fmla="*/ 2515280 h 3814760"/>
                  <a:gd name="connsiteX233" fmla="*/ 120228 w 120230"/>
                  <a:gd name="connsiteY233" fmla="*/ 2602207 h 3814760"/>
                  <a:gd name="connsiteX234" fmla="*/ 120228 w 120230"/>
                  <a:gd name="connsiteY234" fmla="*/ 2633415 h 3814760"/>
                  <a:gd name="connsiteX235" fmla="*/ 120228 w 120230"/>
                  <a:gd name="connsiteY235" fmla="*/ 2720340 h 3814760"/>
                  <a:gd name="connsiteX236" fmla="*/ 120229 w 120230"/>
                  <a:gd name="connsiteY236" fmla="*/ 2720340 h 3814760"/>
                  <a:gd name="connsiteX237" fmla="*/ 120229 w 120230"/>
                  <a:gd name="connsiteY237" fmla="*/ 2751549 h 3814760"/>
                  <a:gd name="connsiteX238" fmla="*/ 120228 w 120230"/>
                  <a:gd name="connsiteY238" fmla="*/ 2751549 h 3814760"/>
                  <a:gd name="connsiteX239" fmla="*/ 120228 w 120230"/>
                  <a:gd name="connsiteY239" fmla="*/ 2838475 h 3814760"/>
                  <a:gd name="connsiteX240" fmla="*/ 120228 w 120230"/>
                  <a:gd name="connsiteY240" fmla="*/ 2869683 h 3814760"/>
                  <a:gd name="connsiteX241" fmla="*/ 120228 w 120230"/>
                  <a:gd name="connsiteY241" fmla="*/ 2956610 h 3814760"/>
                  <a:gd name="connsiteX242" fmla="*/ 120230 w 120230"/>
                  <a:gd name="connsiteY242" fmla="*/ 2956610 h 3814760"/>
                  <a:gd name="connsiteX243" fmla="*/ 120230 w 120230"/>
                  <a:gd name="connsiteY243" fmla="*/ 2987818 h 3814760"/>
                  <a:gd name="connsiteX244" fmla="*/ 120228 w 120230"/>
                  <a:gd name="connsiteY244" fmla="*/ 2987818 h 3814760"/>
                  <a:gd name="connsiteX245" fmla="*/ 120228 w 120230"/>
                  <a:gd name="connsiteY245" fmla="*/ 3074745 h 3814760"/>
                  <a:gd name="connsiteX246" fmla="*/ 120230 w 120230"/>
                  <a:gd name="connsiteY246" fmla="*/ 3074745 h 3814760"/>
                  <a:gd name="connsiteX247" fmla="*/ 120230 w 120230"/>
                  <a:gd name="connsiteY247" fmla="*/ 3105953 h 3814760"/>
                  <a:gd name="connsiteX248" fmla="*/ 120228 w 120230"/>
                  <a:gd name="connsiteY248" fmla="*/ 3105953 h 3814760"/>
                  <a:gd name="connsiteX249" fmla="*/ 120228 w 120230"/>
                  <a:gd name="connsiteY249" fmla="*/ 3192878 h 3814760"/>
                  <a:gd name="connsiteX250" fmla="*/ 120230 w 120230"/>
                  <a:gd name="connsiteY250" fmla="*/ 3192878 h 3814760"/>
                  <a:gd name="connsiteX251" fmla="*/ 120230 w 120230"/>
                  <a:gd name="connsiteY251" fmla="*/ 3224087 h 3814760"/>
                  <a:gd name="connsiteX252" fmla="*/ 120228 w 120230"/>
                  <a:gd name="connsiteY252" fmla="*/ 3224087 h 3814760"/>
                  <a:gd name="connsiteX253" fmla="*/ 120228 w 120230"/>
                  <a:gd name="connsiteY253" fmla="*/ 3311013 h 3814760"/>
                  <a:gd name="connsiteX254" fmla="*/ 120230 w 120230"/>
                  <a:gd name="connsiteY254" fmla="*/ 3311013 h 3814760"/>
                  <a:gd name="connsiteX255" fmla="*/ 120230 w 120230"/>
                  <a:gd name="connsiteY255" fmla="*/ 3342221 h 3814760"/>
                  <a:gd name="connsiteX256" fmla="*/ 120228 w 120230"/>
                  <a:gd name="connsiteY256" fmla="*/ 3342221 h 3814760"/>
                  <a:gd name="connsiteX257" fmla="*/ 120228 w 120230"/>
                  <a:gd name="connsiteY257" fmla="*/ 3429148 h 3814760"/>
                  <a:gd name="connsiteX258" fmla="*/ 120230 w 120230"/>
                  <a:gd name="connsiteY258" fmla="*/ 3429148 h 3814760"/>
                  <a:gd name="connsiteX259" fmla="*/ 120230 w 120230"/>
                  <a:gd name="connsiteY259" fmla="*/ 3460356 h 3814760"/>
                  <a:gd name="connsiteX260" fmla="*/ 120228 w 120230"/>
                  <a:gd name="connsiteY260" fmla="*/ 3460356 h 3814760"/>
                  <a:gd name="connsiteX261" fmla="*/ 120228 w 120230"/>
                  <a:gd name="connsiteY261" fmla="*/ 3547281 h 3814760"/>
                  <a:gd name="connsiteX262" fmla="*/ 120230 w 120230"/>
                  <a:gd name="connsiteY262" fmla="*/ 3547281 h 3814760"/>
                  <a:gd name="connsiteX263" fmla="*/ 120230 w 120230"/>
                  <a:gd name="connsiteY263" fmla="*/ 3578490 h 3814760"/>
                  <a:gd name="connsiteX264" fmla="*/ 120228 w 120230"/>
                  <a:gd name="connsiteY264" fmla="*/ 3578490 h 3814760"/>
                  <a:gd name="connsiteX265" fmla="*/ 120228 w 120230"/>
                  <a:gd name="connsiteY265" fmla="*/ 3665416 h 3814760"/>
                  <a:gd name="connsiteX266" fmla="*/ 120230 w 120230"/>
                  <a:gd name="connsiteY266" fmla="*/ 3665416 h 3814760"/>
                  <a:gd name="connsiteX267" fmla="*/ 120230 w 120230"/>
                  <a:gd name="connsiteY267" fmla="*/ 3696625 h 3814760"/>
                  <a:gd name="connsiteX268" fmla="*/ 120228 w 120230"/>
                  <a:gd name="connsiteY268" fmla="*/ 3696625 h 3814760"/>
                  <a:gd name="connsiteX269" fmla="*/ 120228 w 120230"/>
                  <a:gd name="connsiteY269" fmla="*/ 3783551 h 3814760"/>
                  <a:gd name="connsiteX270" fmla="*/ 120230 w 120230"/>
                  <a:gd name="connsiteY270" fmla="*/ 3783551 h 3814760"/>
                  <a:gd name="connsiteX271" fmla="*/ 120230 w 120230"/>
                  <a:gd name="connsiteY271" fmla="*/ 3814759 h 3814760"/>
                  <a:gd name="connsiteX272" fmla="*/ 120228 w 120230"/>
                  <a:gd name="connsiteY272" fmla="*/ 3814759 h 3814760"/>
                  <a:gd name="connsiteX273" fmla="*/ 120228 w 120230"/>
                  <a:gd name="connsiteY273" fmla="*/ 3814760 h 3814760"/>
                  <a:gd name="connsiteX274" fmla="*/ 105355 w 120230"/>
                  <a:gd name="connsiteY274" fmla="*/ 3814760 h 3814760"/>
                  <a:gd name="connsiteX275" fmla="*/ 105355 w 120230"/>
                  <a:gd name="connsiteY275" fmla="*/ 3814759 h 3814760"/>
                  <a:gd name="connsiteX276" fmla="*/ 66002 w 120230"/>
                  <a:gd name="connsiteY276" fmla="*/ 3814759 h 3814760"/>
                  <a:gd name="connsiteX277" fmla="*/ 66002 w 120230"/>
                  <a:gd name="connsiteY277" fmla="*/ 3814760 h 3814760"/>
                  <a:gd name="connsiteX278" fmla="*/ 51128 w 120230"/>
                  <a:gd name="connsiteY278" fmla="*/ 3814760 h 3814760"/>
                  <a:gd name="connsiteX279" fmla="*/ 51128 w 120230"/>
                  <a:gd name="connsiteY279" fmla="*/ 3814759 h 3814760"/>
                  <a:gd name="connsiteX280" fmla="*/ 14874 w 120230"/>
                  <a:gd name="connsiteY280" fmla="*/ 3814759 h 3814760"/>
                  <a:gd name="connsiteX281" fmla="*/ 14874 w 120230"/>
                  <a:gd name="connsiteY281" fmla="*/ 3814760 h 3814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</a:cxnLst>
                <a:rect l="l" t="t" r="r" b="b"/>
                <a:pathLst>
                  <a:path w="120230" h="3814760">
                    <a:moveTo>
                      <a:pt x="66003" y="118142"/>
                    </a:moveTo>
                    <a:lnTo>
                      <a:pt x="105356" y="118142"/>
                    </a:lnTo>
                    <a:lnTo>
                      <a:pt x="105356" y="31211"/>
                    </a:lnTo>
                    <a:lnTo>
                      <a:pt x="66003" y="31211"/>
                    </a:lnTo>
                    <a:close/>
                    <a:moveTo>
                      <a:pt x="66003" y="236276"/>
                    </a:moveTo>
                    <a:lnTo>
                      <a:pt x="105356" y="236276"/>
                    </a:lnTo>
                    <a:lnTo>
                      <a:pt x="105356" y="149351"/>
                    </a:lnTo>
                    <a:lnTo>
                      <a:pt x="66003" y="149351"/>
                    </a:lnTo>
                    <a:close/>
                    <a:moveTo>
                      <a:pt x="66003" y="354411"/>
                    </a:moveTo>
                    <a:lnTo>
                      <a:pt x="105356" y="354411"/>
                    </a:lnTo>
                    <a:lnTo>
                      <a:pt x="105356" y="267484"/>
                    </a:lnTo>
                    <a:lnTo>
                      <a:pt x="66003" y="267484"/>
                    </a:lnTo>
                    <a:close/>
                    <a:moveTo>
                      <a:pt x="66003" y="472544"/>
                    </a:moveTo>
                    <a:lnTo>
                      <a:pt x="105356" y="472544"/>
                    </a:lnTo>
                    <a:lnTo>
                      <a:pt x="105356" y="385619"/>
                    </a:lnTo>
                    <a:lnTo>
                      <a:pt x="66003" y="385619"/>
                    </a:lnTo>
                    <a:close/>
                    <a:moveTo>
                      <a:pt x="66003" y="590679"/>
                    </a:moveTo>
                    <a:lnTo>
                      <a:pt x="105356" y="590679"/>
                    </a:lnTo>
                    <a:lnTo>
                      <a:pt x="105356" y="503753"/>
                    </a:lnTo>
                    <a:lnTo>
                      <a:pt x="66003" y="503753"/>
                    </a:lnTo>
                    <a:close/>
                    <a:moveTo>
                      <a:pt x="66003" y="708814"/>
                    </a:moveTo>
                    <a:lnTo>
                      <a:pt x="105356" y="708814"/>
                    </a:lnTo>
                    <a:lnTo>
                      <a:pt x="105356" y="621887"/>
                    </a:lnTo>
                    <a:lnTo>
                      <a:pt x="66003" y="621887"/>
                    </a:lnTo>
                    <a:close/>
                    <a:moveTo>
                      <a:pt x="66003" y="826948"/>
                    </a:moveTo>
                    <a:lnTo>
                      <a:pt x="105356" y="826948"/>
                    </a:lnTo>
                    <a:lnTo>
                      <a:pt x="105356" y="740022"/>
                    </a:lnTo>
                    <a:lnTo>
                      <a:pt x="66003" y="740022"/>
                    </a:lnTo>
                    <a:close/>
                    <a:moveTo>
                      <a:pt x="66003" y="945082"/>
                    </a:moveTo>
                    <a:lnTo>
                      <a:pt x="105356" y="945082"/>
                    </a:lnTo>
                    <a:lnTo>
                      <a:pt x="105356" y="858156"/>
                    </a:lnTo>
                    <a:lnTo>
                      <a:pt x="66003" y="858156"/>
                    </a:lnTo>
                    <a:close/>
                    <a:moveTo>
                      <a:pt x="66003" y="1063217"/>
                    </a:moveTo>
                    <a:lnTo>
                      <a:pt x="105356" y="1063217"/>
                    </a:lnTo>
                    <a:lnTo>
                      <a:pt x="105356" y="976291"/>
                    </a:lnTo>
                    <a:lnTo>
                      <a:pt x="66003" y="976291"/>
                    </a:lnTo>
                    <a:close/>
                    <a:moveTo>
                      <a:pt x="66003" y="1181352"/>
                    </a:moveTo>
                    <a:lnTo>
                      <a:pt x="105356" y="1181352"/>
                    </a:lnTo>
                    <a:lnTo>
                      <a:pt x="105356" y="1094425"/>
                    </a:lnTo>
                    <a:lnTo>
                      <a:pt x="66003" y="1094425"/>
                    </a:lnTo>
                    <a:close/>
                    <a:moveTo>
                      <a:pt x="66003" y="1299485"/>
                    </a:moveTo>
                    <a:lnTo>
                      <a:pt x="105356" y="1299485"/>
                    </a:lnTo>
                    <a:lnTo>
                      <a:pt x="105356" y="1212560"/>
                    </a:lnTo>
                    <a:lnTo>
                      <a:pt x="66003" y="1212560"/>
                    </a:lnTo>
                    <a:close/>
                    <a:moveTo>
                      <a:pt x="66003" y="1417620"/>
                    </a:moveTo>
                    <a:lnTo>
                      <a:pt x="105356" y="1417620"/>
                    </a:lnTo>
                    <a:lnTo>
                      <a:pt x="105356" y="1330694"/>
                    </a:lnTo>
                    <a:lnTo>
                      <a:pt x="66003" y="1330694"/>
                    </a:lnTo>
                    <a:close/>
                    <a:moveTo>
                      <a:pt x="66003" y="1535755"/>
                    </a:moveTo>
                    <a:lnTo>
                      <a:pt x="105356" y="1535755"/>
                    </a:lnTo>
                    <a:lnTo>
                      <a:pt x="105356" y="1448828"/>
                    </a:lnTo>
                    <a:lnTo>
                      <a:pt x="66003" y="1448828"/>
                    </a:lnTo>
                    <a:close/>
                    <a:moveTo>
                      <a:pt x="66002" y="2365937"/>
                    </a:moveTo>
                    <a:lnTo>
                      <a:pt x="105355" y="2365937"/>
                    </a:lnTo>
                    <a:lnTo>
                      <a:pt x="105355" y="2279012"/>
                    </a:lnTo>
                    <a:lnTo>
                      <a:pt x="66002" y="2279012"/>
                    </a:lnTo>
                    <a:close/>
                    <a:moveTo>
                      <a:pt x="66002" y="2484072"/>
                    </a:moveTo>
                    <a:lnTo>
                      <a:pt x="105355" y="2484072"/>
                    </a:lnTo>
                    <a:lnTo>
                      <a:pt x="105355" y="2397146"/>
                    </a:lnTo>
                    <a:lnTo>
                      <a:pt x="66002" y="2397146"/>
                    </a:lnTo>
                    <a:close/>
                    <a:moveTo>
                      <a:pt x="66002" y="2602207"/>
                    </a:moveTo>
                    <a:lnTo>
                      <a:pt x="105355" y="2602207"/>
                    </a:lnTo>
                    <a:lnTo>
                      <a:pt x="105355" y="2515280"/>
                    </a:lnTo>
                    <a:lnTo>
                      <a:pt x="66002" y="2515280"/>
                    </a:lnTo>
                    <a:close/>
                    <a:moveTo>
                      <a:pt x="66002" y="2720340"/>
                    </a:moveTo>
                    <a:lnTo>
                      <a:pt x="105355" y="2720340"/>
                    </a:lnTo>
                    <a:lnTo>
                      <a:pt x="105355" y="2633415"/>
                    </a:lnTo>
                    <a:lnTo>
                      <a:pt x="66002" y="2633415"/>
                    </a:lnTo>
                    <a:close/>
                    <a:moveTo>
                      <a:pt x="66002" y="2838475"/>
                    </a:moveTo>
                    <a:lnTo>
                      <a:pt x="105355" y="2838475"/>
                    </a:lnTo>
                    <a:lnTo>
                      <a:pt x="105355" y="2751549"/>
                    </a:lnTo>
                    <a:lnTo>
                      <a:pt x="66002" y="2751549"/>
                    </a:lnTo>
                    <a:close/>
                    <a:moveTo>
                      <a:pt x="66002" y="2956610"/>
                    </a:moveTo>
                    <a:lnTo>
                      <a:pt x="105355" y="2956610"/>
                    </a:lnTo>
                    <a:lnTo>
                      <a:pt x="105355" y="2869683"/>
                    </a:lnTo>
                    <a:lnTo>
                      <a:pt x="66002" y="2869683"/>
                    </a:lnTo>
                    <a:close/>
                    <a:moveTo>
                      <a:pt x="66002" y="3074745"/>
                    </a:moveTo>
                    <a:lnTo>
                      <a:pt x="105355" y="3074745"/>
                    </a:lnTo>
                    <a:lnTo>
                      <a:pt x="105355" y="2987818"/>
                    </a:lnTo>
                    <a:lnTo>
                      <a:pt x="66002" y="2987818"/>
                    </a:lnTo>
                    <a:close/>
                    <a:moveTo>
                      <a:pt x="66002" y="3192878"/>
                    </a:moveTo>
                    <a:lnTo>
                      <a:pt x="105355" y="3192878"/>
                    </a:lnTo>
                    <a:lnTo>
                      <a:pt x="105355" y="3105953"/>
                    </a:lnTo>
                    <a:lnTo>
                      <a:pt x="66002" y="3105953"/>
                    </a:lnTo>
                    <a:close/>
                    <a:moveTo>
                      <a:pt x="66002" y="3311013"/>
                    </a:moveTo>
                    <a:lnTo>
                      <a:pt x="105355" y="3311013"/>
                    </a:lnTo>
                    <a:lnTo>
                      <a:pt x="105355" y="3224087"/>
                    </a:lnTo>
                    <a:lnTo>
                      <a:pt x="66002" y="3224087"/>
                    </a:lnTo>
                    <a:close/>
                    <a:moveTo>
                      <a:pt x="66002" y="3429148"/>
                    </a:moveTo>
                    <a:lnTo>
                      <a:pt x="105355" y="3429148"/>
                    </a:lnTo>
                    <a:lnTo>
                      <a:pt x="105355" y="3342221"/>
                    </a:lnTo>
                    <a:lnTo>
                      <a:pt x="66002" y="3342221"/>
                    </a:lnTo>
                    <a:close/>
                    <a:moveTo>
                      <a:pt x="66002" y="3547281"/>
                    </a:moveTo>
                    <a:lnTo>
                      <a:pt x="105355" y="3547281"/>
                    </a:lnTo>
                    <a:lnTo>
                      <a:pt x="105355" y="3460356"/>
                    </a:lnTo>
                    <a:lnTo>
                      <a:pt x="66002" y="3460356"/>
                    </a:lnTo>
                    <a:close/>
                    <a:moveTo>
                      <a:pt x="66002" y="3665416"/>
                    </a:moveTo>
                    <a:lnTo>
                      <a:pt x="105355" y="3665416"/>
                    </a:lnTo>
                    <a:lnTo>
                      <a:pt x="105355" y="3578490"/>
                    </a:lnTo>
                    <a:lnTo>
                      <a:pt x="66002" y="3578490"/>
                    </a:lnTo>
                    <a:close/>
                    <a:moveTo>
                      <a:pt x="66002" y="3783551"/>
                    </a:moveTo>
                    <a:lnTo>
                      <a:pt x="105355" y="3783551"/>
                    </a:lnTo>
                    <a:lnTo>
                      <a:pt x="105355" y="3696625"/>
                    </a:lnTo>
                    <a:lnTo>
                      <a:pt x="66002" y="3696625"/>
                    </a:lnTo>
                    <a:close/>
                    <a:moveTo>
                      <a:pt x="14875" y="236276"/>
                    </a:moveTo>
                    <a:lnTo>
                      <a:pt x="51129" y="236276"/>
                    </a:lnTo>
                    <a:lnTo>
                      <a:pt x="51129" y="31211"/>
                    </a:lnTo>
                    <a:lnTo>
                      <a:pt x="14875" y="31211"/>
                    </a:lnTo>
                    <a:close/>
                    <a:moveTo>
                      <a:pt x="14875" y="472544"/>
                    </a:moveTo>
                    <a:lnTo>
                      <a:pt x="51129" y="472544"/>
                    </a:lnTo>
                    <a:lnTo>
                      <a:pt x="51129" y="267484"/>
                    </a:lnTo>
                    <a:lnTo>
                      <a:pt x="14875" y="267484"/>
                    </a:lnTo>
                    <a:close/>
                    <a:moveTo>
                      <a:pt x="14875" y="708814"/>
                    </a:moveTo>
                    <a:lnTo>
                      <a:pt x="51129" y="708814"/>
                    </a:lnTo>
                    <a:lnTo>
                      <a:pt x="51129" y="503753"/>
                    </a:lnTo>
                    <a:lnTo>
                      <a:pt x="14875" y="503753"/>
                    </a:lnTo>
                    <a:close/>
                    <a:moveTo>
                      <a:pt x="14875" y="945082"/>
                    </a:moveTo>
                    <a:lnTo>
                      <a:pt x="51129" y="945082"/>
                    </a:lnTo>
                    <a:lnTo>
                      <a:pt x="51129" y="740022"/>
                    </a:lnTo>
                    <a:lnTo>
                      <a:pt x="14875" y="740022"/>
                    </a:lnTo>
                    <a:close/>
                    <a:moveTo>
                      <a:pt x="14875" y="1181352"/>
                    </a:moveTo>
                    <a:lnTo>
                      <a:pt x="51129" y="1181352"/>
                    </a:lnTo>
                    <a:lnTo>
                      <a:pt x="51129" y="976291"/>
                    </a:lnTo>
                    <a:lnTo>
                      <a:pt x="14875" y="976291"/>
                    </a:lnTo>
                    <a:close/>
                    <a:moveTo>
                      <a:pt x="14875" y="1417620"/>
                    </a:moveTo>
                    <a:lnTo>
                      <a:pt x="51129" y="1417620"/>
                    </a:lnTo>
                    <a:lnTo>
                      <a:pt x="51129" y="1212560"/>
                    </a:lnTo>
                    <a:lnTo>
                      <a:pt x="14875" y="1212560"/>
                    </a:lnTo>
                    <a:close/>
                    <a:moveTo>
                      <a:pt x="14874" y="2602207"/>
                    </a:moveTo>
                    <a:lnTo>
                      <a:pt x="51128" y="2602207"/>
                    </a:lnTo>
                    <a:lnTo>
                      <a:pt x="51128" y="2397146"/>
                    </a:lnTo>
                    <a:lnTo>
                      <a:pt x="14874" y="2397146"/>
                    </a:lnTo>
                    <a:close/>
                    <a:moveTo>
                      <a:pt x="14874" y="2838475"/>
                    </a:moveTo>
                    <a:lnTo>
                      <a:pt x="51128" y="2838475"/>
                    </a:lnTo>
                    <a:lnTo>
                      <a:pt x="51128" y="2633415"/>
                    </a:lnTo>
                    <a:lnTo>
                      <a:pt x="14874" y="2633415"/>
                    </a:lnTo>
                    <a:close/>
                    <a:moveTo>
                      <a:pt x="14874" y="3074745"/>
                    </a:moveTo>
                    <a:lnTo>
                      <a:pt x="51128" y="3074745"/>
                    </a:lnTo>
                    <a:lnTo>
                      <a:pt x="51128" y="2869683"/>
                    </a:lnTo>
                    <a:lnTo>
                      <a:pt x="14874" y="2869683"/>
                    </a:lnTo>
                    <a:close/>
                    <a:moveTo>
                      <a:pt x="14874" y="3311013"/>
                    </a:moveTo>
                    <a:lnTo>
                      <a:pt x="51128" y="3311013"/>
                    </a:lnTo>
                    <a:lnTo>
                      <a:pt x="51128" y="3105953"/>
                    </a:lnTo>
                    <a:lnTo>
                      <a:pt x="14874" y="3105953"/>
                    </a:lnTo>
                    <a:close/>
                    <a:moveTo>
                      <a:pt x="14874" y="3547281"/>
                    </a:moveTo>
                    <a:lnTo>
                      <a:pt x="51128" y="3547281"/>
                    </a:lnTo>
                    <a:lnTo>
                      <a:pt x="51128" y="3342221"/>
                    </a:lnTo>
                    <a:lnTo>
                      <a:pt x="14874" y="3342221"/>
                    </a:lnTo>
                    <a:close/>
                    <a:moveTo>
                      <a:pt x="14874" y="3783551"/>
                    </a:moveTo>
                    <a:lnTo>
                      <a:pt x="51128" y="3783551"/>
                    </a:lnTo>
                    <a:lnTo>
                      <a:pt x="51128" y="3578490"/>
                    </a:lnTo>
                    <a:lnTo>
                      <a:pt x="14874" y="3578490"/>
                    </a:lnTo>
                    <a:close/>
                    <a:moveTo>
                      <a:pt x="1" y="1590737"/>
                    </a:moveTo>
                    <a:lnTo>
                      <a:pt x="2" y="0"/>
                    </a:lnTo>
                    <a:lnTo>
                      <a:pt x="14875" y="0"/>
                    </a:lnTo>
                    <a:lnTo>
                      <a:pt x="14875" y="3"/>
                    </a:lnTo>
                    <a:lnTo>
                      <a:pt x="51129" y="3"/>
                    </a:lnTo>
                    <a:lnTo>
                      <a:pt x="51129" y="0"/>
                    </a:lnTo>
                    <a:lnTo>
                      <a:pt x="66003" y="0"/>
                    </a:lnTo>
                    <a:lnTo>
                      <a:pt x="66003" y="3"/>
                    </a:lnTo>
                    <a:lnTo>
                      <a:pt x="105356" y="3"/>
                    </a:lnTo>
                    <a:lnTo>
                      <a:pt x="105356" y="0"/>
                    </a:lnTo>
                    <a:lnTo>
                      <a:pt x="120229" y="0"/>
                    </a:lnTo>
                    <a:lnTo>
                      <a:pt x="120229" y="118142"/>
                    </a:lnTo>
                    <a:lnTo>
                      <a:pt x="120229" y="149351"/>
                    </a:lnTo>
                    <a:lnTo>
                      <a:pt x="120229" y="354411"/>
                    </a:lnTo>
                    <a:lnTo>
                      <a:pt x="120230" y="354411"/>
                    </a:lnTo>
                    <a:lnTo>
                      <a:pt x="120230" y="385619"/>
                    </a:lnTo>
                    <a:lnTo>
                      <a:pt x="120229" y="385619"/>
                    </a:lnTo>
                    <a:lnTo>
                      <a:pt x="120229" y="472544"/>
                    </a:lnTo>
                    <a:lnTo>
                      <a:pt x="120229" y="503753"/>
                    </a:lnTo>
                    <a:lnTo>
                      <a:pt x="120229" y="590679"/>
                    </a:lnTo>
                    <a:lnTo>
                      <a:pt x="120230" y="590679"/>
                    </a:lnTo>
                    <a:lnTo>
                      <a:pt x="120230" y="621887"/>
                    </a:lnTo>
                    <a:lnTo>
                      <a:pt x="120229" y="621887"/>
                    </a:lnTo>
                    <a:lnTo>
                      <a:pt x="120229" y="708814"/>
                    </a:lnTo>
                    <a:lnTo>
                      <a:pt x="120229" y="740022"/>
                    </a:lnTo>
                    <a:lnTo>
                      <a:pt x="120229" y="826948"/>
                    </a:lnTo>
                    <a:lnTo>
                      <a:pt x="120230" y="826948"/>
                    </a:lnTo>
                    <a:lnTo>
                      <a:pt x="120230" y="858156"/>
                    </a:lnTo>
                    <a:lnTo>
                      <a:pt x="120229" y="858156"/>
                    </a:lnTo>
                    <a:lnTo>
                      <a:pt x="120229" y="945082"/>
                    </a:lnTo>
                    <a:lnTo>
                      <a:pt x="120229" y="976291"/>
                    </a:lnTo>
                    <a:lnTo>
                      <a:pt x="120229" y="1063217"/>
                    </a:lnTo>
                    <a:lnTo>
                      <a:pt x="120230" y="1063217"/>
                    </a:lnTo>
                    <a:lnTo>
                      <a:pt x="120230" y="1094425"/>
                    </a:lnTo>
                    <a:lnTo>
                      <a:pt x="120229" y="1094425"/>
                    </a:lnTo>
                    <a:lnTo>
                      <a:pt x="120229" y="1181352"/>
                    </a:lnTo>
                    <a:lnTo>
                      <a:pt x="120230" y="1181352"/>
                    </a:lnTo>
                    <a:lnTo>
                      <a:pt x="120230" y="1212560"/>
                    </a:lnTo>
                    <a:lnTo>
                      <a:pt x="120229" y="1212560"/>
                    </a:lnTo>
                    <a:lnTo>
                      <a:pt x="120229" y="1299485"/>
                    </a:lnTo>
                    <a:lnTo>
                      <a:pt x="120230" y="1299485"/>
                    </a:lnTo>
                    <a:lnTo>
                      <a:pt x="120230" y="1330694"/>
                    </a:lnTo>
                    <a:lnTo>
                      <a:pt x="120229" y="1330694"/>
                    </a:lnTo>
                    <a:lnTo>
                      <a:pt x="120229" y="1417620"/>
                    </a:lnTo>
                    <a:lnTo>
                      <a:pt x="120230" y="1417620"/>
                    </a:lnTo>
                    <a:lnTo>
                      <a:pt x="120230" y="1448828"/>
                    </a:lnTo>
                    <a:lnTo>
                      <a:pt x="120229" y="1448828"/>
                    </a:lnTo>
                    <a:lnTo>
                      <a:pt x="120229" y="1535755"/>
                    </a:lnTo>
                    <a:lnTo>
                      <a:pt x="120230" y="1535755"/>
                    </a:lnTo>
                    <a:lnTo>
                      <a:pt x="120230" y="1566963"/>
                    </a:lnTo>
                    <a:lnTo>
                      <a:pt x="120229" y="1566963"/>
                    </a:lnTo>
                    <a:lnTo>
                      <a:pt x="120229" y="1590737"/>
                    </a:lnTo>
                    <a:lnTo>
                      <a:pt x="105356" y="1590737"/>
                    </a:lnTo>
                    <a:lnTo>
                      <a:pt x="105356" y="1566963"/>
                    </a:lnTo>
                    <a:lnTo>
                      <a:pt x="66003" y="1566963"/>
                    </a:lnTo>
                    <a:lnTo>
                      <a:pt x="66003" y="1590737"/>
                    </a:lnTo>
                    <a:lnTo>
                      <a:pt x="51129" y="1590737"/>
                    </a:lnTo>
                    <a:lnTo>
                      <a:pt x="51129" y="1448828"/>
                    </a:lnTo>
                    <a:lnTo>
                      <a:pt x="14875" y="1448828"/>
                    </a:lnTo>
                    <a:lnTo>
                      <a:pt x="14875" y="1590737"/>
                    </a:lnTo>
                    <a:close/>
                    <a:moveTo>
                      <a:pt x="0" y="3814760"/>
                    </a:moveTo>
                    <a:lnTo>
                      <a:pt x="1" y="2199477"/>
                    </a:lnTo>
                    <a:lnTo>
                      <a:pt x="14874" y="2199477"/>
                    </a:lnTo>
                    <a:lnTo>
                      <a:pt x="14874" y="2365937"/>
                    </a:lnTo>
                    <a:lnTo>
                      <a:pt x="51128" y="2365937"/>
                    </a:lnTo>
                    <a:lnTo>
                      <a:pt x="51128" y="2199477"/>
                    </a:lnTo>
                    <a:lnTo>
                      <a:pt x="66002" y="2199477"/>
                    </a:lnTo>
                    <a:lnTo>
                      <a:pt x="66002" y="2247804"/>
                    </a:lnTo>
                    <a:lnTo>
                      <a:pt x="105355" y="2247804"/>
                    </a:lnTo>
                    <a:lnTo>
                      <a:pt x="105355" y="2199477"/>
                    </a:lnTo>
                    <a:lnTo>
                      <a:pt x="120228" y="2199477"/>
                    </a:lnTo>
                    <a:lnTo>
                      <a:pt x="120228" y="2247804"/>
                    </a:lnTo>
                    <a:lnTo>
                      <a:pt x="120229" y="2247804"/>
                    </a:lnTo>
                    <a:lnTo>
                      <a:pt x="120229" y="2279012"/>
                    </a:lnTo>
                    <a:lnTo>
                      <a:pt x="120228" y="2279012"/>
                    </a:lnTo>
                    <a:lnTo>
                      <a:pt x="120228" y="2365937"/>
                    </a:lnTo>
                    <a:lnTo>
                      <a:pt x="120228" y="2397146"/>
                    </a:lnTo>
                    <a:lnTo>
                      <a:pt x="120228" y="2484072"/>
                    </a:lnTo>
                    <a:lnTo>
                      <a:pt x="120229" y="2484072"/>
                    </a:lnTo>
                    <a:lnTo>
                      <a:pt x="120229" y="2515280"/>
                    </a:lnTo>
                    <a:lnTo>
                      <a:pt x="120228" y="2515280"/>
                    </a:lnTo>
                    <a:lnTo>
                      <a:pt x="120228" y="2602207"/>
                    </a:lnTo>
                    <a:lnTo>
                      <a:pt x="120228" y="2633415"/>
                    </a:lnTo>
                    <a:lnTo>
                      <a:pt x="120228" y="2720340"/>
                    </a:lnTo>
                    <a:lnTo>
                      <a:pt x="120229" y="2720340"/>
                    </a:lnTo>
                    <a:lnTo>
                      <a:pt x="120229" y="2751549"/>
                    </a:lnTo>
                    <a:lnTo>
                      <a:pt x="120228" y="2751549"/>
                    </a:lnTo>
                    <a:lnTo>
                      <a:pt x="120228" y="2838475"/>
                    </a:lnTo>
                    <a:lnTo>
                      <a:pt x="120228" y="2869683"/>
                    </a:lnTo>
                    <a:lnTo>
                      <a:pt x="120228" y="2956610"/>
                    </a:lnTo>
                    <a:lnTo>
                      <a:pt x="120230" y="2956610"/>
                    </a:lnTo>
                    <a:lnTo>
                      <a:pt x="120230" y="2987818"/>
                    </a:lnTo>
                    <a:lnTo>
                      <a:pt x="120228" y="2987818"/>
                    </a:lnTo>
                    <a:lnTo>
                      <a:pt x="120228" y="3074745"/>
                    </a:lnTo>
                    <a:lnTo>
                      <a:pt x="120230" y="3074745"/>
                    </a:lnTo>
                    <a:lnTo>
                      <a:pt x="120230" y="3105953"/>
                    </a:lnTo>
                    <a:lnTo>
                      <a:pt x="120228" y="3105953"/>
                    </a:lnTo>
                    <a:lnTo>
                      <a:pt x="120228" y="3192878"/>
                    </a:lnTo>
                    <a:lnTo>
                      <a:pt x="120230" y="3192878"/>
                    </a:lnTo>
                    <a:lnTo>
                      <a:pt x="120230" y="3224087"/>
                    </a:lnTo>
                    <a:lnTo>
                      <a:pt x="120228" y="3224087"/>
                    </a:lnTo>
                    <a:lnTo>
                      <a:pt x="120228" y="3311013"/>
                    </a:lnTo>
                    <a:lnTo>
                      <a:pt x="120230" y="3311013"/>
                    </a:lnTo>
                    <a:lnTo>
                      <a:pt x="120230" y="3342221"/>
                    </a:lnTo>
                    <a:lnTo>
                      <a:pt x="120228" y="3342221"/>
                    </a:lnTo>
                    <a:lnTo>
                      <a:pt x="120228" y="3429148"/>
                    </a:lnTo>
                    <a:lnTo>
                      <a:pt x="120230" y="3429148"/>
                    </a:lnTo>
                    <a:lnTo>
                      <a:pt x="120230" y="3460356"/>
                    </a:lnTo>
                    <a:lnTo>
                      <a:pt x="120228" y="3460356"/>
                    </a:lnTo>
                    <a:lnTo>
                      <a:pt x="120228" y="3547281"/>
                    </a:lnTo>
                    <a:lnTo>
                      <a:pt x="120230" y="3547281"/>
                    </a:lnTo>
                    <a:lnTo>
                      <a:pt x="120230" y="3578490"/>
                    </a:lnTo>
                    <a:lnTo>
                      <a:pt x="120228" y="3578490"/>
                    </a:lnTo>
                    <a:lnTo>
                      <a:pt x="120228" y="3665416"/>
                    </a:lnTo>
                    <a:lnTo>
                      <a:pt x="120230" y="3665416"/>
                    </a:lnTo>
                    <a:lnTo>
                      <a:pt x="120230" y="3696625"/>
                    </a:lnTo>
                    <a:lnTo>
                      <a:pt x="120228" y="3696625"/>
                    </a:lnTo>
                    <a:lnTo>
                      <a:pt x="120228" y="3783551"/>
                    </a:lnTo>
                    <a:lnTo>
                      <a:pt x="120230" y="3783551"/>
                    </a:lnTo>
                    <a:lnTo>
                      <a:pt x="120230" y="3814759"/>
                    </a:lnTo>
                    <a:lnTo>
                      <a:pt x="120228" y="3814759"/>
                    </a:lnTo>
                    <a:lnTo>
                      <a:pt x="120228" y="3814760"/>
                    </a:lnTo>
                    <a:lnTo>
                      <a:pt x="105355" y="3814760"/>
                    </a:lnTo>
                    <a:lnTo>
                      <a:pt x="105355" y="3814759"/>
                    </a:lnTo>
                    <a:lnTo>
                      <a:pt x="66002" y="3814759"/>
                    </a:lnTo>
                    <a:lnTo>
                      <a:pt x="66002" y="3814760"/>
                    </a:lnTo>
                    <a:lnTo>
                      <a:pt x="51128" y="3814760"/>
                    </a:lnTo>
                    <a:lnTo>
                      <a:pt x="51128" y="3814759"/>
                    </a:lnTo>
                    <a:lnTo>
                      <a:pt x="14874" y="3814759"/>
                    </a:lnTo>
                    <a:lnTo>
                      <a:pt x="14874" y="381476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C2DD61CE-A326-4910-919A-B2483F90CD6A}"/>
                  </a:ext>
                </a:extLst>
              </p:cNvPr>
              <p:cNvGrpSpPr/>
              <p:nvPr/>
            </p:nvGrpSpPr>
            <p:grpSpPr>
              <a:xfrm>
                <a:off x="1083405" y="3821695"/>
                <a:ext cx="3630225" cy="143687"/>
                <a:chOff x="1083405" y="5322231"/>
                <a:chExt cx="3630225" cy="143687"/>
              </a:xfrm>
            </p:grpSpPr>
            <p:sp>
              <p:nvSpPr>
                <p:cNvPr id="1103" name="正方形/長方形 1102">
                  <a:extLst>
                    <a:ext uri="{FF2B5EF4-FFF2-40B4-BE49-F238E27FC236}">
                      <a16:creationId xmlns:a16="http://schemas.microsoft.com/office/drawing/2014/main" id="{1F8C11B7-C279-45CB-81C6-4AC6BC860B53}"/>
                    </a:ext>
                  </a:extLst>
                </p:cNvPr>
                <p:cNvSpPr/>
                <p:nvPr/>
              </p:nvSpPr>
              <p:spPr>
                <a:xfrm>
                  <a:off x="1083405" y="5322231"/>
                  <a:ext cx="3630225" cy="143687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64580E4D-2B7D-4EB8-BE9D-EAB7651926FC}"/>
                    </a:ext>
                  </a:extLst>
                </p:cNvPr>
                <p:cNvSpPr/>
                <p:nvPr/>
              </p:nvSpPr>
              <p:spPr>
                <a:xfrm>
                  <a:off x="1111979" y="5367338"/>
                  <a:ext cx="3576766" cy="97978"/>
                </a:xfrm>
                <a:custGeom>
                  <a:avLst/>
                  <a:gdLst>
                    <a:gd name="connsiteX0" fmla="*/ 3498121 w 3576766"/>
                    <a:gd name="connsiteY0" fmla="*/ 0 h 112526"/>
                    <a:gd name="connsiteX1" fmla="*/ 3576766 w 3576766"/>
                    <a:gd name="connsiteY1" fmla="*/ 0 h 112526"/>
                    <a:gd name="connsiteX2" fmla="*/ 3576766 w 3576766"/>
                    <a:gd name="connsiteY2" fmla="*/ 112526 h 112526"/>
                    <a:gd name="connsiteX3" fmla="*/ 3498121 w 3576766"/>
                    <a:gd name="connsiteY3" fmla="*/ 112526 h 112526"/>
                    <a:gd name="connsiteX4" fmla="*/ 3398164 w 3576766"/>
                    <a:gd name="connsiteY4" fmla="*/ 0 h 112526"/>
                    <a:gd name="connsiteX5" fmla="*/ 3476809 w 3576766"/>
                    <a:gd name="connsiteY5" fmla="*/ 0 h 112526"/>
                    <a:gd name="connsiteX6" fmla="*/ 3476809 w 3576766"/>
                    <a:gd name="connsiteY6" fmla="*/ 112526 h 112526"/>
                    <a:gd name="connsiteX7" fmla="*/ 3398164 w 3576766"/>
                    <a:gd name="connsiteY7" fmla="*/ 112526 h 112526"/>
                    <a:gd name="connsiteX8" fmla="*/ 3298218 w 3576766"/>
                    <a:gd name="connsiteY8" fmla="*/ 0 h 112526"/>
                    <a:gd name="connsiteX9" fmla="*/ 3376863 w 3576766"/>
                    <a:gd name="connsiteY9" fmla="*/ 0 h 112526"/>
                    <a:gd name="connsiteX10" fmla="*/ 3376863 w 3576766"/>
                    <a:gd name="connsiteY10" fmla="*/ 112526 h 112526"/>
                    <a:gd name="connsiteX11" fmla="*/ 3298218 w 3576766"/>
                    <a:gd name="connsiteY11" fmla="*/ 112526 h 112526"/>
                    <a:gd name="connsiteX12" fmla="*/ 3198272 w 3576766"/>
                    <a:gd name="connsiteY12" fmla="*/ 0 h 112526"/>
                    <a:gd name="connsiteX13" fmla="*/ 3276917 w 3576766"/>
                    <a:gd name="connsiteY13" fmla="*/ 0 h 112526"/>
                    <a:gd name="connsiteX14" fmla="*/ 3276917 w 3576766"/>
                    <a:gd name="connsiteY14" fmla="*/ 112526 h 112526"/>
                    <a:gd name="connsiteX15" fmla="*/ 3198272 w 3576766"/>
                    <a:gd name="connsiteY15" fmla="*/ 112526 h 112526"/>
                    <a:gd name="connsiteX16" fmla="*/ 3098326 w 3576766"/>
                    <a:gd name="connsiteY16" fmla="*/ 0 h 112526"/>
                    <a:gd name="connsiteX17" fmla="*/ 3176971 w 3576766"/>
                    <a:gd name="connsiteY17" fmla="*/ 0 h 112526"/>
                    <a:gd name="connsiteX18" fmla="*/ 3176971 w 3576766"/>
                    <a:gd name="connsiteY18" fmla="*/ 112526 h 112526"/>
                    <a:gd name="connsiteX19" fmla="*/ 3098326 w 3576766"/>
                    <a:gd name="connsiteY19" fmla="*/ 112526 h 112526"/>
                    <a:gd name="connsiteX20" fmla="*/ 2998380 w 3576766"/>
                    <a:gd name="connsiteY20" fmla="*/ 0 h 112526"/>
                    <a:gd name="connsiteX21" fmla="*/ 3077025 w 3576766"/>
                    <a:gd name="connsiteY21" fmla="*/ 0 h 112526"/>
                    <a:gd name="connsiteX22" fmla="*/ 3077025 w 3576766"/>
                    <a:gd name="connsiteY22" fmla="*/ 112526 h 112526"/>
                    <a:gd name="connsiteX23" fmla="*/ 2998380 w 3576766"/>
                    <a:gd name="connsiteY23" fmla="*/ 112526 h 112526"/>
                    <a:gd name="connsiteX24" fmla="*/ 2898434 w 3576766"/>
                    <a:gd name="connsiteY24" fmla="*/ 0 h 112526"/>
                    <a:gd name="connsiteX25" fmla="*/ 2977079 w 3576766"/>
                    <a:gd name="connsiteY25" fmla="*/ 0 h 112526"/>
                    <a:gd name="connsiteX26" fmla="*/ 2977079 w 3576766"/>
                    <a:gd name="connsiteY26" fmla="*/ 112526 h 112526"/>
                    <a:gd name="connsiteX27" fmla="*/ 2898434 w 3576766"/>
                    <a:gd name="connsiteY27" fmla="*/ 112526 h 112526"/>
                    <a:gd name="connsiteX28" fmla="*/ 2798488 w 3576766"/>
                    <a:gd name="connsiteY28" fmla="*/ 0 h 112526"/>
                    <a:gd name="connsiteX29" fmla="*/ 2877133 w 3576766"/>
                    <a:gd name="connsiteY29" fmla="*/ 0 h 112526"/>
                    <a:gd name="connsiteX30" fmla="*/ 2877133 w 3576766"/>
                    <a:gd name="connsiteY30" fmla="*/ 112526 h 112526"/>
                    <a:gd name="connsiteX31" fmla="*/ 2798488 w 3576766"/>
                    <a:gd name="connsiteY31" fmla="*/ 112526 h 112526"/>
                    <a:gd name="connsiteX32" fmla="*/ 2698542 w 3576766"/>
                    <a:gd name="connsiteY32" fmla="*/ 0 h 112526"/>
                    <a:gd name="connsiteX33" fmla="*/ 2777187 w 3576766"/>
                    <a:gd name="connsiteY33" fmla="*/ 0 h 112526"/>
                    <a:gd name="connsiteX34" fmla="*/ 2777187 w 3576766"/>
                    <a:gd name="connsiteY34" fmla="*/ 112526 h 112526"/>
                    <a:gd name="connsiteX35" fmla="*/ 2698542 w 3576766"/>
                    <a:gd name="connsiteY35" fmla="*/ 112526 h 112526"/>
                    <a:gd name="connsiteX36" fmla="*/ 2598596 w 3576766"/>
                    <a:gd name="connsiteY36" fmla="*/ 0 h 112526"/>
                    <a:gd name="connsiteX37" fmla="*/ 2677241 w 3576766"/>
                    <a:gd name="connsiteY37" fmla="*/ 0 h 112526"/>
                    <a:gd name="connsiteX38" fmla="*/ 2677241 w 3576766"/>
                    <a:gd name="connsiteY38" fmla="*/ 112526 h 112526"/>
                    <a:gd name="connsiteX39" fmla="*/ 2598596 w 3576766"/>
                    <a:gd name="connsiteY39" fmla="*/ 112526 h 112526"/>
                    <a:gd name="connsiteX40" fmla="*/ 2498650 w 3576766"/>
                    <a:gd name="connsiteY40" fmla="*/ 0 h 112526"/>
                    <a:gd name="connsiteX41" fmla="*/ 2577295 w 3576766"/>
                    <a:gd name="connsiteY41" fmla="*/ 0 h 112526"/>
                    <a:gd name="connsiteX42" fmla="*/ 2577295 w 3576766"/>
                    <a:gd name="connsiteY42" fmla="*/ 112526 h 112526"/>
                    <a:gd name="connsiteX43" fmla="*/ 2498650 w 3576766"/>
                    <a:gd name="connsiteY43" fmla="*/ 112526 h 112526"/>
                    <a:gd name="connsiteX44" fmla="*/ 2398704 w 3576766"/>
                    <a:gd name="connsiteY44" fmla="*/ 0 h 112526"/>
                    <a:gd name="connsiteX45" fmla="*/ 2477349 w 3576766"/>
                    <a:gd name="connsiteY45" fmla="*/ 0 h 112526"/>
                    <a:gd name="connsiteX46" fmla="*/ 2477349 w 3576766"/>
                    <a:gd name="connsiteY46" fmla="*/ 112526 h 112526"/>
                    <a:gd name="connsiteX47" fmla="*/ 2398704 w 3576766"/>
                    <a:gd name="connsiteY47" fmla="*/ 112526 h 112526"/>
                    <a:gd name="connsiteX48" fmla="*/ 2298758 w 3576766"/>
                    <a:gd name="connsiteY48" fmla="*/ 0 h 112526"/>
                    <a:gd name="connsiteX49" fmla="*/ 2377403 w 3576766"/>
                    <a:gd name="connsiteY49" fmla="*/ 0 h 112526"/>
                    <a:gd name="connsiteX50" fmla="*/ 2377403 w 3576766"/>
                    <a:gd name="connsiteY50" fmla="*/ 112526 h 112526"/>
                    <a:gd name="connsiteX51" fmla="*/ 2298758 w 3576766"/>
                    <a:gd name="connsiteY51" fmla="*/ 112526 h 112526"/>
                    <a:gd name="connsiteX52" fmla="*/ 2198812 w 3576766"/>
                    <a:gd name="connsiteY52" fmla="*/ 0 h 112526"/>
                    <a:gd name="connsiteX53" fmla="*/ 2277457 w 3576766"/>
                    <a:gd name="connsiteY53" fmla="*/ 0 h 112526"/>
                    <a:gd name="connsiteX54" fmla="*/ 2277457 w 3576766"/>
                    <a:gd name="connsiteY54" fmla="*/ 112526 h 112526"/>
                    <a:gd name="connsiteX55" fmla="*/ 2198812 w 3576766"/>
                    <a:gd name="connsiteY55" fmla="*/ 112526 h 112526"/>
                    <a:gd name="connsiteX56" fmla="*/ 2098866 w 3576766"/>
                    <a:gd name="connsiteY56" fmla="*/ 0 h 112526"/>
                    <a:gd name="connsiteX57" fmla="*/ 2177511 w 3576766"/>
                    <a:gd name="connsiteY57" fmla="*/ 0 h 112526"/>
                    <a:gd name="connsiteX58" fmla="*/ 2177511 w 3576766"/>
                    <a:gd name="connsiteY58" fmla="*/ 112526 h 112526"/>
                    <a:gd name="connsiteX59" fmla="*/ 2098866 w 3576766"/>
                    <a:gd name="connsiteY59" fmla="*/ 112526 h 112526"/>
                    <a:gd name="connsiteX60" fmla="*/ 1998920 w 3576766"/>
                    <a:gd name="connsiteY60" fmla="*/ 0 h 112526"/>
                    <a:gd name="connsiteX61" fmla="*/ 2077565 w 3576766"/>
                    <a:gd name="connsiteY61" fmla="*/ 0 h 112526"/>
                    <a:gd name="connsiteX62" fmla="*/ 2077565 w 3576766"/>
                    <a:gd name="connsiteY62" fmla="*/ 112526 h 112526"/>
                    <a:gd name="connsiteX63" fmla="*/ 1998920 w 3576766"/>
                    <a:gd name="connsiteY63" fmla="*/ 112526 h 112526"/>
                    <a:gd name="connsiteX64" fmla="*/ 1898974 w 3576766"/>
                    <a:gd name="connsiteY64" fmla="*/ 0 h 112526"/>
                    <a:gd name="connsiteX65" fmla="*/ 1977619 w 3576766"/>
                    <a:gd name="connsiteY65" fmla="*/ 0 h 112526"/>
                    <a:gd name="connsiteX66" fmla="*/ 1977619 w 3576766"/>
                    <a:gd name="connsiteY66" fmla="*/ 112526 h 112526"/>
                    <a:gd name="connsiteX67" fmla="*/ 1898974 w 3576766"/>
                    <a:gd name="connsiteY67" fmla="*/ 112526 h 112526"/>
                    <a:gd name="connsiteX68" fmla="*/ 1799028 w 3576766"/>
                    <a:gd name="connsiteY68" fmla="*/ 0 h 112526"/>
                    <a:gd name="connsiteX69" fmla="*/ 1877673 w 3576766"/>
                    <a:gd name="connsiteY69" fmla="*/ 0 h 112526"/>
                    <a:gd name="connsiteX70" fmla="*/ 1877673 w 3576766"/>
                    <a:gd name="connsiteY70" fmla="*/ 112526 h 112526"/>
                    <a:gd name="connsiteX71" fmla="*/ 1799028 w 3576766"/>
                    <a:gd name="connsiteY71" fmla="*/ 112526 h 112526"/>
                    <a:gd name="connsiteX72" fmla="*/ 1699082 w 3576766"/>
                    <a:gd name="connsiteY72" fmla="*/ 0 h 112526"/>
                    <a:gd name="connsiteX73" fmla="*/ 1777727 w 3576766"/>
                    <a:gd name="connsiteY73" fmla="*/ 0 h 112526"/>
                    <a:gd name="connsiteX74" fmla="*/ 1777727 w 3576766"/>
                    <a:gd name="connsiteY74" fmla="*/ 112526 h 112526"/>
                    <a:gd name="connsiteX75" fmla="*/ 1699082 w 3576766"/>
                    <a:gd name="connsiteY75" fmla="*/ 112526 h 112526"/>
                    <a:gd name="connsiteX76" fmla="*/ 1599136 w 3576766"/>
                    <a:gd name="connsiteY76" fmla="*/ 0 h 112526"/>
                    <a:gd name="connsiteX77" fmla="*/ 1677781 w 3576766"/>
                    <a:gd name="connsiteY77" fmla="*/ 0 h 112526"/>
                    <a:gd name="connsiteX78" fmla="*/ 1677781 w 3576766"/>
                    <a:gd name="connsiteY78" fmla="*/ 112526 h 112526"/>
                    <a:gd name="connsiteX79" fmla="*/ 1599136 w 3576766"/>
                    <a:gd name="connsiteY79" fmla="*/ 112526 h 112526"/>
                    <a:gd name="connsiteX80" fmla="*/ 1499190 w 3576766"/>
                    <a:gd name="connsiteY80" fmla="*/ 0 h 112526"/>
                    <a:gd name="connsiteX81" fmla="*/ 1577835 w 3576766"/>
                    <a:gd name="connsiteY81" fmla="*/ 0 h 112526"/>
                    <a:gd name="connsiteX82" fmla="*/ 1577835 w 3576766"/>
                    <a:gd name="connsiteY82" fmla="*/ 112526 h 112526"/>
                    <a:gd name="connsiteX83" fmla="*/ 1499190 w 3576766"/>
                    <a:gd name="connsiteY83" fmla="*/ 112526 h 112526"/>
                    <a:gd name="connsiteX84" fmla="*/ 1399244 w 3576766"/>
                    <a:gd name="connsiteY84" fmla="*/ 0 h 112526"/>
                    <a:gd name="connsiteX85" fmla="*/ 1477889 w 3576766"/>
                    <a:gd name="connsiteY85" fmla="*/ 0 h 112526"/>
                    <a:gd name="connsiteX86" fmla="*/ 1477889 w 3576766"/>
                    <a:gd name="connsiteY86" fmla="*/ 112526 h 112526"/>
                    <a:gd name="connsiteX87" fmla="*/ 1399244 w 3576766"/>
                    <a:gd name="connsiteY87" fmla="*/ 112526 h 112526"/>
                    <a:gd name="connsiteX88" fmla="*/ 1299298 w 3576766"/>
                    <a:gd name="connsiteY88" fmla="*/ 0 h 112526"/>
                    <a:gd name="connsiteX89" fmla="*/ 1377943 w 3576766"/>
                    <a:gd name="connsiteY89" fmla="*/ 0 h 112526"/>
                    <a:gd name="connsiteX90" fmla="*/ 1377943 w 3576766"/>
                    <a:gd name="connsiteY90" fmla="*/ 112526 h 112526"/>
                    <a:gd name="connsiteX91" fmla="*/ 1299298 w 3576766"/>
                    <a:gd name="connsiteY91" fmla="*/ 112526 h 112526"/>
                    <a:gd name="connsiteX92" fmla="*/ 1199352 w 3576766"/>
                    <a:gd name="connsiteY92" fmla="*/ 0 h 112526"/>
                    <a:gd name="connsiteX93" fmla="*/ 1277997 w 3576766"/>
                    <a:gd name="connsiteY93" fmla="*/ 0 h 112526"/>
                    <a:gd name="connsiteX94" fmla="*/ 1277997 w 3576766"/>
                    <a:gd name="connsiteY94" fmla="*/ 112526 h 112526"/>
                    <a:gd name="connsiteX95" fmla="*/ 1199352 w 3576766"/>
                    <a:gd name="connsiteY95" fmla="*/ 112526 h 112526"/>
                    <a:gd name="connsiteX96" fmla="*/ 1099406 w 3576766"/>
                    <a:gd name="connsiteY96" fmla="*/ 0 h 112526"/>
                    <a:gd name="connsiteX97" fmla="*/ 1178051 w 3576766"/>
                    <a:gd name="connsiteY97" fmla="*/ 0 h 112526"/>
                    <a:gd name="connsiteX98" fmla="*/ 1178051 w 3576766"/>
                    <a:gd name="connsiteY98" fmla="*/ 112526 h 112526"/>
                    <a:gd name="connsiteX99" fmla="*/ 1099406 w 3576766"/>
                    <a:gd name="connsiteY99" fmla="*/ 112526 h 112526"/>
                    <a:gd name="connsiteX100" fmla="*/ 999460 w 3576766"/>
                    <a:gd name="connsiteY100" fmla="*/ 0 h 112526"/>
                    <a:gd name="connsiteX101" fmla="*/ 1078105 w 3576766"/>
                    <a:gd name="connsiteY101" fmla="*/ 0 h 112526"/>
                    <a:gd name="connsiteX102" fmla="*/ 1078105 w 3576766"/>
                    <a:gd name="connsiteY102" fmla="*/ 112526 h 112526"/>
                    <a:gd name="connsiteX103" fmla="*/ 999460 w 3576766"/>
                    <a:gd name="connsiteY103" fmla="*/ 112526 h 112526"/>
                    <a:gd name="connsiteX104" fmla="*/ 899514 w 3576766"/>
                    <a:gd name="connsiteY104" fmla="*/ 0 h 112526"/>
                    <a:gd name="connsiteX105" fmla="*/ 978159 w 3576766"/>
                    <a:gd name="connsiteY105" fmla="*/ 0 h 112526"/>
                    <a:gd name="connsiteX106" fmla="*/ 978159 w 3576766"/>
                    <a:gd name="connsiteY106" fmla="*/ 112526 h 112526"/>
                    <a:gd name="connsiteX107" fmla="*/ 899514 w 3576766"/>
                    <a:gd name="connsiteY107" fmla="*/ 112526 h 112526"/>
                    <a:gd name="connsiteX108" fmla="*/ 799568 w 3576766"/>
                    <a:gd name="connsiteY108" fmla="*/ 0 h 112526"/>
                    <a:gd name="connsiteX109" fmla="*/ 878213 w 3576766"/>
                    <a:gd name="connsiteY109" fmla="*/ 0 h 112526"/>
                    <a:gd name="connsiteX110" fmla="*/ 878213 w 3576766"/>
                    <a:gd name="connsiteY110" fmla="*/ 112526 h 112526"/>
                    <a:gd name="connsiteX111" fmla="*/ 799568 w 3576766"/>
                    <a:gd name="connsiteY111" fmla="*/ 112526 h 112526"/>
                    <a:gd name="connsiteX112" fmla="*/ 699622 w 3576766"/>
                    <a:gd name="connsiteY112" fmla="*/ 0 h 112526"/>
                    <a:gd name="connsiteX113" fmla="*/ 778267 w 3576766"/>
                    <a:gd name="connsiteY113" fmla="*/ 0 h 112526"/>
                    <a:gd name="connsiteX114" fmla="*/ 778267 w 3576766"/>
                    <a:gd name="connsiteY114" fmla="*/ 112526 h 112526"/>
                    <a:gd name="connsiteX115" fmla="*/ 699622 w 3576766"/>
                    <a:gd name="connsiteY115" fmla="*/ 112526 h 112526"/>
                    <a:gd name="connsiteX116" fmla="*/ 599676 w 3576766"/>
                    <a:gd name="connsiteY116" fmla="*/ 0 h 112526"/>
                    <a:gd name="connsiteX117" fmla="*/ 678321 w 3576766"/>
                    <a:gd name="connsiteY117" fmla="*/ 0 h 112526"/>
                    <a:gd name="connsiteX118" fmla="*/ 678321 w 3576766"/>
                    <a:gd name="connsiteY118" fmla="*/ 112526 h 112526"/>
                    <a:gd name="connsiteX119" fmla="*/ 599676 w 3576766"/>
                    <a:gd name="connsiteY119" fmla="*/ 112526 h 112526"/>
                    <a:gd name="connsiteX120" fmla="*/ 499730 w 3576766"/>
                    <a:gd name="connsiteY120" fmla="*/ 0 h 112526"/>
                    <a:gd name="connsiteX121" fmla="*/ 578375 w 3576766"/>
                    <a:gd name="connsiteY121" fmla="*/ 0 h 112526"/>
                    <a:gd name="connsiteX122" fmla="*/ 578375 w 3576766"/>
                    <a:gd name="connsiteY122" fmla="*/ 112526 h 112526"/>
                    <a:gd name="connsiteX123" fmla="*/ 499730 w 3576766"/>
                    <a:gd name="connsiteY123" fmla="*/ 112526 h 112526"/>
                    <a:gd name="connsiteX124" fmla="*/ 399784 w 3576766"/>
                    <a:gd name="connsiteY124" fmla="*/ 0 h 112526"/>
                    <a:gd name="connsiteX125" fmla="*/ 478429 w 3576766"/>
                    <a:gd name="connsiteY125" fmla="*/ 0 h 112526"/>
                    <a:gd name="connsiteX126" fmla="*/ 478429 w 3576766"/>
                    <a:gd name="connsiteY126" fmla="*/ 112526 h 112526"/>
                    <a:gd name="connsiteX127" fmla="*/ 399784 w 3576766"/>
                    <a:gd name="connsiteY127" fmla="*/ 112526 h 112526"/>
                    <a:gd name="connsiteX128" fmla="*/ 299838 w 3576766"/>
                    <a:gd name="connsiteY128" fmla="*/ 0 h 112526"/>
                    <a:gd name="connsiteX129" fmla="*/ 378483 w 3576766"/>
                    <a:gd name="connsiteY129" fmla="*/ 0 h 112526"/>
                    <a:gd name="connsiteX130" fmla="*/ 378483 w 3576766"/>
                    <a:gd name="connsiteY130" fmla="*/ 112526 h 112526"/>
                    <a:gd name="connsiteX131" fmla="*/ 299838 w 3576766"/>
                    <a:gd name="connsiteY131" fmla="*/ 112526 h 112526"/>
                    <a:gd name="connsiteX132" fmla="*/ 199892 w 3576766"/>
                    <a:gd name="connsiteY132" fmla="*/ 0 h 112526"/>
                    <a:gd name="connsiteX133" fmla="*/ 278537 w 3576766"/>
                    <a:gd name="connsiteY133" fmla="*/ 0 h 112526"/>
                    <a:gd name="connsiteX134" fmla="*/ 278537 w 3576766"/>
                    <a:gd name="connsiteY134" fmla="*/ 112526 h 112526"/>
                    <a:gd name="connsiteX135" fmla="*/ 199892 w 3576766"/>
                    <a:gd name="connsiteY135" fmla="*/ 112526 h 112526"/>
                    <a:gd name="connsiteX136" fmla="*/ 99946 w 3576766"/>
                    <a:gd name="connsiteY136" fmla="*/ 0 h 112526"/>
                    <a:gd name="connsiteX137" fmla="*/ 178591 w 3576766"/>
                    <a:gd name="connsiteY137" fmla="*/ 0 h 112526"/>
                    <a:gd name="connsiteX138" fmla="*/ 178591 w 3576766"/>
                    <a:gd name="connsiteY138" fmla="*/ 112526 h 112526"/>
                    <a:gd name="connsiteX139" fmla="*/ 99946 w 3576766"/>
                    <a:gd name="connsiteY139" fmla="*/ 112526 h 112526"/>
                    <a:gd name="connsiteX140" fmla="*/ 0 w 3576766"/>
                    <a:gd name="connsiteY140" fmla="*/ 0 h 112526"/>
                    <a:gd name="connsiteX141" fmla="*/ 78645 w 3576766"/>
                    <a:gd name="connsiteY141" fmla="*/ 0 h 112526"/>
                    <a:gd name="connsiteX142" fmla="*/ 78645 w 3576766"/>
                    <a:gd name="connsiteY142" fmla="*/ 112526 h 112526"/>
                    <a:gd name="connsiteX143" fmla="*/ 0 w 3576766"/>
                    <a:gd name="connsiteY143" fmla="*/ 112526 h 1125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</a:cxnLst>
                  <a:rect l="l" t="t" r="r" b="b"/>
                  <a:pathLst>
                    <a:path w="3576766" h="112526">
                      <a:moveTo>
                        <a:pt x="3498121" y="0"/>
                      </a:moveTo>
                      <a:lnTo>
                        <a:pt x="3576766" y="0"/>
                      </a:lnTo>
                      <a:lnTo>
                        <a:pt x="3576766" y="112526"/>
                      </a:lnTo>
                      <a:lnTo>
                        <a:pt x="3498121" y="112526"/>
                      </a:lnTo>
                      <a:close/>
                      <a:moveTo>
                        <a:pt x="3398164" y="0"/>
                      </a:moveTo>
                      <a:lnTo>
                        <a:pt x="3476809" y="0"/>
                      </a:lnTo>
                      <a:lnTo>
                        <a:pt x="3476809" y="112526"/>
                      </a:lnTo>
                      <a:lnTo>
                        <a:pt x="3398164" y="112526"/>
                      </a:lnTo>
                      <a:close/>
                      <a:moveTo>
                        <a:pt x="3298218" y="0"/>
                      </a:moveTo>
                      <a:lnTo>
                        <a:pt x="3376863" y="0"/>
                      </a:lnTo>
                      <a:lnTo>
                        <a:pt x="3376863" y="112526"/>
                      </a:lnTo>
                      <a:lnTo>
                        <a:pt x="3298218" y="112526"/>
                      </a:lnTo>
                      <a:close/>
                      <a:moveTo>
                        <a:pt x="3198272" y="0"/>
                      </a:moveTo>
                      <a:lnTo>
                        <a:pt x="3276917" y="0"/>
                      </a:lnTo>
                      <a:lnTo>
                        <a:pt x="3276917" y="112526"/>
                      </a:lnTo>
                      <a:lnTo>
                        <a:pt x="3198272" y="112526"/>
                      </a:lnTo>
                      <a:close/>
                      <a:moveTo>
                        <a:pt x="3098326" y="0"/>
                      </a:moveTo>
                      <a:lnTo>
                        <a:pt x="3176971" y="0"/>
                      </a:lnTo>
                      <a:lnTo>
                        <a:pt x="3176971" y="112526"/>
                      </a:lnTo>
                      <a:lnTo>
                        <a:pt x="3098326" y="112526"/>
                      </a:lnTo>
                      <a:close/>
                      <a:moveTo>
                        <a:pt x="2998380" y="0"/>
                      </a:moveTo>
                      <a:lnTo>
                        <a:pt x="3077025" y="0"/>
                      </a:lnTo>
                      <a:lnTo>
                        <a:pt x="3077025" y="112526"/>
                      </a:lnTo>
                      <a:lnTo>
                        <a:pt x="2998380" y="112526"/>
                      </a:lnTo>
                      <a:close/>
                      <a:moveTo>
                        <a:pt x="2898434" y="0"/>
                      </a:moveTo>
                      <a:lnTo>
                        <a:pt x="2977079" y="0"/>
                      </a:lnTo>
                      <a:lnTo>
                        <a:pt x="2977079" y="112526"/>
                      </a:lnTo>
                      <a:lnTo>
                        <a:pt x="2898434" y="112526"/>
                      </a:lnTo>
                      <a:close/>
                      <a:moveTo>
                        <a:pt x="2798488" y="0"/>
                      </a:moveTo>
                      <a:lnTo>
                        <a:pt x="2877133" y="0"/>
                      </a:lnTo>
                      <a:lnTo>
                        <a:pt x="2877133" y="112526"/>
                      </a:lnTo>
                      <a:lnTo>
                        <a:pt x="2798488" y="112526"/>
                      </a:lnTo>
                      <a:close/>
                      <a:moveTo>
                        <a:pt x="2698542" y="0"/>
                      </a:moveTo>
                      <a:lnTo>
                        <a:pt x="2777187" y="0"/>
                      </a:lnTo>
                      <a:lnTo>
                        <a:pt x="2777187" y="112526"/>
                      </a:lnTo>
                      <a:lnTo>
                        <a:pt x="2698542" y="112526"/>
                      </a:lnTo>
                      <a:close/>
                      <a:moveTo>
                        <a:pt x="2598596" y="0"/>
                      </a:moveTo>
                      <a:lnTo>
                        <a:pt x="2677241" y="0"/>
                      </a:lnTo>
                      <a:lnTo>
                        <a:pt x="2677241" y="112526"/>
                      </a:lnTo>
                      <a:lnTo>
                        <a:pt x="2598596" y="112526"/>
                      </a:lnTo>
                      <a:close/>
                      <a:moveTo>
                        <a:pt x="2498650" y="0"/>
                      </a:moveTo>
                      <a:lnTo>
                        <a:pt x="2577295" y="0"/>
                      </a:lnTo>
                      <a:lnTo>
                        <a:pt x="2577295" y="112526"/>
                      </a:lnTo>
                      <a:lnTo>
                        <a:pt x="2498650" y="112526"/>
                      </a:lnTo>
                      <a:close/>
                      <a:moveTo>
                        <a:pt x="2398704" y="0"/>
                      </a:moveTo>
                      <a:lnTo>
                        <a:pt x="2477349" y="0"/>
                      </a:lnTo>
                      <a:lnTo>
                        <a:pt x="2477349" y="112526"/>
                      </a:lnTo>
                      <a:lnTo>
                        <a:pt x="2398704" y="112526"/>
                      </a:lnTo>
                      <a:close/>
                      <a:moveTo>
                        <a:pt x="2298758" y="0"/>
                      </a:moveTo>
                      <a:lnTo>
                        <a:pt x="2377403" y="0"/>
                      </a:lnTo>
                      <a:lnTo>
                        <a:pt x="2377403" y="112526"/>
                      </a:lnTo>
                      <a:lnTo>
                        <a:pt x="2298758" y="112526"/>
                      </a:lnTo>
                      <a:close/>
                      <a:moveTo>
                        <a:pt x="2198812" y="0"/>
                      </a:moveTo>
                      <a:lnTo>
                        <a:pt x="2277457" y="0"/>
                      </a:lnTo>
                      <a:lnTo>
                        <a:pt x="2277457" y="112526"/>
                      </a:lnTo>
                      <a:lnTo>
                        <a:pt x="2198812" y="112526"/>
                      </a:lnTo>
                      <a:close/>
                      <a:moveTo>
                        <a:pt x="2098866" y="0"/>
                      </a:moveTo>
                      <a:lnTo>
                        <a:pt x="2177511" y="0"/>
                      </a:lnTo>
                      <a:lnTo>
                        <a:pt x="2177511" y="112526"/>
                      </a:lnTo>
                      <a:lnTo>
                        <a:pt x="2098866" y="112526"/>
                      </a:lnTo>
                      <a:close/>
                      <a:moveTo>
                        <a:pt x="1998920" y="0"/>
                      </a:moveTo>
                      <a:lnTo>
                        <a:pt x="2077565" y="0"/>
                      </a:lnTo>
                      <a:lnTo>
                        <a:pt x="2077565" y="112526"/>
                      </a:lnTo>
                      <a:lnTo>
                        <a:pt x="1998920" y="112526"/>
                      </a:lnTo>
                      <a:close/>
                      <a:moveTo>
                        <a:pt x="1898974" y="0"/>
                      </a:moveTo>
                      <a:lnTo>
                        <a:pt x="1977619" y="0"/>
                      </a:lnTo>
                      <a:lnTo>
                        <a:pt x="1977619" y="112526"/>
                      </a:lnTo>
                      <a:lnTo>
                        <a:pt x="1898974" y="112526"/>
                      </a:lnTo>
                      <a:close/>
                      <a:moveTo>
                        <a:pt x="1799028" y="0"/>
                      </a:moveTo>
                      <a:lnTo>
                        <a:pt x="1877673" y="0"/>
                      </a:lnTo>
                      <a:lnTo>
                        <a:pt x="1877673" y="112526"/>
                      </a:lnTo>
                      <a:lnTo>
                        <a:pt x="1799028" y="112526"/>
                      </a:lnTo>
                      <a:close/>
                      <a:moveTo>
                        <a:pt x="1699082" y="0"/>
                      </a:moveTo>
                      <a:lnTo>
                        <a:pt x="1777727" y="0"/>
                      </a:lnTo>
                      <a:lnTo>
                        <a:pt x="1777727" y="112526"/>
                      </a:lnTo>
                      <a:lnTo>
                        <a:pt x="1699082" y="112526"/>
                      </a:lnTo>
                      <a:close/>
                      <a:moveTo>
                        <a:pt x="1599136" y="0"/>
                      </a:moveTo>
                      <a:lnTo>
                        <a:pt x="1677781" y="0"/>
                      </a:lnTo>
                      <a:lnTo>
                        <a:pt x="1677781" y="112526"/>
                      </a:lnTo>
                      <a:lnTo>
                        <a:pt x="1599136" y="112526"/>
                      </a:lnTo>
                      <a:close/>
                      <a:moveTo>
                        <a:pt x="1499190" y="0"/>
                      </a:moveTo>
                      <a:lnTo>
                        <a:pt x="1577835" y="0"/>
                      </a:lnTo>
                      <a:lnTo>
                        <a:pt x="1577835" y="112526"/>
                      </a:lnTo>
                      <a:lnTo>
                        <a:pt x="1499190" y="112526"/>
                      </a:lnTo>
                      <a:close/>
                      <a:moveTo>
                        <a:pt x="1399244" y="0"/>
                      </a:moveTo>
                      <a:lnTo>
                        <a:pt x="1477889" y="0"/>
                      </a:lnTo>
                      <a:lnTo>
                        <a:pt x="1477889" y="112526"/>
                      </a:lnTo>
                      <a:lnTo>
                        <a:pt x="1399244" y="112526"/>
                      </a:lnTo>
                      <a:close/>
                      <a:moveTo>
                        <a:pt x="1299298" y="0"/>
                      </a:moveTo>
                      <a:lnTo>
                        <a:pt x="1377943" y="0"/>
                      </a:lnTo>
                      <a:lnTo>
                        <a:pt x="1377943" y="112526"/>
                      </a:lnTo>
                      <a:lnTo>
                        <a:pt x="1299298" y="112526"/>
                      </a:lnTo>
                      <a:close/>
                      <a:moveTo>
                        <a:pt x="1199352" y="0"/>
                      </a:moveTo>
                      <a:lnTo>
                        <a:pt x="1277997" y="0"/>
                      </a:lnTo>
                      <a:lnTo>
                        <a:pt x="1277997" y="112526"/>
                      </a:lnTo>
                      <a:lnTo>
                        <a:pt x="1199352" y="112526"/>
                      </a:lnTo>
                      <a:close/>
                      <a:moveTo>
                        <a:pt x="1099406" y="0"/>
                      </a:moveTo>
                      <a:lnTo>
                        <a:pt x="1178051" y="0"/>
                      </a:lnTo>
                      <a:lnTo>
                        <a:pt x="1178051" y="112526"/>
                      </a:lnTo>
                      <a:lnTo>
                        <a:pt x="1099406" y="112526"/>
                      </a:lnTo>
                      <a:close/>
                      <a:moveTo>
                        <a:pt x="999460" y="0"/>
                      </a:moveTo>
                      <a:lnTo>
                        <a:pt x="1078105" y="0"/>
                      </a:lnTo>
                      <a:lnTo>
                        <a:pt x="1078105" y="112526"/>
                      </a:lnTo>
                      <a:lnTo>
                        <a:pt x="999460" y="112526"/>
                      </a:lnTo>
                      <a:close/>
                      <a:moveTo>
                        <a:pt x="899514" y="0"/>
                      </a:moveTo>
                      <a:lnTo>
                        <a:pt x="978159" y="0"/>
                      </a:lnTo>
                      <a:lnTo>
                        <a:pt x="978159" y="112526"/>
                      </a:lnTo>
                      <a:lnTo>
                        <a:pt x="899514" y="112526"/>
                      </a:lnTo>
                      <a:close/>
                      <a:moveTo>
                        <a:pt x="799568" y="0"/>
                      </a:moveTo>
                      <a:lnTo>
                        <a:pt x="878213" y="0"/>
                      </a:lnTo>
                      <a:lnTo>
                        <a:pt x="878213" y="112526"/>
                      </a:lnTo>
                      <a:lnTo>
                        <a:pt x="799568" y="112526"/>
                      </a:lnTo>
                      <a:close/>
                      <a:moveTo>
                        <a:pt x="699622" y="0"/>
                      </a:moveTo>
                      <a:lnTo>
                        <a:pt x="778267" y="0"/>
                      </a:lnTo>
                      <a:lnTo>
                        <a:pt x="778267" y="112526"/>
                      </a:lnTo>
                      <a:lnTo>
                        <a:pt x="699622" y="112526"/>
                      </a:lnTo>
                      <a:close/>
                      <a:moveTo>
                        <a:pt x="599676" y="0"/>
                      </a:moveTo>
                      <a:lnTo>
                        <a:pt x="678321" y="0"/>
                      </a:lnTo>
                      <a:lnTo>
                        <a:pt x="678321" y="112526"/>
                      </a:lnTo>
                      <a:lnTo>
                        <a:pt x="599676" y="112526"/>
                      </a:lnTo>
                      <a:close/>
                      <a:moveTo>
                        <a:pt x="499730" y="0"/>
                      </a:moveTo>
                      <a:lnTo>
                        <a:pt x="578375" y="0"/>
                      </a:lnTo>
                      <a:lnTo>
                        <a:pt x="578375" y="112526"/>
                      </a:lnTo>
                      <a:lnTo>
                        <a:pt x="499730" y="112526"/>
                      </a:lnTo>
                      <a:close/>
                      <a:moveTo>
                        <a:pt x="399784" y="0"/>
                      </a:moveTo>
                      <a:lnTo>
                        <a:pt x="478429" y="0"/>
                      </a:lnTo>
                      <a:lnTo>
                        <a:pt x="478429" y="112526"/>
                      </a:lnTo>
                      <a:lnTo>
                        <a:pt x="399784" y="112526"/>
                      </a:lnTo>
                      <a:close/>
                      <a:moveTo>
                        <a:pt x="299838" y="0"/>
                      </a:moveTo>
                      <a:lnTo>
                        <a:pt x="378483" y="0"/>
                      </a:lnTo>
                      <a:lnTo>
                        <a:pt x="378483" y="112526"/>
                      </a:lnTo>
                      <a:lnTo>
                        <a:pt x="299838" y="112526"/>
                      </a:lnTo>
                      <a:close/>
                      <a:moveTo>
                        <a:pt x="199892" y="0"/>
                      </a:moveTo>
                      <a:lnTo>
                        <a:pt x="278537" y="0"/>
                      </a:lnTo>
                      <a:lnTo>
                        <a:pt x="278537" y="112526"/>
                      </a:lnTo>
                      <a:lnTo>
                        <a:pt x="199892" y="112526"/>
                      </a:lnTo>
                      <a:close/>
                      <a:moveTo>
                        <a:pt x="99946" y="0"/>
                      </a:moveTo>
                      <a:lnTo>
                        <a:pt x="178591" y="0"/>
                      </a:lnTo>
                      <a:lnTo>
                        <a:pt x="178591" y="112526"/>
                      </a:lnTo>
                      <a:lnTo>
                        <a:pt x="99946" y="112526"/>
                      </a:lnTo>
                      <a:close/>
                      <a:moveTo>
                        <a:pt x="0" y="0"/>
                      </a:moveTo>
                      <a:lnTo>
                        <a:pt x="78645" y="0"/>
                      </a:lnTo>
                      <a:lnTo>
                        <a:pt x="78645" y="112526"/>
                      </a:lnTo>
                      <a:lnTo>
                        <a:pt x="0" y="11252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78" name="四角形: 上の 2 つの角を丸める 1077">
                <a:extLst>
                  <a:ext uri="{FF2B5EF4-FFF2-40B4-BE49-F238E27FC236}">
                    <a16:creationId xmlns:a16="http://schemas.microsoft.com/office/drawing/2014/main" id="{DBA48B20-89B5-412C-BBCE-1BCE581FA6A5}"/>
                  </a:ext>
                </a:extLst>
              </p:cNvPr>
              <p:cNvSpPr/>
              <p:nvPr/>
            </p:nvSpPr>
            <p:spPr>
              <a:xfrm>
                <a:off x="889554" y="4625014"/>
                <a:ext cx="3996472" cy="45719"/>
              </a:xfrm>
              <a:prstGeom prst="round2Same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30ADE9A8-732C-4664-B1C2-33A4970A7FC7}"/>
                  </a:ext>
                </a:extLst>
              </p:cNvPr>
              <p:cNvGrpSpPr/>
              <p:nvPr/>
            </p:nvGrpSpPr>
            <p:grpSpPr>
              <a:xfrm>
                <a:off x="1042988" y="4196234"/>
                <a:ext cx="240506" cy="429920"/>
                <a:chOff x="1042988" y="4196234"/>
                <a:chExt cx="240506" cy="429920"/>
              </a:xfrm>
            </p:grpSpPr>
            <p:grpSp>
              <p:nvGrpSpPr>
                <p:cNvPr id="1094" name="グループ化 1093">
                  <a:extLst>
                    <a:ext uri="{FF2B5EF4-FFF2-40B4-BE49-F238E27FC236}">
                      <a16:creationId xmlns:a16="http://schemas.microsoft.com/office/drawing/2014/main" id="{2D636248-9B51-4309-A23A-6762242C1DC4}"/>
                    </a:ext>
                  </a:extLst>
                </p:cNvPr>
                <p:cNvGrpSpPr/>
                <p:nvPr/>
              </p:nvGrpSpPr>
              <p:grpSpPr>
                <a:xfrm>
                  <a:off x="1042988" y="4414648"/>
                  <a:ext cx="240506" cy="211506"/>
                  <a:chOff x="1077882" y="4414648"/>
                  <a:chExt cx="205612" cy="211506"/>
                </a:xfrm>
                <a:pattFill prst="lgConfetti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95000"/>
                    </a:sysClr>
                  </a:bgClr>
                </a:pattFill>
              </p:grpSpPr>
              <p:sp>
                <p:nvSpPr>
                  <p:cNvPr id="1100" name="正方形/長方形 1099">
                    <a:extLst>
                      <a:ext uri="{FF2B5EF4-FFF2-40B4-BE49-F238E27FC236}">
                        <a16:creationId xmlns:a16="http://schemas.microsoft.com/office/drawing/2014/main" id="{80945D3A-EF70-45E0-BC33-8C57C8FDB110}"/>
                      </a:ext>
                    </a:extLst>
                  </p:cNvPr>
                  <p:cNvSpPr/>
                  <p:nvPr/>
                </p:nvSpPr>
                <p:spPr>
                  <a:xfrm>
                    <a:off x="1077882" y="4555033"/>
                    <a:ext cx="205612" cy="71121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1" name="正方形/長方形 1100">
                    <a:extLst>
                      <a:ext uri="{FF2B5EF4-FFF2-40B4-BE49-F238E27FC236}">
                        <a16:creationId xmlns:a16="http://schemas.microsoft.com/office/drawing/2014/main" id="{2F726A92-1077-4B5F-B074-29DBBA011B36}"/>
                      </a:ext>
                    </a:extLst>
                  </p:cNvPr>
                  <p:cNvSpPr/>
                  <p:nvPr/>
                </p:nvSpPr>
                <p:spPr>
                  <a:xfrm>
                    <a:off x="1077882" y="4485106"/>
                    <a:ext cx="205612" cy="71121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2" name="正方形/長方形 1101">
                    <a:extLst>
                      <a:ext uri="{FF2B5EF4-FFF2-40B4-BE49-F238E27FC236}">
                        <a16:creationId xmlns:a16="http://schemas.microsoft.com/office/drawing/2014/main" id="{4C08BDDB-F611-4592-B959-B1B2FAA79543}"/>
                      </a:ext>
                    </a:extLst>
                  </p:cNvPr>
                  <p:cNvSpPr/>
                  <p:nvPr/>
                </p:nvSpPr>
                <p:spPr>
                  <a:xfrm>
                    <a:off x="1096932" y="4414648"/>
                    <a:ext cx="167512" cy="71121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95" name="グループ化 1094">
                  <a:extLst>
                    <a:ext uri="{FF2B5EF4-FFF2-40B4-BE49-F238E27FC236}">
                      <a16:creationId xmlns:a16="http://schemas.microsoft.com/office/drawing/2014/main" id="{0788135A-3525-4068-8F35-813BC1406CA6}"/>
                    </a:ext>
                  </a:extLst>
                </p:cNvPr>
                <p:cNvGrpSpPr/>
                <p:nvPr/>
              </p:nvGrpSpPr>
              <p:grpSpPr>
                <a:xfrm>
                  <a:off x="1054665" y="4196234"/>
                  <a:ext cx="187614" cy="217837"/>
                  <a:chOff x="659663" y="5138098"/>
                  <a:chExt cx="295216" cy="342773"/>
                </a:xfrm>
                <a:pattFill prst="lgConfetti">
                  <a:fgClr>
                    <a:sysClr val="window" lastClr="FFFFFF">
                      <a:lumMod val="75000"/>
                    </a:sysClr>
                  </a:fgClr>
                  <a:bgClr>
                    <a:sysClr val="window" lastClr="FFFFFF">
                      <a:lumMod val="95000"/>
                    </a:sysClr>
                  </a:bgClr>
                </a:pattFill>
              </p:grpSpPr>
              <p:sp>
                <p:nvSpPr>
                  <p:cNvPr id="1096" name="涙形 1095">
                    <a:extLst>
                      <a:ext uri="{FF2B5EF4-FFF2-40B4-BE49-F238E27FC236}">
                        <a16:creationId xmlns:a16="http://schemas.microsoft.com/office/drawing/2014/main" id="{6990A496-F10C-4F57-BDAA-4F89B45FE90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659663" y="5349662"/>
                    <a:ext cx="90447" cy="90447"/>
                  </a:xfrm>
                  <a:prstGeom prst="teardrop">
                    <a:avLst>
                      <a:gd name="adj" fmla="val 142124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7" name="フリーフォーム: 図形 1096">
                    <a:extLst>
                      <a:ext uri="{FF2B5EF4-FFF2-40B4-BE49-F238E27FC236}">
                        <a16:creationId xmlns:a16="http://schemas.microsoft.com/office/drawing/2014/main" id="{B5400325-10AB-450D-9526-CB29DC62929A}"/>
                      </a:ext>
                    </a:extLst>
                  </p:cNvPr>
                  <p:cNvSpPr/>
                  <p:nvPr/>
                </p:nvSpPr>
                <p:spPr>
                  <a:xfrm>
                    <a:off x="704886" y="5138098"/>
                    <a:ext cx="249993" cy="342773"/>
                  </a:xfrm>
                  <a:custGeom>
                    <a:avLst/>
                    <a:gdLst>
                      <a:gd name="connsiteX0" fmla="*/ 144421 w 247608"/>
                      <a:gd name="connsiteY0" fmla="*/ 0 h 342773"/>
                      <a:gd name="connsiteX1" fmla="*/ 226970 w 247608"/>
                      <a:gd name="connsiteY1" fmla="*/ 0 h 342773"/>
                      <a:gd name="connsiteX2" fmla="*/ 247608 w 247608"/>
                      <a:gd name="connsiteY2" fmla="*/ 20638 h 342773"/>
                      <a:gd name="connsiteX3" fmla="*/ 247608 w 247608"/>
                      <a:gd name="connsiteY3" fmla="*/ 158332 h 342773"/>
                      <a:gd name="connsiteX4" fmla="*/ 247607 w 247608"/>
                      <a:gd name="connsiteY4" fmla="*/ 158332 h 342773"/>
                      <a:gd name="connsiteX5" fmla="*/ 247607 w 247608"/>
                      <a:gd name="connsiteY5" fmla="*/ 342773 h 342773"/>
                      <a:gd name="connsiteX6" fmla="*/ 182281 w 247608"/>
                      <a:gd name="connsiteY6" fmla="*/ 342773 h 342773"/>
                      <a:gd name="connsiteX7" fmla="*/ 182281 w 247608"/>
                      <a:gd name="connsiteY7" fmla="*/ 251883 h 342773"/>
                      <a:gd name="connsiteX8" fmla="*/ 133243 w 247608"/>
                      <a:gd name="connsiteY8" fmla="*/ 342773 h 342773"/>
                      <a:gd name="connsiteX9" fmla="*/ 0 w 247608"/>
                      <a:gd name="connsiteY9" fmla="*/ 342773 h 342773"/>
                      <a:gd name="connsiteX10" fmla="*/ 0 w 247608"/>
                      <a:gd name="connsiteY10" fmla="*/ 148944 h 342773"/>
                      <a:gd name="connsiteX11" fmla="*/ 38767 w 247608"/>
                      <a:gd name="connsiteY11" fmla="*/ 110177 h 342773"/>
                      <a:gd name="connsiteX12" fmla="*/ 123783 w 247608"/>
                      <a:gd name="connsiteY12" fmla="*/ 110177 h 342773"/>
                      <a:gd name="connsiteX13" fmla="*/ 123783 w 247608"/>
                      <a:gd name="connsiteY13" fmla="*/ 20638 h 342773"/>
                      <a:gd name="connsiteX14" fmla="*/ 144421 w 247608"/>
                      <a:gd name="connsiteY14" fmla="*/ 0 h 342773"/>
                      <a:gd name="connsiteX0" fmla="*/ 144421 w 247608"/>
                      <a:gd name="connsiteY0" fmla="*/ 0 h 342773"/>
                      <a:gd name="connsiteX1" fmla="*/ 226970 w 247608"/>
                      <a:gd name="connsiteY1" fmla="*/ 0 h 342773"/>
                      <a:gd name="connsiteX2" fmla="*/ 247608 w 247608"/>
                      <a:gd name="connsiteY2" fmla="*/ 20638 h 342773"/>
                      <a:gd name="connsiteX3" fmla="*/ 247608 w 247608"/>
                      <a:gd name="connsiteY3" fmla="*/ 158332 h 342773"/>
                      <a:gd name="connsiteX4" fmla="*/ 247607 w 247608"/>
                      <a:gd name="connsiteY4" fmla="*/ 158332 h 342773"/>
                      <a:gd name="connsiteX5" fmla="*/ 247607 w 247608"/>
                      <a:gd name="connsiteY5" fmla="*/ 342773 h 342773"/>
                      <a:gd name="connsiteX6" fmla="*/ 182281 w 247608"/>
                      <a:gd name="connsiteY6" fmla="*/ 342773 h 342773"/>
                      <a:gd name="connsiteX7" fmla="*/ 182281 w 247608"/>
                      <a:gd name="connsiteY7" fmla="*/ 251883 h 342773"/>
                      <a:gd name="connsiteX8" fmla="*/ 133243 w 247608"/>
                      <a:gd name="connsiteY8" fmla="*/ 342773 h 342773"/>
                      <a:gd name="connsiteX9" fmla="*/ 0 w 247608"/>
                      <a:gd name="connsiteY9" fmla="*/ 342773 h 342773"/>
                      <a:gd name="connsiteX10" fmla="*/ 0 w 247608"/>
                      <a:gd name="connsiteY10" fmla="*/ 148944 h 342773"/>
                      <a:gd name="connsiteX11" fmla="*/ 123783 w 247608"/>
                      <a:gd name="connsiteY11" fmla="*/ 110177 h 342773"/>
                      <a:gd name="connsiteX12" fmla="*/ 123783 w 247608"/>
                      <a:gd name="connsiteY12" fmla="*/ 20638 h 342773"/>
                      <a:gd name="connsiteX13" fmla="*/ 144421 w 247608"/>
                      <a:gd name="connsiteY13" fmla="*/ 0 h 342773"/>
                      <a:gd name="connsiteX0" fmla="*/ 146802 w 249989"/>
                      <a:gd name="connsiteY0" fmla="*/ 0 h 342773"/>
                      <a:gd name="connsiteX1" fmla="*/ 229351 w 249989"/>
                      <a:gd name="connsiteY1" fmla="*/ 0 h 342773"/>
                      <a:gd name="connsiteX2" fmla="*/ 249989 w 249989"/>
                      <a:gd name="connsiteY2" fmla="*/ 20638 h 342773"/>
                      <a:gd name="connsiteX3" fmla="*/ 249989 w 249989"/>
                      <a:gd name="connsiteY3" fmla="*/ 158332 h 342773"/>
                      <a:gd name="connsiteX4" fmla="*/ 249988 w 249989"/>
                      <a:gd name="connsiteY4" fmla="*/ 158332 h 342773"/>
                      <a:gd name="connsiteX5" fmla="*/ 249988 w 249989"/>
                      <a:gd name="connsiteY5" fmla="*/ 342773 h 342773"/>
                      <a:gd name="connsiteX6" fmla="*/ 184662 w 249989"/>
                      <a:gd name="connsiteY6" fmla="*/ 342773 h 342773"/>
                      <a:gd name="connsiteX7" fmla="*/ 184662 w 249989"/>
                      <a:gd name="connsiteY7" fmla="*/ 251883 h 342773"/>
                      <a:gd name="connsiteX8" fmla="*/ 135624 w 249989"/>
                      <a:gd name="connsiteY8" fmla="*/ 342773 h 342773"/>
                      <a:gd name="connsiteX9" fmla="*/ 2381 w 249989"/>
                      <a:gd name="connsiteY9" fmla="*/ 342773 h 342773"/>
                      <a:gd name="connsiteX10" fmla="*/ 0 w 249989"/>
                      <a:gd name="connsiteY10" fmla="*/ 258481 h 342773"/>
                      <a:gd name="connsiteX11" fmla="*/ 126164 w 249989"/>
                      <a:gd name="connsiteY11" fmla="*/ 110177 h 342773"/>
                      <a:gd name="connsiteX12" fmla="*/ 126164 w 249989"/>
                      <a:gd name="connsiteY12" fmla="*/ 20638 h 342773"/>
                      <a:gd name="connsiteX13" fmla="*/ 146802 w 249989"/>
                      <a:gd name="connsiteY13" fmla="*/ 0 h 342773"/>
                      <a:gd name="connsiteX0" fmla="*/ 146806 w 249993"/>
                      <a:gd name="connsiteY0" fmla="*/ 0 h 342773"/>
                      <a:gd name="connsiteX1" fmla="*/ 229355 w 249993"/>
                      <a:gd name="connsiteY1" fmla="*/ 0 h 342773"/>
                      <a:gd name="connsiteX2" fmla="*/ 249993 w 249993"/>
                      <a:gd name="connsiteY2" fmla="*/ 20638 h 342773"/>
                      <a:gd name="connsiteX3" fmla="*/ 249993 w 249993"/>
                      <a:gd name="connsiteY3" fmla="*/ 158332 h 342773"/>
                      <a:gd name="connsiteX4" fmla="*/ 249992 w 249993"/>
                      <a:gd name="connsiteY4" fmla="*/ 158332 h 342773"/>
                      <a:gd name="connsiteX5" fmla="*/ 249992 w 249993"/>
                      <a:gd name="connsiteY5" fmla="*/ 342773 h 342773"/>
                      <a:gd name="connsiteX6" fmla="*/ 184666 w 249993"/>
                      <a:gd name="connsiteY6" fmla="*/ 342773 h 342773"/>
                      <a:gd name="connsiteX7" fmla="*/ 184666 w 249993"/>
                      <a:gd name="connsiteY7" fmla="*/ 251883 h 342773"/>
                      <a:gd name="connsiteX8" fmla="*/ 135628 w 249993"/>
                      <a:gd name="connsiteY8" fmla="*/ 342773 h 342773"/>
                      <a:gd name="connsiteX9" fmla="*/ 2385 w 249993"/>
                      <a:gd name="connsiteY9" fmla="*/ 342773 h 342773"/>
                      <a:gd name="connsiteX10" fmla="*/ 4 w 249993"/>
                      <a:gd name="connsiteY10" fmla="*/ 258481 h 342773"/>
                      <a:gd name="connsiteX11" fmla="*/ 126168 w 249993"/>
                      <a:gd name="connsiteY11" fmla="*/ 110177 h 342773"/>
                      <a:gd name="connsiteX12" fmla="*/ 126168 w 249993"/>
                      <a:gd name="connsiteY12" fmla="*/ 20638 h 342773"/>
                      <a:gd name="connsiteX13" fmla="*/ 146806 w 249993"/>
                      <a:gd name="connsiteY13" fmla="*/ 0 h 342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9993" h="342773">
                        <a:moveTo>
                          <a:pt x="146806" y="0"/>
                        </a:moveTo>
                        <a:lnTo>
                          <a:pt x="229355" y="0"/>
                        </a:lnTo>
                        <a:cubicBezTo>
                          <a:pt x="240753" y="0"/>
                          <a:pt x="249993" y="9240"/>
                          <a:pt x="249993" y="20638"/>
                        </a:cubicBezTo>
                        <a:lnTo>
                          <a:pt x="249993" y="158332"/>
                        </a:lnTo>
                        <a:lnTo>
                          <a:pt x="249992" y="158332"/>
                        </a:lnTo>
                        <a:lnTo>
                          <a:pt x="249992" y="342773"/>
                        </a:lnTo>
                        <a:lnTo>
                          <a:pt x="184666" y="342773"/>
                        </a:lnTo>
                        <a:lnTo>
                          <a:pt x="184666" y="251883"/>
                        </a:lnTo>
                        <a:lnTo>
                          <a:pt x="135628" y="342773"/>
                        </a:lnTo>
                        <a:lnTo>
                          <a:pt x="2385" y="342773"/>
                        </a:lnTo>
                        <a:cubicBezTo>
                          <a:pt x="1591" y="314676"/>
                          <a:pt x="805" y="302009"/>
                          <a:pt x="4" y="258481"/>
                        </a:cubicBezTo>
                        <a:cubicBezTo>
                          <a:pt x="-797" y="214953"/>
                          <a:pt x="105538" y="131561"/>
                          <a:pt x="126168" y="110177"/>
                        </a:cubicBezTo>
                        <a:lnTo>
                          <a:pt x="126168" y="20638"/>
                        </a:lnTo>
                        <a:cubicBezTo>
                          <a:pt x="126168" y="9240"/>
                          <a:pt x="135408" y="0"/>
                          <a:pt x="14680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8" name="四角形: 上の 2 つの角を丸める 1097">
                    <a:extLst>
                      <a:ext uri="{FF2B5EF4-FFF2-40B4-BE49-F238E27FC236}">
                        <a16:creationId xmlns:a16="http://schemas.microsoft.com/office/drawing/2014/main" id="{B8EA158E-17AA-4CCE-8275-29DC9593FED3}"/>
                      </a:ext>
                    </a:extLst>
                  </p:cNvPr>
                  <p:cNvSpPr/>
                  <p:nvPr/>
                </p:nvSpPr>
                <p:spPr>
                  <a:xfrm>
                    <a:off x="869156" y="5164931"/>
                    <a:ext cx="85723" cy="80963"/>
                  </a:xfrm>
                  <a:prstGeom prst="round2Same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9" name="四角形: 上の 2 つの角を丸める 389">
                    <a:extLst>
                      <a:ext uri="{FF2B5EF4-FFF2-40B4-BE49-F238E27FC236}">
                        <a16:creationId xmlns:a16="http://schemas.microsoft.com/office/drawing/2014/main" id="{897349DE-6B29-4F58-9622-BBB016BF5904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820371" y="5170107"/>
                    <a:ext cx="41822" cy="80963"/>
                  </a:xfrm>
                  <a:custGeom>
                    <a:avLst/>
                    <a:gdLst>
                      <a:gd name="connsiteX0" fmla="*/ 22860 w 45719"/>
                      <a:gd name="connsiteY0" fmla="*/ 0 h 80963"/>
                      <a:gd name="connsiteX1" fmla="*/ 22860 w 45719"/>
                      <a:gd name="connsiteY1" fmla="*/ 0 h 80963"/>
                      <a:gd name="connsiteX2" fmla="*/ 45720 w 45719"/>
                      <a:gd name="connsiteY2" fmla="*/ 22860 h 80963"/>
                      <a:gd name="connsiteX3" fmla="*/ 45719 w 45719"/>
                      <a:gd name="connsiteY3" fmla="*/ 80963 h 80963"/>
                      <a:gd name="connsiteX4" fmla="*/ 45719 w 45719"/>
                      <a:gd name="connsiteY4" fmla="*/ 80963 h 80963"/>
                      <a:gd name="connsiteX5" fmla="*/ 0 w 45719"/>
                      <a:gd name="connsiteY5" fmla="*/ 80963 h 80963"/>
                      <a:gd name="connsiteX6" fmla="*/ 0 w 45719"/>
                      <a:gd name="connsiteY6" fmla="*/ 80963 h 80963"/>
                      <a:gd name="connsiteX7" fmla="*/ 0 w 45719"/>
                      <a:gd name="connsiteY7" fmla="*/ 22860 h 80963"/>
                      <a:gd name="connsiteX8" fmla="*/ 22860 w 45719"/>
                      <a:gd name="connsiteY8" fmla="*/ 0 h 80963"/>
                      <a:gd name="connsiteX0" fmla="*/ 22860 w 45720"/>
                      <a:gd name="connsiteY0" fmla="*/ 0 h 173811"/>
                      <a:gd name="connsiteX1" fmla="*/ 22860 w 45720"/>
                      <a:gd name="connsiteY1" fmla="*/ 0 h 173811"/>
                      <a:gd name="connsiteX2" fmla="*/ 45720 w 45720"/>
                      <a:gd name="connsiteY2" fmla="*/ 22860 h 173811"/>
                      <a:gd name="connsiteX3" fmla="*/ 45719 w 45720"/>
                      <a:gd name="connsiteY3" fmla="*/ 80963 h 173811"/>
                      <a:gd name="connsiteX4" fmla="*/ 45719 w 45720"/>
                      <a:gd name="connsiteY4" fmla="*/ 80963 h 173811"/>
                      <a:gd name="connsiteX5" fmla="*/ 14488 w 45720"/>
                      <a:gd name="connsiteY5" fmla="*/ 173811 h 173811"/>
                      <a:gd name="connsiteX6" fmla="*/ 0 w 45720"/>
                      <a:gd name="connsiteY6" fmla="*/ 80963 h 173811"/>
                      <a:gd name="connsiteX7" fmla="*/ 0 w 45720"/>
                      <a:gd name="connsiteY7" fmla="*/ 80963 h 173811"/>
                      <a:gd name="connsiteX8" fmla="*/ 0 w 45720"/>
                      <a:gd name="connsiteY8" fmla="*/ 22860 h 173811"/>
                      <a:gd name="connsiteX9" fmla="*/ 22860 w 45720"/>
                      <a:gd name="connsiteY9" fmla="*/ 0 h 173811"/>
                      <a:gd name="connsiteX0" fmla="*/ 14488 w 105928"/>
                      <a:gd name="connsiteY0" fmla="*/ 173811 h 265251"/>
                      <a:gd name="connsiteX1" fmla="*/ 0 w 105928"/>
                      <a:gd name="connsiteY1" fmla="*/ 80963 h 265251"/>
                      <a:gd name="connsiteX2" fmla="*/ 0 w 105928"/>
                      <a:gd name="connsiteY2" fmla="*/ 80963 h 265251"/>
                      <a:gd name="connsiteX3" fmla="*/ 0 w 105928"/>
                      <a:gd name="connsiteY3" fmla="*/ 22860 h 265251"/>
                      <a:gd name="connsiteX4" fmla="*/ 22860 w 105928"/>
                      <a:gd name="connsiteY4" fmla="*/ 0 h 265251"/>
                      <a:gd name="connsiteX5" fmla="*/ 22860 w 105928"/>
                      <a:gd name="connsiteY5" fmla="*/ 0 h 265251"/>
                      <a:gd name="connsiteX6" fmla="*/ 45720 w 105928"/>
                      <a:gd name="connsiteY6" fmla="*/ 22860 h 265251"/>
                      <a:gd name="connsiteX7" fmla="*/ 45719 w 105928"/>
                      <a:gd name="connsiteY7" fmla="*/ 80963 h 265251"/>
                      <a:gd name="connsiteX8" fmla="*/ 45719 w 105928"/>
                      <a:gd name="connsiteY8" fmla="*/ 80963 h 265251"/>
                      <a:gd name="connsiteX9" fmla="*/ 105928 w 105928"/>
                      <a:gd name="connsiteY9" fmla="*/ 265251 h 265251"/>
                      <a:gd name="connsiteX0" fmla="*/ 14488 w 45720"/>
                      <a:gd name="connsiteY0" fmla="*/ 173811 h 173811"/>
                      <a:gd name="connsiteX1" fmla="*/ 0 w 45720"/>
                      <a:gd name="connsiteY1" fmla="*/ 80963 h 173811"/>
                      <a:gd name="connsiteX2" fmla="*/ 0 w 45720"/>
                      <a:gd name="connsiteY2" fmla="*/ 80963 h 173811"/>
                      <a:gd name="connsiteX3" fmla="*/ 0 w 45720"/>
                      <a:gd name="connsiteY3" fmla="*/ 22860 h 173811"/>
                      <a:gd name="connsiteX4" fmla="*/ 22860 w 45720"/>
                      <a:gd name="connsiteY4" fmla="*/ 0 h 173811"/>
                      <a:gd name="connsiteX5" fmla="*/ 22860 w 45720"/>
                      <a:gd name="connsiteY5" fmla="*/ 0 h 173811"/>
                      <a:gd name="connsiteX6" fmla="*/ 45720 w 45720"/>
                      <a:gd name="connsiteY6" fmla="*/ 22860 h 173811"/>
                      <a:gd name="connsiteX7" fmla="*/ 45719 w 45720"/>
                      <a:gd name="connsiteY7" fmla="*/ 80963 h 173811"/>
                      <a:gd name="connsiteX8" fmla="*/ 45719 w 45720"/>
                      <a:gd name="connsiteY8" fmla="*/ 80963 h 173811"/>
                      <a:gd name="connsiteX0" fmla="*/ 0 w 45720"/>
                      <a:gd name="connsiteY0" fmla="*/ 80963 h 80963"/>
                      <a:gd name="connsiteX1" fmla="*/ 0 w 45720"/>
                      <a:gd name="connsiteY1" fmla="*/ 80963 h 80963"/>
                      <a:gd name="connsiteX2" fmla="*/ 0 w 45720"/>
                      <a:gd name="connsiteY2" fmla="*/ 22860 h 80963"/>
                      <a:gd name="connsiteX3" fmla="*/ 22860 w 45720"/>
                      <a:gd name="connsiteY3" fmla="*/ 0 h 80963"/>
                      <a:gd name="connsiteX4" fmla="*/ 22860 w 45720"/>
                      <a:gd name="connsiteY4" fmla="*/ 0 h 80963"/>
                      <a:gd name="connsiteX5" fmla="*/ 45720 w 45720"/>
                      <a:gd name="connsiteY5" fmla="*/ 22860 h 80963"/>
                      <a:gd name="connsiteX6" fmla="*/ 45719 w 45720"/>
                      <a:gd name="connsiteY6" fmla="*/ 80963 h 80963"/>
                      <a:gd name="connsiteX7" fmla="*/ 45719 w 45720"/>
                      <a:gd name="connsiteY7" fmla="*/ 80963 h 80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5720" h="80963">
                        <a:moveTo>
                          <a:pt x="0" y="80963"/>
                        </a:moveTo>
                        <a:lnTo>
                          <a:pt x="0" y="80963"/>
                        </a:ln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lnTo>
                          <a:pt x="22860" y="0"/>
                        </a:ln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42228"/>
                          <a:pt x="45719" y="61595"/>
                          <a:pt x="45719" y="80963"/>
                        </a:cubicBezTo>
                        <a:lnTo>
                          <a:pt x="45719" y="80963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80" name="グループ化 1079">
                <a:extLst>
                  <a:ext uri="{FF2B5EF4-FFF2-40B4-BE49-F238E27FC236}">
                    <a16:creationId xmlns:a16="http://schemas.microsoft.com/office/drawing/2014/main" id="{F2231D1B-0479-4481-BBCA-B385DA0FE662}"/>
                  </a:ext>
                </a:extLst>
              </p:cNvPr>
              <p:cNvGrpSpPr/>
              <p:nvPr/>
            </p:nvGrpSpPr>
            <p:grpSpPr>
              <a:xfrm flipH="1">
                <a:off x="4473124" y="4196234"/>
                <a:ext cx="240506" cy="429920"/>
                <a:chOff x="1042988" y="4196234"/>
                <a:chExt cx="240506" cy="429920"/>
              </a:xfrm>
            </p:grpSpPr>
            <p:grpSp>
              <p:nvGrpSpPr>
                <p:cNvPr id="1085" name="グループ化 1084">
                  <a:extLst>
                    <a:ext uri="{FF2B5EF4-FFF2-40B4-BE49-F238E27FC236}">
                      <a16:creationId xmlns:a16="http://schemas.microsoft.com/office/drawing/2014/main" id="{071E6E83-AFDC-40A5-9751-38407AE9BFFD}"/>
                    </a:ext>
                  </a:extLst>
                </p:cNvPr>
                <p:cNvGrpSpPr/>
                <p:nvPr/>
              </p:nvGrpSpPr>
              <p:grpSpPr>
                <a:xfrm>
                  <a:off x="1042988" y="4414648"/>
                  <a:ext cx="240506" cy="211506"/>
                  <a:chOff x="1077882" y="4414648"/>
                  <a:chExt cx="205612" cy="211506"/>
                </a:xfrm>
                <a:pattFill prst="lgConfetti">
                  <a:fgClr>
                    <a:sysClr val="window" lastClr="FFFFFF">
                      <a:lumMod val="85000"/>
                    </a:sysClr>
                  </a:fgClr>
                  <a:bgClr>
                    <a:sysClr val="window" lastClr="FFFFFF">
                      <a:lumMod val="95000"/>
                    </a:sysClr>
                  </a:bgClr>
                </a:pattFill>
              </p:grpSpPr>
              <p:sp>
                <p:nvSpPr>
                  <p:cNvPr id="1091" name="正方形/長方形 1090">
                    <a:extLst>
                      <a:ext uri="{FF2B5EF4-FFF2-40B4-BE49-F238E27FC236}">
                        <a16:creationId xmlns:a16="http://schemas.microsoft.com/office/drawing/2014/main" id="{D25ACEE6-F518-4C23-A2A9-C103A1D2DA6A}"/>
                      </a:ext>
                    </a:extLst>
                  </p:cNvPr>
                  <p:cNvSpPr/>
                  <p:nvPr/>
                </p:nvSpPr>
                <p:spPr>
                  <a:xfrm>
                    <a:off x="1077882" y="4555033"/>
                    <a:ext cx="205612" cy="71121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2" name="正方形/長方形 1091">
                    <a:extLst>
                      <a:ext uri="{FF2B5EF4-FFF2-40B4-BE49-F238E27FC236}">
                        <a16:creationId xmlns:a16="http://schemas.microsoft.com/office/drawing/2014/main" id="{91612831-5CD4-4D6C-880C-8B0DE51DBCB1}"/>
                      </a:ext>
                    </a:extLst>
                  </p:cNvPr>
                  <p:cNvSpPr/>
                  <p:nvPr/>
                </p:nvSpPr>
                <p:spPr>
                  <a:xfrm>
                    <a:off x="1077882" y="4485106"/>
                    <a:ext cx="205612" cy="71121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3" name="正方形/長方形 1092">
                    <a:extLst>
                      <a:ext uri="{FF2B5EF4-FFF2-40B4-BE49-F238E27FC236}">
                        <a16:creationId xmlns:a16="http://schemas.microsoft.com/office/drawing/2014/main" id="{9153D683-F681-4316-933D-7101A02D3F81}"/>
                      </a:ext>
                    </a:extLst>
                  </p:cNvPr>
                  <p:cNvSpPr/>
                  <p:nvPr/>
                </p:nvSpPr>
                <p:spPr>
                  <a:xfrm>
                    <a:off x="1096932" y="4414648"/>
                    <a:ext cx="167512" cy="71121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6" name="グループ化 1085">
                  <a:extLst>
                    <a:ext uri="{FF2B5EF4-FFF2-40B4-BE49-F238E27FC236}">
                      <a16:creationId xmlns:a16="http://schemas.microsoft.com/office/drawing/2014/main" id="{62B90E6A-942B-455C-A520-951EA9A11F5B}"/>
                    </a:ext>
                  </a:extLst>
                </p:cNvPr>
                <p:cNvGrpSpPr/>
                <p:nvPr/>
              </p:nvGrpSpPr>
              <p:grpSpPr>
                <a:xfrm>
                  <a:off x="1054665" y="4196234"/>
                  <a:ext cx="187614" cy="217837"/>
                  <a:chOff x="659663" y="5138098"/>
                  <a:chExt cx="295216" cy="342773"/>
                </a:xfrm>
                <a:pattFill prst="lgConfetti">
                  <a:fgClr>
                    <a:sysClr val="window" lastClr="FFFFFF">
                      <a:lumMod val="75000"/>
                    </a:sysClr>
                  </a:fgClr>
                  <a:bgClr>
                    <a:sysClr val="window" lastClr="FFFFFF">
                      <a:lumMod val="95000"/>
                    </a:sysClr>
                  </a:bgClr>
                </a:pattFill>
              </p:grpSpPr>
              <p:sp>
                <p:nvSpPr>
                  <p:cNvPr id="1087" name="涙形 1086">
                    <a:extLst>
                      <a:ext uri="{FF2B5EF4-FFF2-40B4-BE49-F238E27FC236}">
                        <a16:creationId xmlns:a16="http://schemas.microsoft.com/office/drawing/2014/main" id="{F152D182-10D5-4A44-BD3E-EF06F4729AFC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659663" y="5349662"/>
                    <a:ext cx="90447" cy="90447"/>
                  </a:xfrm>
                  <a:prstGeom prst="teardrop">
                    <a:avLst>
                      <a:gd name="adj" fmla="val 142124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8" name="フリーフォーム: 図形 1087">
                    <a:extLst>
                      <a:ext uri="{FF2B5EF4-FFF2-40B4-BE49-F238E27FC236}">
                        <a16:creationId xmlns:a16="http://schemas.microsoft.com/office/drawing/2014/main" id="{3E556ABB-22F4-4E16-BD0C-7D7119A3F3D5}"/>
                      </a:ext>
                    </a:extLst>
                  </p:cNvPr>
                  <p:cNvSpPr/>
                  <p:nvPr/>
                </p:nvSpPr>
                <p:spPr>
                  <a:xfrm>
                    <a:off x="704886" y="5138098"/>
                    <a:ext cx="249993" cy="342773"/>
                  </a:xfrm>
                  <a:custGeom>
                    <a:avLst/>
                    <a:gdLst>
                      <a:gd name="connsiteX0" fmla="*/ 144421 w 247608"/>
                      <a:gd name="connsiteY0" fmla="*/ 0 h 342773"/>
                      <a:gd name="connsiteX1" fmla="*/ 226970 w 247608"/>
                      <a:gd name="connsiteY1" fmla="*/ 0 h 342773"/>
                      <a:gd name="connsiteX2" fmla="*/ 247608 w 247608"/>
                      <a:gd name="connsiteY2" fmla="*/ 20638 h 342773"/>
                      <a:gd name="connsiteX3" fmla="*/ 247608 w 247608"/>
                      <a:gd name="connsiteY3" fmla="*/ 158332 h 342773"/>
                      <a:gd name="connsiteX4" fmla="*/ 247607 w 247608"/>
                      <a:gd name="connsiteY4" fmla="*/ 158332 h 342773"/>
                      <a:gd name="connsiteX5" fmla="*/ 247607 w 247608"/>
                      <a:gd name="connsiteY5" fmla="*/ 342773 h 342773"/>
                      <a:gd name="connsiteX6" fmla="*/ 182281 w 247608"/>
                      <a:gd name="connsiteY6" fmla="*/ 342773 h 342773"/>
                      <a:gd name="connsiteX7" fmla="*/ 182281 w 247608"/>
                      <a:gd name="connsiteY7" fmla="*/ 251883 h 342773"/>
                      <a:gd name="connsiteX8" fmla="*/ 133243 w 247608"/>
                      <a:gd name="connsiteY8" fmla="*/ 342773 h 342773"/>
                      <a:gd name="connsiteX9" fmla="*/ 0 w 247608"/>
                      <a:gd name="connsiteY9" fmla="*/ 342773 h 342773"/>
                      <a:gd name="connsiteX10" fmla="*/ 0 w 247608"/>
                      <a:gd name="connsiteY10" fmla="*/ 148944 h 342773"/>
                      <a:gd name="connsiteX11" fmla="*/ 38767 w 247608"/>
                      <a:gd name="connsiteY11" fmla="*/ 110177 h 342773"/>
                      <a:gd name="connsiteX12" fmla="*/ 123783 w 247608"/>
                      <a:gd name="connsiteY12" fmla="*/ 110177 h 342773"/>
                      <a:gd name="connsiteX13" fmla="*/ 123783 w 247608"/>
                      <a:gd name="connsiteY13" fmla="*/ 20638 h 342773"/>
                      <a:gd name="connsiteX14" fmla="*/ 144421 w 247608"/>
                      <a:gd name="connsiteY14" fmla="*/ 0 h 342773"/>
                      <a:gd name="connsiteX0" fmla="*/ 144421 w 247608"/>
                      <a:gd name="connsiteY0" fmla="*/ 0 h 342773"/>
                      <a:gd name="connsiteX1" fmla="*/ 226970 w 247608"/>
                      <a:gd name="connsiteY1" fmla="*/ 0 h 342773"/>
                      <a:gd name="connsiteX2" fmla="*/ 247608 w 247608"/>
                      <a:gd name="connsiteY2" fmla="*/ 20638 h 342773"/>
                      <a:gd name="connsiteX3" fmla="*/ 247608 w 247608"/>
                      <a:gd name="connsiteY3" fmla="*/ 158332 h 342773"/>
                      <a:gd name="connsiteX4" fmla="*/ 247607 w 247608"/>
                      <a:gd name="connsiteY4" fmla="*/ 158332 h 342773"/>
                      <a:gd name="connsiteX5" fmla="*/ 247607 w 247608"/>
                      <a:gd name="connsiteY5" fmla="*/ 342773 h 342773"/>
                      <a:gd name="connsiteX6" fmla="*/ 182281 w 247608"/>
                      <a:gd name="connsiteY6" fmla="*/ 342773 h 342773"/>
                      <a:gd name="connsiteX7" fmla="*/ 182281 w 247608"/>
                      <a:gd name="connsiteY7" fmla="*/ 251883 h 342773"/>
                      <a:gd name="connsiteX8" fmla="*/ 133243 w 247608"/>
                      <a:gd name="connsiteY8" fmla="*/ 342773 h 342773"/>
                      <a:gd name="connsiteX9" fmla="*/ 0 w 247608"/>
                      <a:gd name="connsiteY9" fmla="*/ 342773 h 342773"/>
                      <a:gd name="connsiteX10" fmla="*/ 0 w 247608"/>
                      <a:gd name="connsiteY10" fmla="*/ 148944 h 342773"/>
                      <a:gd name="connsiteX11" fmla="*/ 123783 w 247608"/>
                      <a:gd name="connsiteY11" fmla="*/ 110177 h 342773"/>
                      <a:gd name="connsiteX12" fmla="*/ 123783 w 247608"/>
                      <a:gd name="connsiteY12" fmla="*/ 20638 h 342773"/>
                      <a:gd name="connsiteX13" fmla="*/ 144421 w 247608"/>
                      <a:gd name="connsiteY13" fmla="*/ 0 h 342773"/>
                      <a:gd name="connsiteX0" fmla="*/ 146802 w 249989"/>
                      <a:gd name="connsiteY0" fmla="*/ 0 h 342773"/>
                      <a:gd name="connsiteX1" fmla="*/ 229351 w 249989"/>
                      <a:gd name="connsiteY1" fmla="*/ 0 h 342773"/>
                      <a:gd name="connsiteX2" fmla="*/ 249989 w 249989"/>
                      <a:gd name="connsiteY2" fmla="*/ 20638 h 342773"/>
                      <a:gd name="connsiteX3" fmla="*/ 249989 w 249989"/>
                      <a:gd name="connsiteY3" fmla="*/ 158332 h 342773"/>
                      <a:gd name="connsiteX4" fmla="*/ 249988 w 249989"/>
                      <a:gd name="connsiteY4" fmla="*/ 158332 h 342773"/>
                      <a:gd name="connsiteX5" fmla="*/ 249988 w 249989"/>
                      <a:gd name="connsiteY5" fmla="*/ 342773 h 342773"/>
                      <a:gd name="connsiteX6" fmla="*/ 184662 w 249989"/>
                      <a:gd name="connsiteY6" fmla="*/ 342773 h 342773"/>
                      <a:gd name="connsiteX7" fmla="*/ 184662 w 249989"/>
                      <a:gd name="connsiteY7" fmla="*/ 251883 h 342773"/>
                      <a:gd name="connsiteX8" fmla="*/ 135624 w 249989"/>
                      <a:gd name="connsiteY8" fmla="*/ 342773 h 342773"/>
                      <a:gd name="connsiteX9" fmla="*/ 2381 w 249989"/>
                      <a:gd name="connsiteY9" fmla="*/ 342773 h 342773"/>
                      <a:gd name="connsiteX10" fmla="*/ 0 w 249989"/>
                      <a:gd name="connsiteY10" fmla="*/ 258481 h 342773"/>
                      <a:gd name="connsiteX11" fmla="*/ 126164 w 249989"/>
                      <a:gd name="connsiteY11" fmla="*/ 110177 h 342773"/>
                      <a:gd name="connsiteX12" fmla="*/ 126164 w 249989"/>
                      <a:gd name="connsiteY12" fmla="*/ 20638 h 342773"/>
                      <a:gd name="connsiteX13" fmla="*/ 146802 w 249989"/>
                      <a:gd name="connsiteY13" fmla="*/ 0 h 342773"/>
                      <a:gd name="connsiteX0" fmla="*/ 146806 w 249993"/>
                      <a:gd name="connsiteY0" fmla="*/ 0 h 342773"/>
                      <a:gd name="connsiteX1" fmla="*/ 229355 w 249993"/>
                      <a:gd name="connsiteY1" fmla="*/ 0 h 342773"/>
                      <a:gd name="connsiteX2" fmla="*/ 249993 w 249993"/>
                      <a:gd name="connsiteY2" fmla="*/ 20638 h 342773"/>
                      <a:gd name="connsiteX3" fmla="*/ 249993 w 249993"/>
                      <a:gd name="connsiteY3" fmla="*/ 158332 h 342773"/>
                      <a:gd name="connsiteX4" fmla="*/ 249992 w 249993"/>
                      <a:gd name="connsiteY4" fmla="*/ 158332 h 342773"/>
                      <a:gd name="connsiteX5" fmla="*/ 249992 w 249993"/>
                      <a:gd name="connsiteY5" fmla="*/ 342773 h 342773"/>
                      <a:gd name="connsiteX6" fmla="*/ 184666 w 249993"/>
                      <a:gd name="connsiteY6" fmla="*/ 342773 h 342773"/>
                      <a:gd name="connsiteX7" fmla="*/ 184666 w 249993"/>
                      <a:gd name="connsiteY7" fmla="*/ 251883 h 342773"/>
                      <a:gd name="connsiteX8" fmla="*/ 135628 w 249993"/>
                      <a:gd name="connsiteY8" fmla="*/ 342773 h 342773"/>
                      <a:gd name="connsiteX9" fmla="*/ 2385 w 249993"/>
                      <a:gd name="connsiteY9" fmla="*/ 342773 h 342773"/>
                      <a:gd name="connsiteX10" fmla="*/ 4 w 249993"/>
                      <a:gd name="connsiteY10" fmla="*/ 258481 h 342773"/>
                      <a:gd name="connsiteX11" fmla="*/ 126168 w 249993"/>
                      <a:gd name="connsiteY11" fmla="*/ 110177 h 342773"/>
                      <a:gd name="connsiteX12" fmla="*/ 126168 w 249993"/>
                      <a:gd name="connsiteY12" fmla="*/ 20638 h 342773"/>
                      <a:gd name="connsiteX13" fmla="*/ 146806 w 249993"/>
                      <a:gd name="connsiteY13" fmla="*/ 0 h 342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9993" h="342773">
                        <a:moveTo>
                          <a:pt x="146806" y="0"/>
                        </a:moveTo>
                        <a:lnTo>
                          <a:pt x="229355" y="0"/>
                        </a:lnTo>
                        <a:cubicBezTo>
                          <a:pt x="240753" y="0"/>
                          <a:pt x="249993" y="9240"/>
                          <a:pt x="249993" y="20638"/>
                        </a:cubicBezTo>
                        <a:lnTo>
                          <a:pt x="249993" y="158332"/>
                        </a:lnTo>
                        <a:lnTo>
                          <a:pt x="249992" y="158332"/>
                        </a:lnTo>
                        <a:lnTo>
                          <a:pt x="249992" y="342773"/>
                        </a:lnTo>
                        <a:lnTo>
                          <a:pt x="184666" y="342773"/>
                        </a:lnTo>
                        <a:lnTo>
                          <a:pt x="184666" y="251883"/>
                        </a:lnTo>
                        <a:lnTo>
                          <a:pt x="135628" y="342773"/>
                        </a:lnTo>
                        <a:lnTo>
                          <a:pt x="2385" y="342773"/>
                        </a:lnTo>
                        <a:cubicBezTo>
                          <a:pt x="1591" y="314676"/>
                          <a:pt x="805" y="302009"/>
                          <a:pt x="4" y="258481"/>
                        </a:cubicBezTo>
                        <a:cubicBezTo>
                          <a:pt x="-797" y="214953"/>
                          <a:pt x="105538" y="131561"/>
                          <a:pt x="126168" y="110177"/>
                        </a:cubicBezTo>
                        <a:lnTo>
                          <a:pt x="126168" y="20638"/>
                        </a:lnTo>
                        <a:cubicBezTo>
                          <a:pt x="126168" y="9240"/>
                          <a:pt x="135408" y="0"/>
                          <a:pt x="146806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9" name="四角形: 上の 2 つの角を丸める 1088">
                    <a:extLst>
                      <a:ext uri="{FF2B5EF4-FFF2-40B4-BE49-F238E27FC236}">
                        <a16:creationId xmlns:a16="http://schemas.microsoft.com/office/drawing/2014/main" id="{6D772DFE-B5B5-42E8-8BF1-2A5923A98BAE}"/>
                      </a:ext>
                    </a:extLst>
                  </p:cNvPr>
                  <p:cNvSpPr/>
                  <p:nvPr/>
                </p:nvSpPr>
                <p:spPr>
                  <a:xfrm>
                    <a:off x="869156" y="5164931"/>
                    <a:ext cx="85723" cy="80963"/>
                  </a:xfrm>
                  <a:prstGeom prst="round2Same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0" name="四角形: 上の 2 つの角を丸める 389">
                    <a:extLst>
                      <a:ext uri="{FF2B5EF4-FFF2-40B4-BE49-F238E27FC236}">
                        <a16:creationId xmlns:a16="http://schemas.microsoft.com/office/drawing/2014/main" id="{99CD9B7A-7EA8-41C9-9DA6-CC6D2E427F9D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820371" y="5170107"/>
                    <a:ext cx="41822" cy="80963"/>
                  </a:xfrm>
                  <a:custGeom>
                    <a:avLst/>
                    <a:gdLst>
                      <a:gd name="connsiteX0" fmla="*/ 22860 w 45719"/>
                      <a:gd name="connsiteY0" fmla="*/ 0 h 80963"/>
                      <a:gd name="connsiteX1" fmla="*/ 22860 w 45719"/>
                      <a:gd name="connsiteY1" fmla="*/ 0 h 80963"/>
                      <a:gd name="connsiteX2" fmla="*/ 45720 w 45719"/>
                      <a:gd name="connsiteY2" fmla="*/ 22860 h 80963"/>
                      <a:gd name="connsiteX3" fmla="*/ 45719 w 45719"/>
                      <a:gd name="connsiteY3" fmla="*/ 80963 h 80963"/>
                      <a:gd name="connsiteX4" fmla="*/ 45719 w 45719"/>
                      <a:gd name="connsiteY4" fmla="*/ 80963 h 80963"/>
                      <a:gd name="connsiteX5" fmla="*/ 0 w 45719"/>
                      <a:gd name="connsiteY5" fmla="*/ 80963 h 80963"/>
                      <a:gd name="connsiteX6" fmla="*/ 0 w 45719"/>
                      <a:gd name="connsiteY6" fmla="*/ 80963 h 80963"/>
                      <a:gd name="connsiteX7" fmla="*/ 0 w 45719"/>
                      <a:gd name="connsiteY7" fmla="*/ 22860 h 80963"/>
                      <a:gd name="connsiteX8" fmla="*/ 22860 w 45719"/>
                      <a:gd name="connsiteY8" fmla="*/ 0 h 80963"/>
                      <a:gd name="connsiteX0" fmla="*/ 22860 w 45720"/>
                      <a:gd name="connsiteY0" fmla="*/ 0 h 173811"/>
                      <a:gd name="connsiteX1" fmla="*/ 22860 w 45720"/>
                      <a:gd name="connsiteY1" fmla="*/ 0 h 173811"/>
                      <a:gd name="connsiteX2" fmla="*/ 45720 w 45720"/>
                      <a:gd name="connsiteY2" fmla="*/ 22860 h 173811"/>
                      <a:gd name="connsiteX3" fmla="*/ 45719 w 45720"/>
                      <a:gd name="connsiteY3" fmla="*/ 80963 h 173811"/>
                      <a:gd name="connsiteX4" fmla="*/ 45719 w 45720"/>
                      <a:gd name="connsiteY4" fmla="*/ 80963 h 173811"/>
                      <a:gd name="connsiteX5" fmla="*/ 14488 w 45720"/>
                      <a:gd name="connsiteY5" fmla="*/ 173811 h 173811"/>
                      <a:gd name="connsiteX6" fmla="*/ 0 w 45720"/>
                      <a:gd name="connsiteY6" fmla="*/ 80963 h 173811"/>
                      <a:gd name="connsiteX7" fmla="*/ 0 w 45720"/>
                      <a:gd name="connsiteY7" fmla="*/ 80963 h 173811"/>
                      <a:gd name="connsiteX8" fmla="*/ 0 w 45720"/>
                      <a:gd name="connsiteY8" fmla="*/ 22860 h 173811"/>
                      <a:gd name="connsiteX9" fmla="*/ 22860 w 45720"/>
                      <a:gd name="connsiteY9" fmla="*/ 0 h 173811"/>
                      <a:gd name="connsiteX0" fmla="*/ 14488 w 105928"/>
                      <a:gd name="connsiteY0" fmla="*/ 173811 h 265251"/>
                      <a:gd name="connsiteX1" fmla="*/ 0 w 105928"/>
                      <a:gd name="connsiteY1" fmla="*/ 80963 h 265251"/>
                      <a:gd name="connsiteX2" fmla="*/ 0 w 105928"/>
                      <a:gd name="connsiteY2" fmla="*/ 80963 h 265251"/>
                      <a:gd name="connsiteX3" fmla="*/ 0 w 105928"/>
                      <a:gd name="connsiteY3" fmla="*/ 22860 h 265251"/>
                      <a:gd name="connsiteX4" fmla="*/ 22860 w 105928"/>
                      <a:gd name="connsiteY4" fmla="*/ 0 h 265251"/>
                      <a:gd name="connsiteX5" fmla="*/ 22860 w 105928"/>
                      <a:gd name="connsiteY5" fmla="*/ 0 h 265251"/>
                      <a:gd name="connsiteX6" fmla="*/ 45720 w 105928"/>
                      <a:gd name="connsiteY6" fmla="*/ 22860 h 265251"/>
                      <a:gd name="connsiteX7" fmla="*/ 45719 w 105928"/>
                      <a:gd name="connsiteY7" fmla="*/ 80963 h 265251"/>
                      <a:gd name="connsiteX8" fmla="*/ 45719 w 105928"/>
                      <a:gd name="connsiteY8" fmla="*/ 80963 h 265251"/>
                      <a:gd name="connsiteX9" fmla="*/ 105928 w 105928"/>
                      <a:gd name="connsiteY9" fmla="*/ 265251 h 265251"/>
                      <a:gd name="connsiteX0" fmla="*/ 14488 w 45720"/>
                      <a:gd name="connsiteY0" fmla="*/ 173811 h 173811"/>
                      <a:gd name="connsiteX1" fmla="*/ 0 w 45720"/>
                      <a:gd name="connsiteY1" fmla="*/ 80963 h 173811"/>
                      <a:gd name="connsiteX2" fmla="*/ 0 w 45720"/>
                      <a:gd name="connsiteY2" fmla="*/ 80963 h 173811"/>
                      <a:gd name="connsiteX3" fmla="*/ 0 w 45720"/>
                      <a:gd name="connsiteY3" fmla="*/ 22860 h 173811"/>
                      <a:gd name="connsiteX4" fmla="*/ 22860 w 45720"/>
                      <a:gd name="connsiteY4" fmla="*/ 0 h 173811"/>
                      <a:gd name="connsiteX5" fmla="*/ 22860 w 45720"/>
                      <a:gd name="connsiteY5" fmla="*/ 0 h 173811"/>
                      <a:gd name="connsiteX6" fmla="*/ 45720 w 45720"/>
                      <a:gd name="connsiteY6" fmla="*/ 22860 h 173811"/>
                      <a:gd name="connsiteX7" fmla="*/ 45719 w 45720"/>
                      <a:gd name="connsiteY7" fmla="*/ 80963 h 173811"/>
                      <a:gd name="connsiteX8" fmla="*/ 45719 w 45720"/>
                      <a:gd name="connsiteY8" fmla="*/ 80963 h 173811"/>
                      <a:gd name="connsiteX0" fmla="*/ 0 w 45720"/>
                      <a:gd name="connsiteY0" fmla="*/ 80963 h 80963"/>
                      <a:gd name="connsiteX1" fmla="*/ 0 w 45720"/>
                      <a:gd name="connsiteY1" fmla="*/ 80963 h 80963"/>
                      <a:gd name="connsiteX2" fmla="*/ 0 w 45720"/>
                      <a:gd name="connsiteY2" fmla="*/ 22860 h 80963"/>
                      <a:gd name="connsiteX3" fmla="*/ 22860 w 45720"/>
                      <a:gd name="connsiteY3" fmla="*/ 0 h 80963"/>
                      <a:gd name="connsiteX4" fmla="*/ 22860 w 45720"/>
                      <a:gd name="connsiteY4" fmla="*/ 0 h 80963"/>
                      <a:gd name="connsiteX5" fmla="*/ 45720 w 45720"/>
                      <a:gd name="connsiteY5" fmla="*/ 22860 h 80963"/>
                      <a:gd name="connsiteX6" fmla="*/ 45719 w 45720"/>
                      <a:gd name="connsiteY6" fmla="*/ 80963 h 80963"/>
                      <a:gd name="connsiteX7" fmla="*/ 45719 w 45720"/>
                      <a:gd name="connsiteY7" fmla="*/ 80963 h 809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5720" h="80963">
                        <a:moveTo>
                          <a:pt x="0" y="80963"/>
                        </a:moveTo>
                        <a:lnTo>
                          <a:pt x="0" y="80963"/>
                        </a:lnTo>
                        <a:lnTo>
                          <a:pt x="0" y="22860"/>
                        </a:lnTo>
                        <a:cubicBezTo>
                          <a:pt x="0" y="10235"/>
                          <a:pt x="10235" y="0"/>
                          <a:pt x="22860" y="0"/>
                        </a:cubicBezTo>
                        <a:lnTo>
                          <a:pt x="22860" y="0"/>
                        </a:lnTo>
                        <a:cubicBezTo>
                          <a:pt x="35485" y="0"/>
                          <a:pt x="45720" y="10235"/>
                          <a:pt x="45720" y="22860"/>
                        </a:cubicBezTo>
                        <a:cubicBezTo>
                          <a:pt x="45720" y="42228"/>
                          <a:pt x="45719" y="61595"/>
                          <a:pt x="45719" y="80963"/>
                        </a:cubicBezTo>
                        <a:lnTo>
                          <a:pt x="45719" y="80963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81" name="グループ化 1080">
                <a:extLst>
                  <a:ext uri="{FF2B5EF4-FFF2-40B4-BE49-F238E27FC236}">
                    <a16:creationId xmlns:a16="http://schemas.microsoft.com/office/drawing/2014/main" id="{B37B809A-FAC3-4532-9825-7BB67EB49A7C}"/>
                  </a:ext>
                </a:extLst>
              </p:cNvPr>
              <p:cNvGrpSpPr/>
              <p:nvPr/>
            </p:nvGrpSpPr>
            <p:grpSpPr>
              <a:xfrm>
                <a:off x="1412886" y="3621589"/>
                <a:ext cx="2970869" cy="1012105"/>
                <a:chOff x="1412886" y="3621589"/>
                <a:chExt cx="2970869" cy="1012105"/>
              </a:xfrm>
            </p:grpSpPr>
            <p:sp>
              <p:nvSpPr>
                <p:cNvPr id="1083" name="正方形/長方形 1082">
                  <a:extLst>
                    <a:ext uri="{FF2B5EF4-FFF2-40B4-BE49-F238E27FC236}">
                      <a16:creationId xmlns:a16="http://schemas.microsoft.com/office/drawing/2014/main" id="{F595002A-D2AB-4DFE-8A2F-4C1CFBAF857D}"/>
                    </a:ext>
                  </a:extLst>
                </p:cNvPr>
                <p:cNvSpPr/>
                <p:nvPr/>
              </p:nvSpPr>
              <p:spPr>
                <a:xfrm>
                  <a:off x="1452663" y="3644900"/>
                  <a:ext cx="2885976" cy="162852"/>
                </a:xfrm>
                <a:prstGeom prst="rect">
                  <a:avLst/>
                </a:prstGeom>
                <a:pattFill prst="shingle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5B9BD5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5E0A8006-55B9-4AC4-B40F-B5E49AEFEFEA}"/>
                    </a:ext>
                  </a:extLst>
                </p:cNvPr>
                <p:cNvSpPr/>
                <p:nvPr/>
              </p:nvSpPr>
              <p:spPr>
                <a:xfrm>
                  <a:off x="1412886" y="3621589"/>
                  <a:ext cx="2970869" cy="1012105"/>
                </a:xfrm>
                <a:custGeom>
                  <a:avLst/>
                  <a:gdLst>
                    <a:gd name="connsiteX0" fmla="*/ 118773 w 2970869"/>
                    <a:gd name="connsiteY0" fmla="*/ 0 h 1012105"/>
                    <a:gd name="connsiteX1" fmla="*/ 2881276 w 2970869"/>
                    <a:gd name="connsiteY1" fmla="*/ 0 h 1012105"/>
                    <a:gd name="connsiteX2" fmla="*/ 2881276 w 2970869"/>
                    <a:gd name="connsiteY2" fmla="*/ 3 h 1012105"/>
                    <a:gd name="connsiteX3" fmla="*/ 2965249 w 2970869"/>
                    <a:gd name="connsiteY3" fmla="*/ 3 h 1012105"/>
                    <a:gd name="connsiteX4" fmla="*/ 2965249 w 2970869"/>
                    <a:gd name="connsiteY4" fmla="*/ 1975 h 1012105"/>
                    <a:gd name="connsiteX5" fmla="*/ 2970869 w 2970869"/>
                    <a:gd name="connsiteY5" fmla="*/ 1975 h 1012105"/>
                    <a:gd name="connsiteX6" fmla="*/ 2970869 w 2970869"/>
                    <a:gd name="connsiteY6" fmla="*/ 1012105 h 1012105"/>
                    <a:gd name="connsiteX7" fmla="*/ 2905684 w 2970869"/>
                    <a:gd name="connsiteY7" fmla="*/ 1012105 h 1012105"/>
                    <a:gd name="connsiteX8" fmla="*/ 2905684 w 2970869"/>
                    <a:gd name="connsiteY8" fmla="*/ 138815 h 1012105"/>
                    <a:gd name="connsiteX9" fmla="*/ 2887186 w 2970869"/>
                    <a:gd name="connsiteY9" fmla="*/ 138815 h 1012105"/>
                    <a:gd name="connsiteX10" fmla="*/ 2825950 w 2970869"/>
                    <a:gd name="connsiteY10" fmla="*/ 77579 h 1012105"/>
                    <a:gd name="connsiteX11" fmla="*/ 2825950 w 2970869"/>
                    <a:gd name="connsiteY11" fmla="*/ 63563 h 1012105"/>
                    <a:gd name="connsiteX12" fmla="*/ 2485989 w 2970869"/>
                    <a:gd name="connsiteY12" fmla="*/ 63563 h 1012105"/>
                    <a:gd name="connsiteX13" fmla="*/ 2485989 w 2970869"/>
                    <a:gd name="connsiteY13" fmla="*/ 77579 h 1012105"/>
                    <a:gd name="connsiteX14" fmla="*/ 2424753 w 2970869"/>
                    <a:gd name="connsiteY14" fmla="*/ 138815 h 1012105"/>
                    <a:gd name="connsiteX15" fmla="*/ 2382935 w 2970869"/>
                    <a:gd name="connsiteY15" fmla="*/ 138815 h 1012105"/>
                    <a:gd name="connsiteX16" fmla="*/ 2382935 w 2970869"/>
                    <a:gd name="connsiteY16" fmla="*/ 1012105 h 1012105"/>
                    <a:gd name="connsiteX17" fmla="*/ 2317750 w 2970869"/>
                    <a:gd name="connsiteY17" fmla="*/ 1012105 h 1012105"/>
                    <a:gd name="connsiteX18" fmla="*/ 2317750 w 2970869"/>
                    <a:gd name="connsiteY18" fmla="*/ 138815 h 1012105"/>
                    <a:gd name="connsiteX19" fmla="*/ 2266613 w 2970869"/>
                    <a:gd name="connsiteY19" fmla="*/ 138815 h 1012105"/>
                    <a:gd name="connsiteX20" fmla="*/ 2205377 w 2970869"/>
                    <a:gd name="connsiteY20" fmla="*/ 77579 h 1012105"/>
                    <a:gd name="connsiteX21" fmla="*/ 2205377 w 2970869"/>
                    <a:gd name="connsiteY21" fmla="*/ 63563 h 1012105"/>
                    <a:gd name="connsiteX22" fmla="*/ 1916070 w 2970869"/>
                    <a:gd name="connsiteY22" fmla="*/ 63563 h 1012105"/>
                    <a:gd name="connsiteX23" fmla="*/ 1916070 w 2970869"/>
                    <a:gd name="connsiteY23" fmla="*/ 77579 h 1012105"/>
                    <a:gd name="connsiteX24" fmla="*/ 1854834 w 2970869"/>
                    <a:gd name="connsiteY24" fmla="*/ 138815 h 1012105"/>
                    <a:gd name="connsiteX25" fmla="*/ 1805085 w 2970869"/>
                    <a:gd name="connsiteY25" fmla="*/ 138815 h 1012105"/>
                    <a:gd name="connsiteX26" fmla="*/ 1805085 w 2970869"/>
                    <a:gd name="connsiteY26" fmla="*/ 1012105 h 1012105"/>
                    <a:gd name="connsiteX27" fmla="*/ 1739900 w 2970869"/>
                    <a:gd name="connsiteY27" fmla="*/ 1012105 h 1012105"/>
                    <a:gd name="connsiteX28" fmla="*/ 1739900 w 2970869"/>
                    <a:gd name="connsiteY28" fmla="*/ 138815 h 1012105"/>
                    <a:gd name="connsiteX29" fmla="*/ 1696694 w 2970869"/>
                    <a:gd name="connsiteY29" fmla="*/ 138815 h 1012105"/>
                    <a:gd name="connsiteX30" fmla="*/ 1635458 w 2970869"/>
                    <a:gd name="connsiteY30" fmla="*/ 77579 h 1012105"/>
                    <a:gd name="connsiteX31" fmla="*/ 1635458 w 2970869"/>
                    <a:gd name="connsiteY31" fmla="*/ 63563 h 1012105"/>
                    <a:gd name="connsiteX32" fmla="*/ 1327931 w 2970869"/>
                    <a:gd name="connsiteY32" fmla="*/ 63563 h 1012105"/>
                    <a:gd name="connsiteX33" fmla="*/ 1327931 w 2970869"/>
                    <a:gd name="connsiteY33" fmla="*/ 77579 h 1012105"/>
                    <a:gd name="connsiteX34" fmla="*/ 1266695 w 2970869"/>
                    <a:gd name="connsiteY34" fmla="*/ 138815 h 1012105"/>
                    <a:gd name="connsiteX35" fmla="*/ 1224060 w 2970869"/>
                    <a:gd name="connsiteY35" fmla="*/ 138815 h 1012105"/>
                    <a:gd name="connsiteX36" fmla="*/ 1224060 w 2970869"/>
                    <a:gd name="connsiteY36" fmla="*/ 1012105 h 1012105"/>
                    <a:gd name="connsiteX37" fmla="*/ 1158875 w 2970869"/>
                    <a:gd name="connsiteY37" fmla="*/ 1012105 h 1012105"/>
                    <a:gd name="connsiteX38" fmla="*/ 1158875 w 2970869"/>
                    <a:gd name="connsiteY38" fmla="*/ 138815 h 1012105"/>
                    <a:gd name="connsiteX39" fmla="*/ 1108555 w 2970869"/>
                    <a:gd name="connsiteY39" fmla="*/ 138815 h 1012105"/>
                    <a:gd name="connsiteX40" fmla="*/ 1047319 w 2970869"/>
                    <a:gd name="connsiteY40" fmla="*/ 77579 h 1012105"/>
                    <a:gd name="connsiteX41" fmla="*/ 1047319 w 2970869"/>
                    <a:gd name="connsiteY41" fmla="*/ 63563 h 1012105"/>
                    <a:gd name="connsiteX42" fmla="*/ 742144 w 2970869"/>
                    <a:gd name="connsiteY42" fmla="*/ 63563 h 1012105"/>
                    <a:gd name="connsiteX43" fmla="*/ 742144 w 2970869"/>
                    <a:gd name="connsiteY43" fmla="*/ 77579 h 1012105"/>
                    <a:gd name="connsiteX44" fmla="*/ 680908 w 2970869"/>
                    <a:gd name="connsiteY44" fmla="*/ 138815 h 1012105"/>
                    <a:gd name="connsiteX45" fmla="*/ 636685 w 2970869"/>
                    <a:gd name="connsiteY45" fmla="*/ 138815 h 1012105"/>
                    <a:gd name="connsiteX46" fmla="*/ 636685 w 2970869"/>
                    <a:gd name="connsiteY46" fmla="*/ 1012105 h 1012105"/>
                    <a:gd name="connsiteX47" fmla="*/ 571500 w 2970869"/>
                    <a:gd name="connsiteY47" fmla="*/ 1012105 h 1012105"/>
                    <a:gd name="connsiteX48" fmla="*/ 571500 w 2970869"/>
                    <a:gd name="connsiteY48" fmla="*/ 138815 h 1012105"/>
                    <a:gd name="connsiteX49" fmla="*/ 522768 w 2970869"/>
                    <a:gd name="connsiteY49" fmla="*/ 138815 h 1012105"/>
                    <a:gd name="connsiteX50" fmla="*/ 461532 w 2970869"/>
                    <a:gd name="connsiteY50" fmla="*/ 77579 h 1012105"/>
                    <a:gd name="connsiteX51" fmla="*/ 461532 w 2970869"/>
                    <a:gd name="connsiteY51" fmla="*/ 63563 h 1012105"/>
                    <a:gd name="connsiteX52" fmla="*/ 143497 w 2970869"/>
                    <a:gd name="connsiteY52" fmla="*/ 63563 h 1012105"/>
                    <a:gd name="connsiteX53" fmla="*/ 143497 w 2970869"/>
                    <a:gd name="connsiteY53" fmla="*/ 77579 h 1012105"/>
                    <a:gd name="connsiteX54" fmla="*/ 82261 w 2970869"/>
                    <a:gd name="connsiteY54" fmla="*/ 138815 h 1012105"/>
                    <a:gd name="connsiteX55" fmla="*/ 65185 w 2970869"/>
                    <a:gd name="connsiteY55" fmla="*/ 138815 h 1012105"/>
                    <a:gd name="connsiteX56" fmla="*/ 65185 w 2970869"/>
                    <a:gd name="connsiteY56" fmla="*/ 1012105 h 1012105"/>
                    <a:gd name="connsiteX57" fmla="*/ 0 w 2970869"/>
                    <a:gd name="connsiteY57" fmla="*/ 1012105 h 1012105"/>
                    <a:gd name="connsiteX58" fmla="*/ 0 w 2970869"/>
                    <a:gd name="connsiteY58" fmla="*/ 1975 h 1012105"/>
                    <a:gd name="connsiteX59" fmla="*/ 2184 w 2970869"/>
                    <a:gd name="connsiteY59" fmla="*/ 1975 h 1012105"/>
                    <a:gd name="connsiteX60" fmla="*/ 2184 w 2970869"/>
                    <a:gd name="connsiteY60" fmla="*/ 3 h 1012105"/>
                    <a:gd name="connsiteX61" fmla="*/ 118773 w 2970869"/>
                    <a:gd name="connsiteY61" fmla="*/ 3 h 101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2970869" h="1012105">
                      <a:moveTo>
                        <a:pt x="118773" y="0"/>
                      </a:moveTo>
                      <a:lnTo>
                        <a:pt x="2881276" y="0"/>
                      </a:lnTo>
                      <a:lnTo>
                        <a:pt x="2881276" y="3"/>
                      </a:lnTo>
                      <a:lnTo>
                        <a:pt x="2965249" y="3"/>
                      </a:lnTo>
                      <a:lnTo>
                        <a:pt x="2965249" y="1975"/>
                      </a:lnTo>
                      <a:lnTo>
                        <a:pt x="2970869" y="1975"/>
                      </a:lnTo>
                      <a:lnTo>
                        <a:pt x="2970869" y="1012105"/>
                      </a:lnTo>
                      <a:lnTo>
                        <a:pt x="2905684" y="1012105"/>
                      </a:lnTo>
                      <a:lnTo>
                        <a:pt x="2905684" y="138815"/>
                      </a:lnTo>
                      <a:lnTo>
                        <a:pt x="2887186" y="138815"/>
                      </a:lnTo>
                      <a:cubicBezTo>
                        <a:pt x="2853366" y="138815"/>
                        <a:pt x="2825950" y="111399"/>
                        <a:pt x="2825950" y="77579"/>
                      </a:cubicBezTo>
                      <a:lnTo>
                        <a:pt x="2825950" y="63563"/>
                      </a:lnTo>
                      <a:lnTo>
                        <a:pt x="2485989" y="63563"/>
                      </a:lnTo>
                      <a:lnTo>
                        <a:pt x="2485989" y="77579"/>
                      </a:lnTo>
                      <a:cubicBezTo>
                        <a:pt x="2485989" y="111399"/>
                        <a:pt x="2458573" y="138815"/>
                        <a:pt x="2424753" y="138815"/>
                      </a:cubicBezTo>
                      <a:lnTo>
                        <a:pt x="2382935" y="138815"/>
                      </a:lnTo>
                      <a:lnTo>
                        <a:pt x="2382935" y="1012105"/>
                      </a:lnTo>
                      <a:lnTo>
                        <a:pt x="2317750" y="1012105"/>
                      </a:lnTo>
                      <a:lnTo>
                        <a:pt x="2317750" y="138815"/>
                      </a:lnTo>
                      <a:lnTo>
                        <a:pt x="2266613" y="138815"/>
                      </a:lnTo>
                      <a:cubicBezTo>
                        <a:pt x="2232793" y="138815"/>
                        <a:pt x="2205377" y="111399"/>
                        <a:pt x="2205377" y="77579"/>
                      </a:cubicBezTo>
                      <a:lnTo>
                        <a:pt x="2205377" y="63563"/>
                      </a:lnTo>
                      <a:lnTo>
                        <a:pt x="1916070" y="63563"/>
                      </a:lnTo>
                      <a:lnTo>
                        <a:pt x="1916070" y="77579"/>
                      </a:lnTo>
                      <a:cubicBezTo>
                        <a:pt x="1916070" y="111399"/>
                        <a:pt x="1888654" y="138815"/>
                        <a:pt x="1854834" y="138815"/>
                      </a:cubicBezTo>
                      <a:lnTo>
                        <a:pt x="1805085" y="138815"/>
                      </a:lnTo>
                      <a:lnTo>
                        <a:pt x="1805085" y="1012105"/>
                      </a:lnTo>
                      <a:lnTo>
                        <a:pt x="1739900" y="1012105"/>
                      </a:lnTo>
                      <a:lnTo>
                        <a:pt x="1739900" y="138815"/>
                      </a:lnTo>
                      <a:lnTo>
                        <a:pt x="1696694" y="138815"/>
                      </a:lnTo>
                      <a:cubicBezTo>
                        <a:pt x="1662874" y="138815"/>
                        <a:pt x="1635458" y="111399"/>
                        <a:pt x="1635458" y="77579"/>
                      </a:cubicBezTo>
                      <a:lnTo>
                        <a:pt x="1635458" y="63563"/>
                      </a:lnTo>
                      <a:lnTo>
                        <a:pt x="1327931" y="63563"/>
                      </a:lnTo>
                      <a:lnTo>
                        <a:pt x="1327931" y="77579"/>
                      </a:lnTo>
                      <a:cubicBezTo>
                        <a:pt x="1327931" y="111399"/>
                        <a:pt x="1300515" y="138815"/>
                        <a:pt x="1266695" y="138815"/>
                      </a:cubicBezTo>
                      <a:lnTo>
                        <a:pt x="1224060" y="138815"/>
                      </a:lnTo>
                      <a:lnTo>
                        <a:pt x="1224060" y="1012105"/>
                      </a:lnTo>
                      <a:lnTo>
                        <a:pt x="1158875" y="1012105"/>
                      </a:lnTo>
                      <a:lnTo>
                        <a:pt x="1158875" y="138815"/>
                      </a:lnTo>
                      <a:lnTo>
                        <a:pt x="1108555" y="138815"/>
                      </a:lnTo>
                      <a:cubicBezTo>
                        <a:pt x="1074735" y="138815"/>
                        <a:pt x="1047319" y="111399"/>
                        <a:pt x="1047319" y="77579"/>
                      </a:cubicBezTo>
                      <a:lnTo>
                        <a:pt x="1047319" y="63563"/>
                      </a:lnTo>
                      <a:lnTo>
                        <a:pt x="742144" y="63563"/>
                      </a:lnTo>
                      <a:lnTo>
                        <a:pt x="742144" y="77579"/>
                      </a:lnTo>
                      <a:cubicBezTo>
                        <a:pt x="742144" y="111399"/>
                        <a:pt x="714728" y="138815"/>
                        <a:pt x="680908" y="138815"/>
                      </a:cubicBezTo>
                      <a:lnTo>
                        <a:pt x="636685" y="138815"/>
                      </a:lnTo>
                      <a:lnTo>
                        <a:pt x="636685" y="1012105"/>
                      </a:lnTo>
                      <a:lnTo>
                        <a:pt x="571500" y="1012105"/>
                      </a:lnTo>
                      <a:lnTo>
                        <a:pt x="571500" y="138815"/>
                      </a:lnTo>
                      <a:lnTo>
                        <a:pt x="522768" y="138815"/>
                      </a:lnTo>
                      <a:cubicBezTo>
                        <a:pt x="488948" y="138815"/>
                        <a:pt x="461532" y="111399"/>
                        <a:pt x="461532" y="77579"/>
                      </a:cubicBezTo>
                      <a:lnTo>
                        <a:pt x="461532" y="63563"/>
                      </a:lnTo>
                      <a:lnTo>
                        <a:pt x="143497" y="63563"/>
                      </a:lnTo>
                      <a:lnTo>
                        <a:pt x="143497" y="77579"/>
                      </a:lnTo>
                      <a:cubicBezTo>
                        <a:pt x="143497" y="111399"/>
                        <a:pt x="116081" y="138815"/>
                        <a:pt x="82261" y="138815"/>
                      </a:cubicBezTo>
                      <a:lnTo>
                        <a:pt x="65185" y="138815"/>
                      </a:lnTo>
                      <a:lnTo>
                        <a:pt x="65185" y="1012105"/>
                      </a:lnTo>
                      <a:lnTo>
                        <a:pt x="0" y="1012105"/>
                      </a:lnTo>
                      <a:lnTo>
                        <a:pt x="0" y="1975"/>
                      </a:lnTo>
                      <a:lnTo>
                        <a:pt x="2184" y="1975"/>
                      </a:lnTo>
                      <a:lnTo>
                        <a:pt x="2184" y="3"/>
                      </a:lnTo>
                      <a:lnTo>
                        <a:pt x="118773" y="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E2184E8A-A6B5-4529-A5EF-7A06148B5D01}"/>
                  </a:ext>
                </a:extLst>
              </p:cNvPr>
              <p:cNvSpPr/>
              <p:nvPr/>
            </p:nvSpPr>
            <p:spPr>
              <a:xfrm>
                <a:off x="1090612" y="3960180"/>
                <a:ext cx="3618929" cy="449530"/>
              </a:xfrm>
              <a:custGeom>
                <a:avLst/>
                <a:gdLst>
                  <a:gd name="connsiteX0" fmla="*/ 0 w 3618929"/>
                  <a:gd name="connsiteY0" fmla="*/ 0 h 449530"/>
                  <a:gd name="connsiteX1" fmla="*/ 3618929 w 3618929"/>
                  <a:gd name="connsiteY1" fmla="*/ 0 h 449530"/>
                  <a:gd name="connsiteX2" fmla="*/ 3618929 w 3618929"/>
                  <a:gd name="connsiteY2" fmla="*/ 449530 h 449530"/>
                  <a:gd name="connsiteX3" fmla="*/ 3581402 w 3618929"/>
                  <a:gd name="connsiteY3" fmla="*/ 449530 h 449530"/>
                  <a:gd name="connsiteX4" fmla="*/ 3581402 w 3618929"/>
                  <a:gd name="connsiteY4" fmla="*/ 26032 h 449530"/>
                  <a:gd name="connsiteX5" fmla="*/ 37528 w 3618929"/>
                  <a:gd name="connsiteY5" fmla="*/ 26032 h 449530"/>
                  <a:gd name="connsiteX6" fmla="*/ 37528 w 3618929"/>
                  <a:gd name="connsiteY6" fmla="*/ 449530 h 449530"/>
                  <a:gd name="connsiteX7" fmla="*/ 0 w 3618929"/>
                  <a:gd name="connsiteY7" fmla="*/ 449530 h 449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18929" h="449530">
                    <a:moveTo>
                      <a:pt x="0" y="0"/>
                    </a:moveTo>
                    <a:lnTo>
                      <a:pt x="3618929" y="0"/>
                    </a:lnTo>
                    <a:lnTo>
                      <a:pt x="3618929" y="449530"/>
                    </a:lnTo>
                    <a:lnTo>
                      <a:pt x="3581402" y="449530"/>
                    </a:lnTo>
                    <a:lnTo>
                      <a:pt x="3581402" y="26032"/>
                    </a:lnTo>
                    <a:lnTo>
                      <a:pt x="37528" y="26032"/>
                    </a:lnTo>
                    <a:lnTo>
                      <a:pt x="37528" y="449530"/>
                    </a:lnTo>
                    <a:lnTo>
                      <a:pt x="0" y="44953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3" name="グループ化 1012">
              <a:extLst>
                <a:ext uri="{FF2B5EF4-FFF2-40B4-BE49-F238E27FC236}">
                  <a16:creationId xmlns:a16="http://schemas.microsoft.com/office/drawing/2014/main" id="{1BC2589D-F58D-48A3-B712-C536A116607C}"/>
                </a:ext>
              </a:extLst>
            </p:cNvPr>
            <p:cNvGrpSpPr/>
            <p:nvPr/>
          </p:nvGrpSpPr>
          <p:grpSpPr>
            <a:xfrm>
              <a:off x="582979" y="2370286"/>
              <a:ext cx="4653818" cy="1438596"/>
              <a:chOff x="582979" y="647758"/>
              <a:chExt cx="4653818" cy="1438596"/>
            </a:xfrm>
          </p:grpSpPr>
          <p:sp>
            <p:nvSpPr>
              <p:cNvPr id="1050" name="台形 1049">
                <a:extLst>
                  <a:ext uri="{FF2B5EF4-FFF2-40B4-BE49-F238E27FC236}">
                    <a16:creationId xmlns:a16="http://schemas.microsoft.com/office/drawing/2014/main" id="{69909695-54C7-4C8F-BE22-041CF4679E25}"/>
                  </a:ext>
                </a:extLst>
              </p:cNvPr>
              <p:cNvSpPr/>
              <p:nvPr/>
            </p:nvSpPr>
            <p:spPr>
              <a:xfrm>
                <a:off x="582979" y="1705793"/>
                <a:ext cx="4653818" cy="304119"/>
              </a:xfrm>
              <a:prstGeom prst="trapezoid">
                <a:avLst>
                  <a:gd name="adj" fmla="val 163883"/>
                </a:avLst>
              </a:prstGeom>
              <a:pattFill prst="dashUpDiag">
                <a:fgClr>
                  <a:srgbClr val="ED7D31">
                    <a:lumMod val="75000"/>
                  </a:srgbClr>
                </a:fgClr>
                <a:bgClr>
                  <a:srgbClr val="6633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1" name="四角形: 角を丸くする 1050">
                <a:extLst>
                  <a:ext uri="{FF2B5EF4-FFF2-40B4-BE49-F238E27FC236}">
                    <a16:creationId xmlns:a16="http://schemas.microsoft.com/office/drawing/2014/main" id="{D21DE322-81C2-47AA-BF45-865D903EE7F9}"/>
                  </a:ext>
                </a:extLst>
              </p:cNvPr>
              <p:cNvSpPr/>
              <p:nvPr/>
            </p:nvSpPr>
            <p:spPr>
              <a:xfrm>
                <a:off x="804129" y="1729031"/>
                <a:ext cx="4091721" cy="178588"/>
              </a:xfrm>
              <a:prstGeom prst="round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2" name="四角形: 角を丸くする 1051">
                <a:extLst>
                  <a:ext uri="{FF2B5EF4-FFF2-40B4-BE49-F238E27FC236}">
                    <a16:creationId xmlns:a16="http://schemas.microsoft.com/office/drawing/2014/main" id="{96084120-CF90-478C-AD01-77A56884ECD7}"/>
                  </a:ext>
                </a:extLst>
              </p:cNvPr>
              <p:cNvSpPr/>
              <p:nvPr/>
            </p:nvSpPr>
            <p:spPr>
              <a:xfrm>
                <a:off x="851754" y="1826566"/>
                <a:ext cx="3996472" cy="51932"/>
              </a:xfrm>
              <a:prstGeom prst="roundRect">
                <a:avLst/>
              </a:prstGeom>
              <a:pattFill prst="dkVert">
                <a:fgClr>
                  <a:srgbClr val="C00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09A82D09-B5C4-4CA1-9D8B-5CB8EC63B08F}"/>
                  </a:ext>
                </a:extLst>
              </p:cNvPr>
              <p:cNvGrpSpPr/>
              <p:nvPr/>
            </p:nvGrpSpPr>
            <p:grpSpPr>
              <a:xfrm>
                <a:off x="707274" y="647758"/>
                <a:ext cx="4307640" cy="1193021"/>
                <a:chOff x="707274" y="647758"/>
                <a:chExt cx="4307640" cy="1193021"/>
              </a:xfrm>
            </p:grpSpPr>
            <p:sp>
              <p:nvSpPr>
                <p:cNvPr id="1057" name="楕円 1056">
                  <a:extLst>
                    <a:ext uri="{FF2B5EF4-FFF2-40B4-BE49-F238E27FC236}">
                      <a16:creationId xmlns:a16="http://schemas.microsoft.com/office/drawing/2014/main" id="{ED18690F-39CC-45F0-AF9A-653D260A923D}"/>
                    </a:ext>
                  </a:extLst>
                </p:cNvPr>
                <p:cNvSpPr/>
                <p:nvPr/>
              </p:nvSpPr>
              <p:spPr>
                <a:xfrm>
                  <a:off x="804129" y="1631229"/>
                  <a:ext cx="4091721" cy="2095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8" name="正方形/長方形 1057">
                  <a:extLst>
                    <a:ext uri="{FF2B5EF4-FFF2-40B4-BE49-F238E27FC236}">
                      <a16:creationId xmlns:a16="http://schemas.microsoft.com/office/drawing/2014/main" id="{6C9462B0-98DB-4729-94E5-2B0F5CFDA790}"/>
                    </a:ext>
                  </a:extLst>
                </p:cNvPr>
                <p:cNvSpPr/>
                <p:nvPr/>
              </p:nvSpPr>
              <p:spPr>
                <a:xfrm>
                  <a:off x="1498157" y="808634"/>
                  <a:ext cx="2706141" cy="100731"/>
                </a:xfrm>
                <a:prstGeom prst="rect">
                  <a:avLst/>
                </a:prstGeom>
                <a:pattFill prst="dashUpDiag">
                  <a:fgClr>
                    <a:srgbClr val="ED7D31">
                      <a:lumMod val="75000"/>
                    </a:srgbClr>
                  </a:fgClr>
                  <a:bgClr>
                    <a:srgbClr val="6633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9" name="正方形/長方形 1058">
                  <a:extLst>
                    <a:ext uri="{FF2B5EF4-FFF2-40B4-BE49-F238E27FC236}">
                      <a16:creationId xmlns:a16="http://schemas.microsoft.com/office/drawing/2014/main" id="{A9AEA0BD-BBD1-478D-9D69-0F3BFF739270}"/>
                    </a:ext>
                  </a:extLst>
                </p:cNvPr>
                <p:cNvSpPr/>
                <p:nvPr/>
              </p:nvSpPr>
              <p:spPr>
                <a:xfrm>
                  <a:off x="1498157" y="753867"/>
                  <a:ext cx="2706141" cy="57856"/>
                </a:xfrm>
                <a:prstGeom prst="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0" name="フリーフォーム: 図形 1059">
                  <a:extLst>
                    <a:ext uri="{FF2B5EF4-FFF2-40B4-BE49-F238E27FC236}">
                      <a16:creationId xmlns:a16="http://schemas.microsoft.com/office/drawing/2014/main" id="{16586ECC-1CA9-48AF-9B8D-E6C1900E850E}"/>
                    </a:ext>
                  </a:extLst>
                </p:cNvPr>
                <p:cNvSpPr/>
                <p:nvPr/>
              </p:nvSpPr>
              <p:spPr>
                <a:xfrm>
                  <a:off x="1363817" y="647758"/>
                  <a:ext cx="2974822" cy="107458"/>
                </a:xfrm>
                <a:custGeom>
                  <a:avLst/>
                  <a:gdLst>
                    <a:gd name="connsiteX0" fmla="*/ 2974822 w 2974822"/>
                    <a:gd name="connsiteY0" fmla="*/ 0 h 107458"/>
                    <a:gd name="connsiteX1" fmla="*/ 2974822 w 2974822"/>
                    <a:gd name="connsiteY1" fmla="*/ 70177 h 107458"/>
                    <a:gd name="connsiteX2" fmla="*/ 2377812 w 2974822"/>
                    <a:gd name="connsiteY2" fmla="*/ 95948 h 107458"/>
                    <a:gd name="connsiteX3" fmla="*/ 1487410 w 2974822"/>
                    <a:gd name="connsiteY3" fmla="*/ 107458 h 107458"/>
                    <a:gd name="connsiteX4" fmla="*/ 597008 w 2974822"/>
                    <a:gd name="connsiteY4" fmla="*/ 95948 h 107458"/>
                    <a:gd name="connsiteX5" fmla="*/ 0 w 2974822"/>
                    <a:gd name="connsiteY5" fmla="*/ 70177 h 107458"/>
                    <a:gd name="connsiteX6" fmla="*/ 0 w 2974822"/>
                    <a:gd name="connsiteY6" fmla="*/ 0 h 107458"/>
                    <a:gd name="connsiteX7" fmla="*/ 208441 w 2974822"/>
                    <a:gd name="connsiteY7" fmla="*/ 12127 h 107458"/>
                    <a:gd name="connsiteX8" fmla="*/ 1487410 w 2974822"/>
                    <a:gd name="connsiteY8" fmla="*/ 37140 h 107458"/>
                    <a:gd name="connsiteX9" fmla="*/ 2766379 w 2974822"/>
                    <a:gd name="connsiteY9" fmla="*/ 12127 h 107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74822" h="107458">
                      <a:moveTo>
                        <a:pt x="2974822" y="0"/>
                      </a:moveTo>
                      <a:lnTo>
                        <a:pt x="2974822" y="70177"/>
                      </a:lnTo>
                      <a:lnTo>
                        <a:pt x="2377812" y="95948"/>
                      </a:lnTo>
                      <a:cubicBezTo>
                        <a:pt x="2104138" y="103360"/>
                        <a:pt x="1803249" y="107458"/>
                        <a:pt x="1487410" y="107458"/>
                      </a:cubicBezTo>
                      <a:cubicBezTo>
                        <a:pt x="1171571" y="107458"/>
                        <a:pt x="870682" y="103360"/>
                        <a:pt x="597008" y="95948"/>
                      </a:cubicBezTo>
                      <a:lnTo>
                        <a:pt x="0" y="70177"/>
                      </a:lnTo>
                      <a:lnTo>
                        <a:pt x="0" y="0"/>
                      </a:lnTo>
                      <a:lnTo>
                        <a:pt x="208441" y="12127"/>
                      </a:lnTo>
                      <a:cubicBezTo>
                        <a:pt x="573530" y="27919"/>
                        <a:pt x="1013651" y="37140"/>
                        <a:pt x="1487410" y="37140"/>
                      </a:cubicBezTo>
                      <a:cubicBezTo>
                        <a:pt x="1961169" y="37140"/>
                        <a:pt x="2401290" y="27919"/>
                        <a:pt x="2766379" y="12127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61" name="グループ化 1060">
                  <a:extLst>
                    <a:ext uri="{FF2B5EF4-FFF2-40B4-BE49-F238E27FC236}">
                      <a16:creationId xmlns:a16="http://schemas.microsoft.com/office/drawing/2014/main" id="{0573BB05-E41C-4E23-A281-782B64A81A6F}"/>
                    </a:ext>
                  </a:extLst>
                </p:cNvPr>
                <p:cNvGrpSpPr/>
                <p:nvPr/>
              </p:nvGrpSpPr>
              <p:grpSpPr>
                <a:xfrm>
                  <a:off x="1485772" y="745646"/>
                  <a:ext cx="78932" cy="186727"/>
                  <a:chOff x="1485772" y="2449242"/>
                  <a:chExt cx="78932" cy="186727"/>
                </a:xfrm>
              </p:grpSpPr>
              <p:sp>
                <p:nvSpPr>
                  <p:cNvPr id="1069" name="四角形: 上の 2 つの角を丸める 1068">
                    <a:extLst>
                      <a:ext uri="{FF2B5EF4-FFF2-40B4-BE49-F238E27FC236}">
                        <a16:creationId xmlns:a16="http://schemas.microsoft.com/office/drawing/2014/main" id="{FC61E4D8-2535-44F9-9B54-2B92B7CCCCFA}"/>
                      </a:ext>
                    </a:extLst>
                  </p:cNvPr>
                  <p:cNvSpPr/>
                  <p:nvPr/>
                </p:nvSpPr>
                <p:spPr>
                  <a:xfrm>
                    <a:off x="1485772" y="2449242"/>
                    <a:ext cx="78932" cy="111321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0" name="四角形: 上の 2 つの角を丸める 1069">
                    <a:extLst>
                      <a:ext uri="{FF2B5EF4-FFF2-40B4-BE49-F238E27FC236}">
                        <a16:creationId xmlns:a16="http://schemas.microsoft.com/office/drawing/2014/main" id="{AD43712C-4DA5-4600-A961-D1165F41A56A}"/>
                      </a:ext>
                    </a:extLst>
                  </p:cNvPr>
                  <p:cNvSpPr/>
                  <p:nvPr/>
                </p:nvSpPr>
                <p:spPr>
                  <a:xfrm>
                    <a:off x="1485772" y="2489846"/>
                    <a:ext cx="78932" cy="105495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1" name="四角形: 上の 2 つの角を丸める 1070">
                    <a:extLst>
                      <a:ext uri="{FF2B5EF4-FFF2-40B4-BE49-F238E27FC236}">
                        <a16:creationId xmlns:a16="http://schemas.microsoft.com/office/drawing/2014/main" id="{F2818CA8-B7C9-46AE-8EEF-C2FCCC97C477}"/>
                      </a:ext>
                    </a:extLst>
                  </p:cNvPr>
                  <p:cNvSpPr/>
                  <p:nvPr/>
                </p:nvSpPr>
                <p:spPr>
                  <a:xfrm>
                    <a:off x="1485772" y="2526506"/>
                    <a:ext cx="78932" cy="88825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2" name="四角形: 上の 2 つの角を丸める 1071">
                    <a:extLst>
                      <a:ext uri="{FF2B5EF4-FFF2-40B4-BE49-F238E27FC236}">
                        <a16:creationId xmlns:a16="http://schemas.microsoft.com/office/drawing/2014/main" id="{990CAE2F-F803-4DAE-943D-41A3F257B5EC}"/>
                      </a:ext>
                    </a:extLst>
                  </p:cNvPr>
                  <p:cNvSpPr/>
                  <p:nvPr/>
                </p:nvSpPr>
                <p:spPr>
                  <a:xfrm>
                    <a:off x="1485772" y="2571750"/>
                    <a:ext cx="78932" cy="64219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BD8F98B4-4C86-43F8-B2EC-404681E373A8}"/>
                    </a:ext>
                  </a:extLst>
                </p:cNvPr>
                <p:cNvGrpSpPr/>
                <p:nvPr/>
              </p:nvGrpSpPr>
              <p:grpSpPr>
                <a:xfrm>
                  <a:off x="4146798" y="745659"/>
                  <a:ext cx="78932" cy="186727"/>
                  <a:chOff x="1485772" y="2449242"/>
                  <a:chExt cx="78932" cy="186727"/>
                </a:xfrm>
              </p:grpSpPr>
              <p:sp>
                <p:nvSpPr>
                  <p:cNvPr id="1065" name="四角形: 上の 2 つの角を丸める 1064">
                    <a:extLst>
                      <a:ext uri="{FF2B5EF4-FFF2-40B4-BE49-F238E27FC236}">
                        <a16:creationId xmlns:a16="http://schemas.microsoft.com/office/drawing/2014/main" id="{66479307-5A8D-4B42-92D9-D7DCB8D7BDE0}"/>
                      </a:ext>
                    </a:extLst>
                  </p:cNvPr>
                  <p:cNvSpPr/>
                  <p:nvPr/>
                </p:nvSpPr>
                <p:spPr>
                  <a:xfrm>
                    <a:off x="1485772" y="2449242"/>
                    <a:ext cx="78932" cy="111321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6" name="四角形: 上の 2 つの角を丸める 1065">
                    <a:extLst>
                      <a:ext uri="{FF2B5EF4-FFF2-40B4-BE49-F238E27FC236}">
                        <a16:creationId xmlns:a16="http://schemas.microsoft.com/office/drawing/2014/main" id="{280279DE-B73C-4ED4-84D8-54134D4566CB}"/>
                      </a:ext>
                    </a:extLst>
                  </p:cNvPr>
                  <p:cNvSpPr/>
                  <p:nvPr/>
                </p:nvSpPr>
                <p:spPr>
                  <a:xfrm>
                    <a:off x="1485772" y="2489846"/>
                    <a:ext cx="78932" cy="105495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7" name="四角形: 上の 2 つの角を丸める 1066">
                    <a:extLst>
                      <a:ext uri="{FF2B5EF4-FFF2-40B4-BE49-F238E27FC236}">
                        <a16:creationId xmlns:a16="http://schemas.microsoft.com/office/drawing/2014/main" id="{5992B62F-2C9F-4FF2-9662-9D9608AED92B}"/>
                      </a:ext>
                    </a:extLst>
                  </p:cNvPr>
                  <p:cNvSpPr/>
                  <p:nvPr/>
                </p:nvSpPr>
                <p:spPr>
                  <a:xfrm>
                    <a:off x="1485772" y="2526506"/>
                    <a:ext cx="78932" cy="88825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8" name="四角形: 上の 2 つの角を丸める 1067">
                    <a:extLst>
                      <a:ext uri="{FF2B5EF4-FFF2-40B4-BE49-F238E27FC236}">
                        <a16:creationId xmlns:a16="http://schemas.microsoft.com/office/drawing/2014/main" id="{08937968-B773-4884-B03C-EC19941255BF}"/>
                      </a:ext>
                    </a:extLst>
                  </p:cNvPr>
                  <p:cNvSpPr/>
                  <p:nvPr/>
                </p:nvSpPr>
                <p:spPr>
                  <a:xfrm>
                    <a:off x="1485772" y="2571750"/>
                    <a:ext cx="78932" cy="64219"/>
                  </a:xfrm>
                  <a:prstGeom prst="round2SameRect">
                    <a:avLst/>
                  </a:prstGeom>
                  <a:gradFill flip="none" rotWithShape="1">
                    <a:gsLst>
                      <a:gs pos="0">
                        <a:sysClr val="windowText" lastClr="000000">
                          <a:lumMod val="75000"/>
                          <a:lumOff val="25000"/>
                        </a:sysClr>
                      </a:gs>
                      <a:gs pos="100000">
                        <a:sysClr val="window" lastClr="FFFFFF">
                          <a:lumMod val="75000"/>
                        </a:sysClr>
                      </a:gs>
                    </a:gsLst>
                    <a:lin ang="5400000" scaled="1"/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1026E9EF-1715-4B95-879A-4EB5DA3AE719}"/>
                    </a:ext>
                  </a:extLst>
                </p:cNvPr>
                <p:cNvSpPr/>
                <p:nvPr/>
              </p:nvSpPr>
              <p:spPr>
                <a:xfrm>
                  <a:off x="1363817" y="673158"/>
                  <a:ext cx="2974822" cy="107458"/>
                </a:xfrm>
                <a:custGeom>
                  <a:avLst/>
                  <a:gdLst>
                    <a:gd name="connsiteX0" fmla="*/ 2974822 w 2974822"/>
                    <a:gd name="connsiteY0" fmla="*/ 0 h 107458"/>
                    <a:gd name="connsiteX1" fmla="*/ 2974822 w 2974822"/>
                    <a:gd name="connsiteY1" fmla="*/ 70177 h 107458"/>
                    <a:gd name="connsiteX2" fmla="*/ 2377812 w 2974822"/>
                    <a:gd name="connsiteY2" fmla="*/ 95948 h 107458"/>
                    <a:gd name="connsiteX3" fmla="*/ 1487410 w 2974822"/>
                    <a:gd name="connsiteY3" fmla="*/ 107458 h 107458"/>
                    <a:gd name="connsiteX4" fmla="*/ 597008 w 2974822"/>
                    <a:gd name="connsiteY4" fmla="*/ 95948 h 107458"/>
                    <a:gd name="connsiteX5" fmla="*/ 0 w 2974822"/>
                    <a:gd name="connsiteY5" fmla="*/ 70177 h 107458"/>
                    <a:gd name="connsiteX6" fmla="*/ 0 w 2974822"/>
                    <a:gd name="connsiteY6" fmla="*/ 0 h 107458"/>
                    <a:gd name="connsiteX7" fmla="*/ 208441 w 2974822"/>
                    <a:gd name="connsiteY7" fmla="*/ 12127 h 107458"/>
                    <a:gd name="connsiteX8" fmla="*/ 1487410 w 2974822"/>
                    <a:gd name="connsiteY8" fmla="*/ 37140 h 107458"/>
                    <a:gd name="connsiteX9" fmla="*/ 2766379 w 2974822"/>
                    <a:gd name="connsiteY9" fmla="*/ 12127 h 107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974822" h="107458">
                      <a:moveTo>
                        <a:pt x="2974822" y="0"/>
                      </a:moveTo>
                      <a:lnTo>
                        <a:pt x="2974822" y="70177"/>
                      </a:lnTo>
                      <a:lnTo>
                        <a:pt x="2377812" y="95948"/>
                      </a:lnTo>
                      <a:cubicBezTo>
                        <a:pt x="2104138" y="103360"/>
                        <a:pt x="1803249" y="107458"/>
                        <a:pt x="1487410" y="107458"/>
                      </a:cubicBezTo>
                      <a:cubicBezTo>
                        <a:pt x="1171571" y="107458"/>
                        <a:pt x="870682" y="103360"/>
                        <a:pt x="597008" y="95948"/>
                      </a:cubicBezTo>
                      <a:lnTo>
                        <a:pt x="0" y="70177"/>
                      </a:lnTo>
                      <a:lnTo>
                        <a:pt x="0" y="0"/>
                      </a:lnTo>
                      <a:lnTo>
                        <a:pt x="208441" y="12127"/>
                      </a:lnTo>
                      <a:cubicBezTo>
                        <a:pt x="573530" y="27919"/>
                        <a:pt x="1013651" y="37140"/>
                        <a:pt x="1487410" y="37140"/>
                      </a:cubicBezTo>
                      <a:cubicBezTo>
                        <a:pt x="1961169" y="37140"/>
                        <a:pt x="2401290" y="27919"/>
                        <a:pt x="2766379" y="12127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B8084251-CF12-4768-8AF0-0E639AA52471}"/>
                    </a:ext>
                  </a:extLst>
                </p:cNvPr>
                <p:cNvSpPr/>
                <p:nvPr/>
              </p:nvSpPr>
              <p:spPr>
                <a:xfrm>
                  <a:off x="707274" y="879339"/>
                  <a:ext cx="4307640" cy="917516"/>
                </a:xfrm>
                <a:custGeom>
                  <a:avLst/>
                  <a:gdLst>
                    <a:gd name="connsiteX0" fmla="*/ 689519 w 4307640"/>
                    <a:gd name="connsiteY0" fmla="*/ 0 h 917516"/>
                    <a:gd name="connsiteX1" fmla="*/ 3618119 w 4307640"/>
                    <a:gd name="connsiteY1" fmla="*/ 0 h 917516"/>
                    <a:gd name="connsiteX2" fmla="*/ 3792408 w 4307640"/>
                    <a:gd name="connsiteY2" fmla="*/ 577763 h 917516"/>
                    <a:gd name="connsiteX3" fmla="*/ 4288163 w 4307640"/>
                    <a:gd name="connsiteY3" fmla="*/ 827275 h 917516"/>
                    <a:gd name="connsiteX4" fmla="*/ 4307640 w 4307640"/>
                    <a:gd name="connsiteY4" fmla="*/ 834703 h 917516"/>
                    <a:gd name="connsiteX5" fmla="*/ 2153820 w 4307640"/>
                    <a:gd name="connsiteY5" fmla="*/ 917516 h 917516"/>
                    <a:gd name="connsiteX6" fmla="*/ 0 w 4307640"/>
                    <a:gd name="connsiteY6" fmla="*/ 834703 h 917516"/>
                    <a:gd name="connsiteX7" fmla="*/ 19469 w 4307640"/>
                    <a:gd name="connsiteY7" fmla="*/ 827278 h 917516"/>
                    <a:gd name="connsiteX8" fmla="*/ 515231 w 4307640"/>
                    <a:gd name="connsiteY8" fmla="*/ 577763 h 917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307640" h="917516">
                      <a:moveTo>
                        <a:pt x="689519" y="0"/>
                      </a:moveTo>
                      <a:lnTo>
                        <a:pt x="3618119" y="0"/>
                      </a:lnTo>
                      <a:lnTo>
                        <a:pt x="3792408" y="577763"/>
                      </a:lnTo>
                      <a:lnTo>
                        <a:pt x="4288163" y="827275"/>
                      </a:lnTo>
                      <a:lnTo>
                        <a:pt x="4307640" y="834703"/>
                      </a:lnTo>
                      <a:cubicBezTo>
                        <a:pt x="4307640" y="880439"/>
                        <a:pt x="3343342" y="917516"/>
                        <a:pt x="2153820" y="917516"/>
                      </a:cubicBezTo>
                      <a:cubicBezTo>
                        <a:pt x="964298" y="917516"/>
                        <a:pt x="0" y="880439"/>
                        <a:pt x="0" y="834703"/>
                      </a:cubicBezTo>
                      <a:lnTo>
                        <a:pt x="19469" y="827278"/>
                      </a:lnTo>
                      <a:lnTo>
                        <a:pt x="515231" y="577763"/>
                      </a:lnTo>
                      <a:close/>
                    </a:path>
                  </a:pathLst>
                </a:custGeom>
                <a:pattFill prst="dashUpDiag">
                  <a:fgClr>
                    <a:srgbClr val="ED7D31">
                      <a:lumMod val="75000"/>
                    </a:srgbClr>
                  </a:fgClr>
                  <a:bgClr>
                    <a:srgbClr val="6633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54" name="台形 1053">
                <a:extLst>
                  <a:ext uri="{FF2B5EF4-FFF2-40B4-BE49-F238E27FC236}">
                    <a16:creationId xmlns:a16="http://schemas.microsoft.com/office/drawing/2014/main" id="{D7E93683-1A7F-430A-B75C-0A4340A3A98C}"/>
                  </a:ext>
                </a:extLst>
              </p:cNvPr>
              <p:cNvSpPr/>
              <p:nvPr/>
            </p:nvSpPr>
            <p:spPr>
              <a:xfrm flipV="1">
                <a:off x="582979" y="2016970"/>
                <a:ext cx="4653818" cy="69384"/>
              </a:xfrm>
              <a:prstGeom prst="trapezoid">
                <a:avLst>
                  <a:gd name="adj" fmla="val 163883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5" name="四角形: 角を丸くする 1054">
                <a:extLst>
                  <a:ext uri="{FF2B5EF4-FFF2-40B4-BE49-F238E27FC236}">
                    <a16:creationId xmlns:a16="http://schemas.microsoft.com/office/drawing/2014/main" id="{130BB43B-C229-4E38-934C-E77F0C49CE16}"/>
                  </a:ext>
                </a:extLst>
              </p:cNvPr>
              <p:cNvSpPr/>
              <p:nvPr/>
            </p:nvSpPr>
            <p:spPr>
              <a:xfrm>
                <a:off x="769112" y="2029766"/>
                <a:ext cx="585572" cy="54710"/>
              </a:xfrm>
              <a:prstGeom prst="roundRect">
                <a:avLst/>
              </a:prstGeom>
              <a:pattFill prst="dkVert">
                <a:fgClr>
                  <a:srgbClr val="C00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6" name="四角形: 角を丸くする 1055">
                <a:extLst>
                  <a:ext uri="{FF2B5EF4-FFF2-40B4-BE49-F238E27FC236}">
                    <a16:creationId xmlns:a16="http://schemas.microsoft.com/office/drawing/2014/main" id="{D466B48C-FA7F-4B83-8CD2-267D7B7DC405}"/>
                  </a:ext>
                </a:extLst>
              </p:cNvPr>
              <p:cNvSpPr/>
              <p:nvPr/>
            </p:nvSpPr>
            <p:spPr>
              <a:xfrm>
                <a:off x="4471162" y="2029766"/>
                <a:ext cx="585572" cy="54710"/>
              </a:xfrm>
              <a:prstGeom prst="roundRect">
                <a:avLst/>
              </a:prstGeom>
              <a:pattFill prst="dkVert">
                <a:fgClr>
                  <a:srgbClr val="C00000"/>
                </a:fgClr>
                <a:bgClr>
                  <a:srgbClr val="FFFF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3FB8C3D4-9428-4B57-B927-A1DBCAA61172}"/>
                </a:ext>
              </a:extLst>
            </p:cNvPr>
            <p:cNvGrpSpPr/>
            <p:nvPr/>
          </p:nvGrpSpPr>
          <p:grpSpPr>
            <a:xfrm>
              <a:off x="1803384" y="2639836"/>
              <a:ext cx="2171592" cy="2045567"/>
              <a:chOff x="1803384" y="5285507"/>
              <a:chExt cx="2171592" cy="2045567"/>
            </a:xfrm>
          </p:grpSpPr>
          <p:grpSp>
            <p:nvGrpSpPr>
              <p:cNvPr id="1015" name="グループ化 1014">
                <a:extLst>
                  <a:ext uri="{FF2B5EF4-FFF2-40B4-BE49-F238E27FC236}">
                    <a16:creationId xmlns:a16="http://schemas.microsoft.com/office/drawing/2014/main" id="{C74B8715-E65A-4564-95FD-B763E0DABE1C}"/>
                  </a:ext>
                </a:extLst>
              </p:cNvPr>
              <p:cNvGrpSpPr/>
              <p:nvPr/>
            </p:nvGrpSpPr>
            <p:grpSpPr>
              <a:xfrm>
                <a:off x="1845093" y="6031275"/>
                <a:ext cx="2113879" cy="1299799"/>
                <a:chOff x="1803384" y="3496801"/>
                <a:chExt cx="6927924" cy="1230774"/>
              </a:xfrm>
            </p:grpSpPr>
            <p:sp>
              <p:nvSpPr>
                <p:cNvPr id="1048" name="正方形/長方形 1047">
                  <a:extLst>
                    <a:ext uri="{FF2B5EF4-FFF2-40B4-BE49-F238E27FC236}">
                      <a16:creationId xmlns:a16="http://schemas.microsoft.com/office/drawing/2014/main" id="{C132ACFF-846D-405D-B48B-51D309FFF6CD}"/>
                    </a:ext>
                  </a:extLst>
                </p:cNvPr>
                <p:cNvSpPr/>
                <p:nvPr/>
              </p:nvSpPr>
              <p:spPr>
                <a:xfrm>
                  <a:off x="1803384" y="3496801"/>
                  <a:ext cx="45719" cy="1230774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9" name="正方形/長方形 1048">
                  <a:extLst>
                    <a:ext uri="{FF2B5EF4-FFF2-40B4-BE49-F238E27FC236}">
                      <a16:creationId xmlns:a16="http://schemas.microsoft.com/office/drawing/2014/main" id="{22304958-B96F-4D99-A659-280A214BC467}"/>
                    </a:ext>
                  </a:extLst>
                </p:cNvPr>
                <p:cNvSpPr/>
                <p:nvPr/>
              </p:nvSpPr>
              <p:spPr>
                <a:xfrm>
                  <a:off x="8685589" y="3496801"/>
                  <a:ext cx="45719" cy="1230774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6" name="グループ化 1015">
                <a:extLst>
                  <a:ext uri="{FF2B5EF4-FFF2-40B4-BE49-F238E27FC236}">
                    <a16:creationId xmlns:a16="http://schemas.microsoft.com/office/drawing/2014/main" id="{F0633138-C0CE-40C8-BA2C-0CE89BC3D410}"/>
                  </a:ext>
                </a:extLst>
              </p:cNvPr>
              <p:cNvGrpSpPr/>
              <p:nvPr/>
            </p:nvGrpSpPr>
            <p:grpSpPr>
              <a:xfrm>
                <a:off x="1803384" y="5285507"/>
                <a:ext cx="2171592" cy="2011313"/>
                <a:chOff x="1803384" y="2680419"/>
                <a:chExt cx="2171592" cy="2011313"/>
              </a:xfrm>
            </p:grpSpPr>
            <p:grpSp>
              <p:nvGrpSpPr>
                <p:cNvPr id="1017" name="グループ化 1016">
                  <a:extLst>
                    <a:ext uri="{FF2B5EF4-FFF2-40B4-BE49-F238E27FC236}">
                      <a16:creationId xmlns:a16="http://schemas.microsoft.com/office/drawing/2014/main" id="{FD7594E8-BAF3-4D15-84B1-99CBA1499957}"/>
                    </a:ext>
                  </a:extLst>
                </p:cNvPr>
                <p:cNvGrpSpPr/>
                <p:nvPr/>
              </p:nvGrpSpPr>
              <p:grpSpPr>
                <a:xfrm>
                  <a:off x="1803384" y="2680419"/>
                  <a:ext cx="2171592" cy="1977167"/>
                  <a:chOff x="1803384" y="2680419"/>
                  <a:chExt cx="2171592" cy="1977167"/>
                </a:xfrm>
              </p:grpSpPr>
              <p:sp>
                <p:nvSpPr>
                  <p:cNvPr id="1025" name="正方形/長方形 1024">
                    <a:extLst>
                      <a:ext uri="{FF2B5EF4-FFF2-40B4-BE49-F238E27FC236}">
                        <a16:creationId xmlns:a16="http://schemas.microsoft.com/office/drawing/2014/main" id="{5083A40B-E1CC-477F-B2B3-AF1A77F1FB92}"/>
                      </a:ext>
                    </a:extLst>
                  </p:cNvPr>
                  <p:cNvSpPr/>
                  <p:nvPr/>
                </p:nvSpPr>
                <p:spPr>
                  <a:xfrm>
                    <a:off x="2277676" y="3316125"/>
                    <a:ext cx="1205299" cy="370789"/>
                  </a:xfrm>
                  <a:prstGeom prst="rect">
                    <a:avLst/>
                  </a:prstGeom>
                  <a:pattFill prst="shingle">
                    <a:fgClr>
                      <a:srgbClr val="FFC000">
                        <a:lumMod val="40000"/>
                        <a:lumOff val="60000"/>
                      </a:srgbClr>
                    </a:fgClr>
                    <a:bgClr>
                      <a:srgbClr val="5B9BD5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6" name="フリーフォーム: 図形 1025">
                    <a:extLst>
                      <a:ext uri="{FF2B5EF4-FFF2-40B4-BE49-F238E27FC236}">
                        <a16:creationId xmlns:a16="http://schemas.microsoft.com/office/drawing/2014/main" id="{FC91AE20-9E8C-42CA-B056-5509E82B3988}"/>
                      </a:ext>
                    </a:extLst>
                  </p:cNvPr>
                  <p:cNvSpPr/>
                  <p:nvPr/>
                </p:nvSpPr>
                <p:spPr>
                  <a:xfrm>
                    <a:off x="2660008" y="3468475"/>
                    <a:ext cx="461812" cy="216615"/>
                  </a:xfrm>
                  <a:custGeom>
                    <a:avLst/>
                    <a:gdLst>
                      <a:gd name="connsiteX0" fmla="*/ 253581 w 507163"/>
                      <a:gd name="connsiteY0" fmla="*/ 0 h 291514"/>
                      <a:gd name="connsiteX1" fmla="*/ 350136 w 507163"/>
                      <a:gd name="connsiteY1" fmla="*/ 89022 h 291514"/>
                      <a:gd name="connsiteX2" fmla="*/ 354021 w 507163"/>
                      <a:gd name="connsiteY2" fmla="*/ 115785 h 291514"/>
                      <a:gd name="connsiteX3" fmla="*/ 357166 w 507163"/>
                      <a:gd name="connsiteY3" fmla="*/ 115412 h 291514"/>
                      <a:gd name="connsiteX4" fmla="*/ 507163 w 507163"/>
                      <a:gd name="connsiteY4" fmla="*/ 203463 h 291514"/>
                      <a:gd name="connsiteX5" fmla="*/ 357166 w 507163"/>
                      <a:gd name="connsiteY5" fmla="*/ 291514 h 291514"/>
                      <a:gd name="connsiteX6" fmla="*/ 298781 w 507163"/>
                      <a:gd name="connsiteY6" fmla="*/ 284595 h 291514"/>
                      <a:gd name="connsiteX7" fmla="*/ 290248 w 507163"/>
                      <a:gd name="connsiteY7" fmla="*/ 281217 h 291514"/>
                      <a:gd name="connsiteX8" fmla="*/ 253581 w 507163"/>
                      <a:gd name="connsiteY8" fmla="*/ 291514 h 291514"/>
                      <a:gd name="connsiteX9" fmla="*/ 216915 w 507163"/>
                      <a:gd name="connsiteY9" fmla="*/ 281218 h 291514"/>
                      <a:gd name="connsiteX10" fmla="*/ 208383 w 507163"/>
                      <a:gd name="connsiteY10" fmla="*/ 284595 h 291514"/>
                      <a:gd name="connsiteX11" fmla="*/ 149997 w 507163"/>
                      <a:gd name="connsiteY11" fmla="*/ 291514 h 291514"/>
                      <a:gd name="connsiteX12" fmla="*/ 0 w 507163"/>
                      <a:gd name="connsiteY12" fmla="*/ 203463 h 291514"/>
                      <a:gd name="connsiteX13" fmla="*/ 149997 w 507163"/>
                      <a:gd name="connsiteY13" fmla="*/ 115412 h 291514"/>
                      <a:gd name="connsiteX14" fmla="*/ 153142 w 507163"/>
                      <a:gd name="connsiteY14" fmla="*/ 115785 h 291514"/>
                      <a:gd name="connsiteX15" fmla="*/ 157026 w 507163"/>
                      <a:gd name="connsiteY15" fmla="*/ 89022 h 291514"/>
                      <a:gd name="connsiteX16" fmla="*/ 253581 w 507163"/>
                      <a:gd name="connsiteY16" fmla="*/ 0 h 2915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07163" h="291514">
                        <a:moveTo>
                          <a:pt x="253581" y="0"/>
                        </a:moveTo>
                        <a:cubicBezTo>
                          <a:pt x="296987" y="0"/>
                          <a:pt x="334228" y="36708"/>
                          <a:pt x="350136" y="89022"/>
                        </a:cubicBezTo>
                        <a:lnTo>
                          <a:pt x="354021" y="115785"/>
                        </a:lnTo>
                        <a:lnTo>
                          <a:pt x="357166" y="115412"/>
                        </a:lnTo>
                        <a:cubicBezTo>
                          <a:pt x="440007" y="115412"/>
                          <a:pt x="507163" y="154834"/>
                          <a:pt x="507163" y="203463"/>
                        </a:cubicBezTo>
                        <a:cubicBezTo>
                          <a:pt x="507163" y="252092"/>
                          <a:pt x="440007" y="291514"/>
                          <a:pt x="357166" y="291514"/>
                        </a:cubicBezTo>
                        <a:cubicBezTo>
                          <a:pt x="336456" y="291514"/>
                          <a:pt x="316726" y="289050"/>
                          <a:pt x="298781" y="284595"/>
                        </a:cubicBezTo>
                        <a:lnTo>
                          <a:pt x="290248" y="281217"/>
                        </a:lnTo>
                        <a:lnTo>
                          <a:pt x="253581" y="291514"/>
                        </a:lnTo>
                        <a:lnTo>
                          <a:pt x="216915" y="281218"/>
                        </a:lnTo>
                        <a:lnTo>
                          <a:pt x="208383" y="284595"/>
                        </a:lnTo>
                        <a:cubicBezTo>
                          <a:pt x="190437" y="289050"/>
                          <a:pt x="170707" y="291514"/>
                          <a:pt x="149997" y="291514"/>
                        </a:cubicBezTo>
                        <a:cubicBezTo>
                          <a:pt x="67156" y="291514"/>
                          <a:pt x="0" y="252092"/>
                          <a:pt x="0" y="203463"/>
                        </a:cubicBezTo>
                        <a:cubicBezTo>
                          <a:pt x="0" y="154834"/>
                          <a:pt x="67156" y="115412"/>
                          <a:pt x="149997" y="115412"/>
                        </a:cubicBezTo>
                        <a:lnTo>
                          <a:pt x="153142" y="115785"/>
                        </a:lnTo>
                        <a:lnTo>
                          <a:pt x="157026" y="89022"/>
                        </a:lnTo>
                        <a:cubicBezTo>
                          <a:pt x="172934" y="36708"/>
                          <a:pt x="210176" y="0"/>
                          <a:pt x="253581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7" name="正方形/長方形 1026">
                    <a:extLst>
                      <a:ext uri="{FF2B5EF4-FFF2-40B4-BE49-F238E27FC236}">
                        <a16:creationId xmlns:a16="http://schemas.microsoft.com/office/drawing/2014/main" id="{07EC4068-72CB-4E62-AF30-AFF8458ECBD1}"/>
                      </a:ext>
                    </a:extLst>
                  </p:cNvPr>
                  <p:cNvSpPr/>
                  <p:nvPr/>
                </p:nvSpPr>
                <p:spPr>
                  <a:xfrm>
                    <a:off x="2277676" y="3621592"/>
                    <a:ext cx="1205299" cy="93029"/>
                  </a:xfrm>
                  <a:prstGeom prst="rect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28" name="グループ化 1027">
                    <a:extLst>
                      <a:ext uri="{FF2B5EF4-FFF2-40B4-BE49-F238E27FC236}">
                        <a16:creationId xmlns:a16="http://schemas.microsoft.com/office/drawing/2014/main" id="{7340AA83-B0F6-494D-A0CD-DE17BCC4EC1D}"/>
                      </a:ext>
                    </a:extLst>
                  </p:cNvPr>
                  <p:cNvGrpSpPr/>
                  <p:nvPr/>
                </p:nvGrpSpPr>
                <p:grpSpPr>
                  <a:xfrm>
                    <a:off x="1803384" y="2680419"/>
                    <a:ext cx="2171592" cy="1977167"/>
                    <a:chOff x="1803384" y="2680419"/>
                    <a:chExt cx="2171592" cy="1977167"/>
                  </a:xfrm>
                </p:grpSpPr>
                <p:sp>
                  <p:nvSpPr>
                    <p:cNvPr id="1029" name="楕円 1028">
                      <a:extLst>
                        <a:ext uri="{FF2B5EF4-FFF2-40B4-BE49-F238E27FC236}">
                          <a16:creationId xmlns:a16="http://schemas.microsoft.com/office/drawing/2014/main" id="{77C012EE-1E85-40FF-9BEB-D1E6865C29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11424" y="3252817"/>
                      <a:ext cx="155614" cy="230638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30" name="楕円 1029">
                      <a:extLst>
                        <a:ext uri="{FF2B5EF4-FFF2-40B4-BE49-F238E27FC236}">
                          <a16:creationId xmlns:a16="http://schemas.microsoft.com/office/drawing/2014/main" id="{81528F2D-5AFA-4436-A944-C53EE1243B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91596" y="3278495"/>
                      <a:ext cx="299994" cy="176102"/>
                    </a:xfrm>
                    <a:prstGeom prst="ellipse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31" name="楕円 1030">
                      <a:extLst>
                        <a:ext uri="{FF2B5EF4-FFF2-40B4-BE49-F238E27FC236}">
                          <a16:creationId xmlns:a16="http://schemas.microsoft.com/office/drawing/2014/main" id="{4A907397-F477-4D97-B5CC-D68768420D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252" y="3278495"/>
                      <a:ext cx="299994" cy="176102"/>
                    </a:xfrm>
                    <a:prstGeom prst="ellipse">
                      <a:avLst/>
                    </a:prstGeom>
                    <a:solidFill>
                      <a:srgbClr val="FFC000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1032" name="グループ化 1031">
                      <a:extLst>
                        <a:ext uri="{FF2B5EF4-FFF2-40B4-BE49-F238E27FC236}">
                          <a16:creationId xmlns:a16="http://schemas.microsoft.com/office/drawing/2014/main" id="{1E8133DF-9D70-4D95-A029-F185AC999DE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03384" y="2680419"/>
                      <a:ext cx="2171592" cy="1977167"/>
                      <a:chOff x="1803384" y="2680419"/>
                      <a:chExt cx="2171592" cy="1977167"/>
                    </a:xfrm>
                  </p:grpSpPr>
                  <p:sp>
                    <p:nvSpPr>
                      <p:cNvPr id="1033" name="四角形: 上の 2 つの角を丸める 1032">
                        <a:extLst>
                          <a:ext uri="{FF2B5EF4-FFF2-40B4-BE49-F238E27FC236}">
                            <a16:creationId xmlns:a16="http://schemas.microsoft.com/office/drawing/2014/main" id="{8E7E8D8F-EC3D-4E98-880A-271A5570BD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62263" y="2680419"/>
                        <a:ext cx="47625" cy="158332"/>
                      </a:xfrm>
                      <a:prstGeom prst="round2SameRect">
                        <a:avLst>
                          <a:gd name="adj1" fmla="val 0"/>
                          <a:gd name="adj2" fmla="val 0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034" name="四角形: 上の 2 つの角を丸める 1033">
                        <a:extLst>
                          <a:ext uri="{FF2B5EF4-FFF2-40B4-BE49-F238E27FC236}">
                            <a16:creationId xmlns:a16="http://schemas.microsoft.com/office/drawing/2014/main" id="{326E040A-A76E-4FD1-908C-D7CF328D05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86063" y="2748304"/>
                        <a:ext cx="209550" cy="194921"/>
                      </a:xfrm>
                      <a:prstGeom prst="round2SameRect">
                        <a:avLst>
                          <a:gd name="adj1" fmla="val 28883"/>
                          <a:gd name="adj2" fmla="val 0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035" name="四角形: 上の 2 つの角を丸める 1034">
                        <a:extLst>
                          <a:ext uri="{FF2B5EF4-FFF2-40B4-BE49-F238E27FC236}">
                            <a16:creationId xmlns:a16="http://schemas.microsoft.com/office/drawing/2014/main" id="{07C7DA2A-90F0-42A2-8888-7A60A82EB0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33676" y="2846935"/>
                        <a:ext cx="314324" cy="119402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rgbClr val="6633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1036" name="グループ化 1035">
                        <a:extLst>
                          <a:ext uri="{FF2B5EF4-FFF2-40B4-BE49-F238E27FC236}">
                            <a16:creationId xmlns:a16="http://schemas.microsoft.com/office/drawing/2014/main" id="{9685A64E-FFE8-4596-8221-69B8D32881A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803384" y="2959676"/>
                        <a:ext cx="2171592" cy="1697910"/>
                        <a:chOff x="1803384" y="2959676"/>
                        <a:chExt cx="2171592" cy="1697910"/>
                      </a:xfrm>
                    </p:grpSpPr>
                    <p:sp>
                      <p:nvSpPr>
                        <p:cNvPr id="1037" name="正方形/長方形 1036">
                          <a:extLst>
                            <a:ext uri="{FF2B5EF4-FFF2-40B4-BE49-F238E27FC236}">
                              <a16:creationId xmlns:a16="http://schemas.microsoft.com/office/drawing/2014/main" id="{D23E5C63-8347-4BD3-AA93-8AC72245C6E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60599" y="3613914"/>
                          <a:ext cx="85725" cy="104367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38" name="正方形/長方形 1037">
                          <a:extLst>
                            <a:ext uri="{FF2B5EF4-FFF2-40B4-BE49-F238E27FC236}">
                              <a16:creationId xmlns:a16="http://schemas.microsoft.com/office/drawing/2014/main" id="{7E569D51-7523-44B4-B57F-65FF9EC1AA7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28898" y="3613914"/>
                          <a:ext cx="85725" cy="104367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39" name="楕円 1038">
                          <a:extLst>
                            <a:ext uri="{FF2B5EF4-FFF2-40B4-BE49-F238E27FC236}">
                              <a16:creationId xmlns:a16="http://schemas.microsoft.com/office/drawing/2014/main" id="{7493AD36-7ABB-4967-8AF3-3EE99DC40D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0700000">
                          <a:off x="2142829" y="3485443"/>
                          <a:ext cx="262150" cy="180730"/>
                        </a:xfrm>
                        <a:prstGeom prst="ellipse">
                          <a:avLst/>
                        </a:prstGeom>
                        <a:solidFill>
                          <a:srgbClr val="FFC000">
                            <a:lumMod val="60000"/>
                            <a:lumOff val="40000"/>
                          </a:srgb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40" name="楕円 1039">
                          <a:extLst>
                            <a:ext uri="{FF2B5EF4-FFF2-40B4-BE49-F238E27FC236}">
                              <a16:creationId xmlns:a16="http://schemas.microsoft.com/office/drawing/2014/main" id="{4CF71D10-B2E1-44D5-ADC1-3497938FA7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900000" flipH="1">
                          <a:off x="3379443" y="3485444"/>
                          <a:ext cx="262150" cy="180730"/>
                        </a:xfrm>
                        <a:prstGeom prst="ellipse">
                          <a:avLst/>
                        </a:prstGeom>
                        <a:solidFill>
                          <a:srgbClr val="FFC000">
                            <a:lumMod val="60000"/>
                            <a:lumOff val="40000"/>
                          </a:srgb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wrap="square" rtlCol="0" anchor="ctr">
                          <a:noAutofit/>
                        </a:bodyPr>
                        <a:lstStyle/>
                        <a:p>
                          <a:pPr marL="0" marR="0" lvl="0" indent="0" algn="ctr" defTabSz="4572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游ゴシック" panose="020B0400000000000000" pitchFamily="50" charset="-128"/>
                            <a:cs typeface="+mn-cs"/>
                          </a:endParaRPr>
                        </a:p>
                      </p:txBody>
                    </p:sp>
                    <p:grpSp>
                      <p:nvGrpSpPr>
                        <p:cNvPr id="1041" name="グループ化 1040">
                          <a:extLst>
                            <a:ext uri="{FF2B5EF4-FFF2-40B4-BE49-F238E27FC236}">
                              <a16:creationId xmlns:a16="http://schemas.microsoft.com/office/drawing/2014/main" id="{EC0A63CF-3B00-4777-AADC-7BC05E4DDE2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803384" y="2959676"/>
                          <a:ext cx="2171592" cy="671729"/>
                          <a:chOff x="1803384" y="2959676"/>
                          <a:chExt cx="2171592" cy="671729"/>
                        </a:xfrm>
                      </p:grpSpPr>
                      <p:grpSp>
                        <p:nvGrpSpPr>
                          <p:cNvPr id="1042" name="グループ化 1041">
                            <a:extLst>
                              <a:ext uri="{FF2B5EF4-FFF2-40B4-BE49-F238E27FC236}">
                                <a16:creationId xmlns:a16="http://schemas.microsoft.com/office/drawing/2014/main" id="{792AE625-87E4-4211-BAD9-9F3171BA658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901685" y="3184174"/>
                            <a:ext cx="1974990" cy="447231"/>
                            <a:chOff x="1901685" y="3147673"/>
                            <a:chExt cx="1974990" cy="532847"/>
                          </a:xfrm>
                        </p:grpSpPr>
                        <p:sp>
                          <p:nvSpPr>
                            <p:cNvPr id="1046" name="フリーフォーム: 図形 1045">
                              <a:extLst>
                                <a:ext uri="{FF2B5EF4-FFF2-40B4-BE49-F238E27FC236}">
                                  <a16:creationId xmlns:a16="http://schemas.microsoft.com/office/drawing/2014/main" id="{423482B5-279E-4D05-8DFF-FC265BC823E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947982" y="3168975"/>
                              <a:ext cx="1882396" cy="511545"/>
                            </a:xfrm>
                            <a:custGeom>
                              <a:avLst/>
                              <a:gdLst>
                                <a:gd name="connsiteX0" fmla="*/ 938093 w 1882396"/>
                                <a:gd name="connsiteY0" fmla="*/ 0 h 511545"/>
                                <a:gd name="connsiteX1" fmla="*/ 1408042 w 1882396"/>
                                <a:gd name="connsiteY1" fmla="*/ 127197 h 511545"/>
                                <a:gd name="connsiteX2" fmla="*/ 1413297 w 1882396"/>
                                <a:gd name="connsiteY2" fmla="*/ 132126 h 511545"/>
                                <a:gd name="connsiteX3" fmla="*/ 1413473 w 1882396"/>
                                <a:gd name="connsiteY3" fmla="*/ 131230 h 511545"/>
                                <a:gd name="connsiteX4" fmla="*/ 1413475 w 1882396"/>
                                <a:gd name="connsiteY4" fmla="*/ 131231 h 511545"/>
                                <a:gd name="connsiteX5" fmla="*/ 1687961 w 1882396"/>
                                <a:gd name="connsiteY5" fmla="*/ 302315 h 511545"/>
                                <a:gd name="connsiteX6" fmla="*/ 1858177 w 1882396"/>
                                <a:gd name="connsiteY6" fmla="*/ 353917 h 511545"/>
                                <a:gd name="connsiteX7" fmla="*/ 1882396 w 1882396"/>
                                <a:gd name="connsiteY7" fmla="*/ 358011 h 511545"/>
                                <a:gd name="connsiteX8" fmla="*/ 1819004 w 1882396"/>
                                <a:gd name="connsiteY8" fmla="*/ 511545 h 511545"/>
                                <a:gd name="connsiteX9" fmla="*/ 1721067 w 1882396"/>
                                <a:gd name="connsiteY9" fmla="*/ 505099 h 511545"/>
                                <a:gd name="connsiteX10" fmla="*/ 1598979 w 1882396"/>
                                <a:gd name="connsiteY10" fmla="*/ 469160 h 511545"/>
                                <a:gd name="connsiteX11" fmla="*/ 1491307 w 1882396"/>
                                <a:gd name="connsiteY11" fmla="*/ 410315 h 511545"/>
                                <a:gd name="connsiteX12" fmla="*/ 1456101 w 1882396"/>
                                <a:gd name="connsiteY12" fmla="*/ 374077 h 511545"/>
                                <a:gd name="connsiteX13" fmla="*/ 1371427 w 1882396"/>
                                <a:gd name="connsiteY13" fmla="*/ 315203 h 511545"/>
                                <a:gd name="connsiteX14" fmla="*/ 1324728 w 1882396"/>
                                <a:gd name="connsiteY14" fmla="*/ 301958 h 511545"/>
                                <a:gd name="connsiteX15" fmla="*/ 1330999 w 1882396"/>
                                <a:gd name="connsiteY15" fmla="*/ 285318 h 511545"/>
                                <a:gd name="connsiteX16" fmla="*/ 1125021 w 1882396"/>
                                <a:gd name="connsiteY16" fmla="*/ 174978 h 511545"/>
                                <a:gd name="connsiteX17" fmla="*/ 979373 w 1882396"/>
                                <a:gd name="connsiteY17" fmla="*/ 207297 h 511545"/>
                                <a:gd name="connsiteX18" fmla="*/ 938093 w 1882396"/>
                                <a:gd name="connsiteY18" fmla="*/ 240095 h 511545"/>
                                <a:gd name="connsiteX19" fmla="*/ 896814 w 1882396"/>
                                <a:gd name="connsiteY19" fmla="*/ 207297 h 511545"/>
                                <a:gd name="connsiteX20" fmla="*/ 751165 w 1882396"/>
                                <a:gd name="connsiteY20" fmla="*/ 174978 h 511545"/>
                                <a:gd name="connsiteX21" fmla="*/ 545187 w 1882396"/>
                                <a:gd name="connsiteY21" fmla="*/ 285318 h 511545"/>
                                <a:gd name="connsiteX22" fmla="*/ 551301 w 1882396"/>
                                <a:gd name="connsiteY22" fmla="*/ 301541 h 511545"/>
                                <a:gd name="connsiteX23" fmla="*/ 504003 w 1882396"/>
                                <a:gd name="connsiteY23" fmla="*/ 315203 h 511545"/>
                                <a:gd name="connsiteX24" fmla="*/ 420321 w 1882396"/>
                                <a:gd name="connsiteY24" fmla="*/ 374077 h 511545"/>
                                <a:gd name="connsiteX25" fmla="*/ 391089 w 1882396"/>
                                <a:gd name="connsiteY25" fmla="*/ 410315 h 511545"/>
                                <a:gd name="connsiteX26" fmla="*/ 283418 w 1882396"/>
                                <a:gd name="connsiteY26" fmla="*/ 469160 h 511545"/>
                                <a:gd name="connsiteX27" fmla="*/ 161329 w 1882396"/>
                                <a:gd name="connsiteY27" fmla="*/ 505099 h 511545"/>
                                <a:gd name="connsiteX28" fmla="*/ 63392 w 1882396"/>
                                <a:gd name="connsiteY28" fmla="*/ 511545 h 511545"/>
                                <a:gd name="connsiteX29" fmla="*/ 0 w 1882396"/>
                                <a:gd name="connsiteY29" fmla="*/ 358011 h 511545"/>
                                <a:gd name="connsiteX30" fmla="*/ 24220 w 1882396"/>
                                <a:gd name="connsiteY30" fmla="*/ 353917 h 511545"/>
                                <a:gd name="connsiteX31" fmla="*/ 194435 w 1882396"/>
                                <a:gd name="connsiteY31" fmla="*/ 302315 h 511545"/>
                                <a:gd name="connsiteX32" fmla="*/ 348076 w 1882396"/>
                                <a:gd name="connsiteY32" fmla="*/ 225377 h 511545"/>
                                <a:gd name="connsiteX33" fmla="*/ 438929 w 1882396"/>
                                <a:gd name="connsiteY33" fmla="*/ 154598 h 511545"/>
                                <a:gd name="connsiteX34" fmla="*/ 468144 w 1882396"/>
                                <a:gd name="connsiteY34" fmla="*/ 127197 h 511545"/>
                                <a:gd name="connsiteX35" fmla="*/ 938093 w 1882396"/>
                                <a:gd name="connsiteY35" fmla="*/ 0 h 511545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  <a:cxn ang="0">
                                  <a:pos x="connsiteX8" y="connsiteY8"/>
                                </a:cxn>
                                <a:cxn ang="0">
                                  <a:pos x="connsiteX9" y="connsiteY9"/>
                                </a:cxn>
                                <a:cxn ang="0">
                                  <a:pos x="connsiteX10" y="connsiteY10"/>
                                </a:cxn>
                                <a:cxn ang="0">
                                  <a:pos x="connsiteX11" y="connsiteY11"/>
                                </a:cxn>
                                <a:cxn ang="0">
                                  <a:pos x="connsiteX12" y="connsiteY12"/>
                                </a:cxn>
                                <a:cxn ang="0">
                                  <a:pos x="connsiteX13" y="connsiteY13"/>
                                </a:cxn>
                                <a:cxn ang="0">
                                  <a:pos x="connsiteX14" y="connsiteY14"/>
                                </a:cxn>
                                <a:cxn ang="0">
                                  <a:pos x="connsiteX15" y="connsiteY15"/>
                                </a:cxn>
                                <a:cxn ang="0">
                                  <a:pos x="connsiteX16" y="connsiteY16"/>
                                </a:cxn>
                                <a:cxn ang="0">
                                  <a:pos x="connsiteX17" y="connsiteY17"/>
                                </a:cxn>
                                <a:cxn ang="0">
                                  <a:pos x="connsiteX18" y="connsiteY18"/>
                                </a:cxn>
                                <a:cxn ang="0">
                                  <a:pos x="connsiteX19" y="connsiteY19"/>
                                </a:cxn>
                                <a:cxn ang="0">
                                  <a:pos x="connsiteX20" y="connsiteY20"/>
                                </a:cxn>
                                <a:cxn ang="0">
                                  <a:pos x="connsiteX21" y="connsiteY21"/>
                                </a:cxn>
                                <a:cxn ang="0">
                                  <a:pos x="connsiteX22" y="connsiteY22"/>
                                </a:cxn>
                                <a:cxn ang="0">
                                  <a:pos x="connsiteX23" y="connsiteY23"/>
                                </a:cxn>
                                <a:cxn ang="0">
                                  <a:pos x="connsiteX24" y="connsiteY24"/>
                                </a:cxn>
                                <a:cxn ang="0">
                                  <a:pos x="connsiteX25" y="connsiteY25"/>
                                </a:cxn>
                                <a:cxn ang="0">
                                  <a:pos x="connsiteX26" y="connsiteY26"/>
                                </a:cxn>
                                <a:cxn ang="0">
                                  <a:pos x="connsiteX27" y="connsiteY27"/>
                                </a:cxn>
                                <a:cxn ang="0">
                                  <a:pos x="connsiteX28" y="connsiteY28"/>
                                </a:cxn>
                                <a:cxn ang="0">
                                  <a:pos x="connsiteX29" y="connsiteY29"/>
                                </a:cxn>
                                <a:cxn ang="0">
                                  <a:pos x="connsiteX30" y="connsiteY30"/>
                                </a:cxn>
                                <a:cxn ang="0">
                                  <a:pos x="connsiteX31" y="connsiteY31"/>
                                </a:cxn>
                                <a:cxn ang="0">
                                  <a:pos x="connsiteX32" y="connsiteY32"/>
                                </a:cxn>
                                <a:cxn ang="0">
                                  <a:pos x="connsiteX33" y="connsiteY33"/>
                                </a:cxn>
                                <a:cxn ang="0">
                                  <a:pos x="connsiteX34" y="connsiteY34"/>
                                </a:cxn>
                                <a:cxn ang="0">
                                  <a:pos x="connsiteX35" y="connsiteY35"/>
                                </a:cxn>
                              </a:cxnLst>
                              <a:rect l="l" t="t" r="r" b="b"/>
                              <a:pathLst>
                                <a:path w="1882396" h="511545">
                                  <a:moveTo>
                                    <a:pt x="938093" y="0"/>
                                  </a:moveTo>
                                  <a:cubicBezTo>
                                    <a:pt x="1133719" y="0"/>
                                    <a:pt x="1306195" y="50455"/>
                                    <a:pt x="1408042" y="127197"/>
                                  </a:cubicBezTo>
                                  <a:lnTo>
                                    <a:pt x="1413297" y="132126"/>
                                  </a:lnTo>
                                  <a:cubicBezTo>
                                    <a:pt x="1413356" y="131828"/>
                                    <a:pt x="1413414" y="131529"/>
                                    <a:pt x="1413473" y="131230"/>
                                  </a:cubicBezTo>
                                  <a:cubicBezTo>
                                    <a:pt x="1413474" y="131230"/>
                                    <a:pt x="1413474" y="131231"/>
                                    <a:pt x="1413475" y="131231"/>
                                  </a:cubicBezTo>
                                  <a:cubicBezTo>
                                    <a:pt x="1480625" y="198187"/>
                                    <a:pt x="1577082" y="258307"/>
                                    <a:pt x="1687961" y="302315"/>
                                  </a:cubicBezTo>
                                  <a:cubicBezTo>
                                    <a:pt x="1743401" y="324319"/>
                                    <a:pt x="1800905" y="341683"/>
                                    <a:pt x="1858177" y="353917"/>
                                  </a:cubicBezTo>
                                  <a:lnTo>
                                    <a:pt x="1882396" y="358011"/>
                                  </a:lnTo>
                                  <a:lnTo>
                                    <a:pt x="1819004" y="511545"/>
                                  </a:lnTo>
                                  <a:lnTo>
                                    <a:pt x="1721067" y="505099"/>
                                  </a:lnTo>
                                  <a:cubicBezTo>
                                    <a:pt x="1681116" y="497908"/>
                                    <a:pt x="1639729" y="485971"/>
                                    <a:pt x="1598979" y="469160"/>
                                  </a:cubicBezTo>
                                  <a:cubicBezTo>
                                    <a:pt x="1558229" y="452350"/>
                                    <a:pt x="1521975" y="432256"/>
                                    <a:pt x="1491307" y="410315"/>
                                  </a:cubicBezTo>
                                  <a:lnTo>
                                    <a:pt x="1456101" y="374077"/>
                                  </a:lnTo>
                                  <a:cubicBezTo>
                                    <a:pt x="1434770" y="349633"/>
                                    <a:pt x="1406088" y="330361"/>
                                    <a:pt x="1371427" y="315203"/>
                                  </a:cubicBezTo>
                                  <a:lnTo>
                                    <a:pt x="1324728" y="301958"/>
                                  </a:lnTo>
                                  <a:lnTo>
                                    <a:pt x="1330999" y="285318"/>
                                  </a:lnTo>
                                  <a:cubicBezTo>
                                    <a:pt x="1330999" y="224380"/>
                                    <a:pt x="1238780" y="174978"/>
                                    <a:pt x="1125021" y="174978"/>
                                  </a:cubicBezTo>
                                  <a:cubicBezTo>
                                    <a:pt x="1068142" y="174978"/>
                                    <a:pt x="1016647" y="187329"/>
                                    <a:pt x="979373" y="207297"/>
                                  </a:cubicBezTo>
                                  <a:lnTo>
                                    <a:pt x="938093" y="240095"/>
                                  </a:lnTo>
                                  <a:lnTo>
                                    <a:pt x="896814" y="207297"/>
                                  </a:lnTo>
                                  <a:cubicBezTo>
                                    <a:pt x="859539" y="187329"/>
                                    <a:pt x="808044" y="174978"/>
                                    <a:pt x="751165" y="174978"/>
                                  </a:cubicBezTo>
                                  <a:cubicBezTo>
                                    <a:pt x="637406" y="174978"/>
                                    <a:pt x="545187" y="224380"/>
                                    <a:pt x="545187" y="285318"/>
                                  </a:cubicBezTo>
                                  <a:lnTo>
                                    <a:pt x="551301" y="301541"/>
                                  </a:lnTo>
                                  <a:lnTo>
                                    <a:pt x="504003" y="315203"/>
                                  </a:lnTo>
                                  <a:cubicBezTo>
                                    <a:pt x="469937" y="330361"/>
                                    <a:pt x="441653" y="349633"/>
                                    <a:pt x="420321" y="374077"/>
                                  </a:cubicBezTo>
                                  <a:lnTo>
                                    <a:pt x="391089" y="410315"/>
                                  </a:lnTo>
                                  <a:cubicBezTo>
                                    <a:pt x="360421" y="432256"/>
                                    <a:pt x="324167" y="452350"/>
                                    <a:pt x="283418" y="469160"/>
                                  </a:cubicBezTo>
                                  <a:cubicBezTo>
                                    <a:pt x="242668" y="485971"/>
                                    <a:pt x="201281" y="497908"/>
                                    <a:pt x="161329" y="505099"/>
                                  </a:cubicBezTo>
                                  <a:lnTo>
                                    <a:pt x="63392" y="511545"/>
                                  </a:lnTo>
                                  <a:lnTo>
                                    <a:pt x="0" y="358011"/>
                                  </a:lnTo>
                                  <a:lnTo>
                                    <a:pt x="24220" y="353917"/>
                                  </a:lnTo>
                                  <a:cubicBezTo>
                                    <a:pt x="81491" y="341683"/>
                                    <a:pt x="138996" y="324319"/>
                                    <a:pt x="194435" y="302315"/>
                                  </a:cubicBezTo>
                                  <a:cubicBezTo>
                                    <a:pt x="249874" y="280311"/>
                                    <a:pt x="301708" y="254279"/>
                                    <a:pt x="348076" y="225377"/>
                                  </a:cubicBezTo>
                                  <a:lnTo>
                                    <a:pt x="438929" y="154598"/>
                                  </a:lnTo>
                                  <a:lnTo>
                                    <a:pt x="468144" y="127197"/>
                                  </a:lnTo>
                                  <a:cubicBezTo>
                                    <a:pt x="569991" y="50455"/>
                                    <a:pt x="742468" y="0"/>
                                    <a:pt x="938093" y="0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FFC000">
                                <a:lumMod val="60000"/>
                                <a:lumOff val="40000"/>
                              </a:srgbClr>
                            </a:solidFill>
                            <a:ln w="1270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wrap="square" rtlCol="0" anchor="ctr">
                              <a:noAutofit/>
                            </a:bodyPr>
                            <a:lstStyle/>
                            <a:p>
                              <a:pPr marL="0" marR="0" lvl="0" indent="0" algn="ctr" defTabSz="4572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ja-JP" altLang="en-US" sz="1800" b="0" i="0" u="none" strike="noStrike" kern="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游ゴシック" panose="020B0400000000000000" pitchFamily="50" charset="-128"/>
                                <a:cs typeface="+mn-cs"/>
                              </a:endParaRPr>
                            </a:p>
                          </p:txBody>
                        </p:sp>
                        <p:sp>
                          <p:nvSpPr>
                            <p:cNvPr id="1047" name="フリーフォーム: 図形 1046">
                              <a:extLst>
                                <a:ext uri="{FF2B5EF4-FFF2-40B4-BE49-F238E27FC236}">
                                  <a16:creationId xmlns:a16="http://schemas.microsoft.com/office/drawing/2014/main" id="{1B30276F-D3EA-45BB-B013-85E2C0DDA9C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901685" y="3147673"/>
                              <a:ext cx="1974990" cy="519616"/>
                            </a:xfrm>
                            <a:custGeom>
                              <a:avLst/>
                              <a:gdLst>
                                <a:gd name="connsiteX0" fmla="*/ 938093 w 1882396"/>
                                <a:gd name="connsiteY0" fmla="*/ 0 h 511545"/>
                                <a:gd name="connsiteX1" fmla="*/ 1408042 w 1882396"/>
                                <a:gd name="connsiteY1" fmla="*/ 127197 h 511545"/>
                                <a:gd name="connsiteX2" fmla="*/ 1413297 w 1882396"/>
                                <a:gd name="connsiteY2" fmla="*/ 132126 h 511545"/>
                                <a:gd name="connsiteX3" fmla="*/ 1413473 w 1882396"/>
                                <a:gd name="connsiteY3" fmla="*/ 131230 h 511545"/>
                                <a:gd name="connsiteX4" fmla="*/ 1413475 w 1882396"/>
                                <a:gd name="connsiteY4" fmla="*/ 131231 h 511545"/>
                                <a:gd name="connsiteX5" fmla="*/ 1687961 w 1882396"/>
                                <a:gd name="connsiteY5" fmla="*/ 302315 h 511545"/>
                                <a:gd name="connsiteX6" fmla="*/ 1858177 w 1882396"/>
                                <a:gd name="connsiteY6" fmla="*/ 353917 h 511545"/>
                                <a:gd name="connsiteX7" fmla="*/ 1882396 w 1882396"/>
                                <a:gd name="connsiteY7" fmla="*/ 358011 h 511545"/>
                                <a:gd name="connsiteX8" fmla="*/ 1819004 w 1882396"/>
                                <a:gd name="connsiteY8" fmla="*/ 511545 h 511545"/>
                                <a:gd name="connsiteX9" fmla="*/ 1721067 w 1882396"/>
                                <a:gd name="connsiteY9" fmla="*/ 505099 h 511545"/>
                                <a:gd name="connsiteX10" fmla="*/ 1598979 w 1882396"/>
                                <a:gd name="connsiteY10" fmla="*/ 469160 h 511545"/>
                                <a:gd name="connsiteX11" fmla="*/ 1491307 w 1882396"/>
                                <a:gd name="connsiteY11" fmla="*/ 410315 h 511545"/>
                                <a:gd name="connsiteX12" fmla="*/ 1456101 w 1882396"/>
                                <a:gd name="connsiteY12" fmla="*/ 374077 h 511545"/>
                                <a:gd name="connsiteX13" fmla="*/ 1371427 w 1882396"/>
                                <a:gd name="connsiteY13" fmla="*/ 315203 h 511545"/>
                                <a:gd name="connsiteX14" fmla="*/ 1324728 w 1882396"/>
                                <a:gd name="connsiteY14" fmla="*/ 301958 h 511545"/>
                                <a:gd name="connsiteX15" fmla="*/ 1330999 w 1882396"/>
                                <a:gd name="connsiteY15" fmla="*/ 285318 h 511545"/>
                                <a:gd name="connsiteX16" fmla="*/ 1125021 w 1882396"/>
                                <a:gd name="connsiteY16" fmla="*/ 174978 h 511545"/>
                                <a:gd name="connsiteX17" fmla="*/ 979373 w 1882396"/>
                                <a:gd name="connsiteY17" fmla="*/ 207297 h 511545"/>
                                <a:gd name="connsiteX18" fmla="*/ 938093 w 1882396"/>
                                <a:gd name="connsiteY18" fmla="*/ 240095 h 511545"/>
                                <a:gd name="connsiteX19" fmla="*/ 896814 w 1882396"/>
                                <a:gd name="connsiteY19" fmla="*/ 207297 h 511545"/>
                                <a:gd name="connsiteX20" fmla="*/ 751165 w 1882396"/>
                                <a:gd name="connsiteY20" fmla="*/ 174978 h 511545"/>
                                <a:gd name="connsiteX21" fmla="*/ 545187 w 1882396"/>
                                <a:gd name="connsiteY21" fmla="*/ 285318 h 511545"/>
                                <a:gd name="connsiteX22" fmla="*/ 551301 w 1882396"/>
                                <a:gd name="connsiteY22" fmla="*/ 301541 h 511545"/>
                                <a:gd name="connsiteX23" fmla="*/ 504003 w 1882396"/>
                                <a:gd name="connsiteY23" fmla="*/ 315203 h 511545"/>
                                <a:gd name="connsiteX24" fmla="*/ 420321 w 1882396"/>
                                <a:gd name="connsiteY24" fmla="*/ 374077 h 511545"/>
                                <a:gd name="connsiteX25" fmla="*/ 391089 w 1882396"/>
                                <a:gd name="connsiteY25" fmla="*/ 410315 h 511545"/>
                                <a:gd name="connsiteX26" fmla="*/ 283418 w 1882396"/>
                                <a:gd name="connsiteY26" fmla="*/ 469160 h 511545"/>
                                <a:gd name="connsiteX27" fmla="*/ 161329 w 1882396"/>
                                <a:gd name="connsiteY27" fmla="*/ 505099 h 511545"/>
                                <a:gd name="connsiteX28" fmla="*/ 63392 w 1882396"/>
                                <a:gd name="connsiteY28" fmla="*/ 511545 h 511545"/>
                                <a:gd name="connsiteX29" fmla="*/ 0 w 1882396"/>
                                <a:gd name="connsiteY29" fmla="*/ 358011 h 511545"/>
                                <a:gd name="connsiteX30" fmla="*/ 24220 w 1882396"/>
                                <a:gd name="connsiteY30" fmla="*/ 353917 h 511545"/>
                                <a:gd name="connsiteX31" fmla="*/ 194435 w 1882396"/>
                                <a:gd name="connsiteY31" fmla="*/ 302315 h 511545"/>
                                <a:gd name="connsiteX32" fmla="*/ 348076 w 1882396"/>
                                <a:gd name="connsiteY32" fmla="*/ 225377 h 511545"/>
                                <a:gd name="connsiteX33" fmla="*/ 438929 w 1882396"/>
                                <a:gd name="connsiteY33" fmla="*/ 154598 h 511545"/>
                                <a:gd name="connsiteX34" fmla="*/ 468144 w 1882396"/>
                                <a:gd name="connsiteY34" fmla="*/ 127197 h 511545"/>
                                <a:gd name="connsiteX35" fmla="*/ 938093 w 1882396"/>
                                <a:gd name="connsiteY35" fmla="*/ 0 h 511545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  <a:cxn ang="0">
                                  <a:pos x="connsiteX8" y="connsiteY8"/>
                                </a:cxn>
                                <a:cxn ang="0">
                                  <a:pos x="connsiteX9" y="connsiteY9"/>
                                </a:cxn>
                                <a:cxn ang="0">
                                  <a:pos x="connsiteX10" y="connsiteY10"/>
                                </a:cxn>
                                <a:cxn ang="0">
                                  <a:pos x="connsiteX11" y="connsiteY11"/>
                                </a:cxn>
                                <a:cxn ang="0">
                                  <a:pos x="connsiteX12" y="connsiteY12"/>
                                </a:cxn>
                                <a:cxn ang="0">
                                  <a:pos x="connsiteX13" y="connsiteY13"/>
                                </a:cxn>
                                <a:cxn ang="0">
                                  <a:pos x="connsiteX14" y="connsiteY14"/>
                                </a:cxn>
                                <a:cxn ang="0">
                                  <a:pos x="connsiteX15" y="connsiteY15"/>
                                </a:cxn>
                                <a:cxn ang="0">
                                  <a:pos x="connsiteX16" y="connsiteY16"/>
                                </a:cxn>
                                <a:cxn ang="0">
                                  <a:pos x="connsiteX17" y="connsiteY17"/>
                                </a:cxn>
                                <a:cxn ang="0">
                                  <a:pos x="connsiteX18" y="connsiteY18"/>
                                </a:cxn>
                                <a:cxn ang="0">
                                  <a:pos x="connsiteX19" y="connsiteY19"/>
                                </a:cxn>
                                <a:cxn ang="0">
                                  <a:pos x="connsiteX20" y="connsiteY20"/>
                                </a:cxn>
                                <a:cxn ang="0">
                                  <a:pos x="connsiteX21" y="connsiteY21"/>
                                </a:cxn>
                                <a:cxn ang="0">
                                  <a:pos x="connsiteX22" y="connsiteY22"/>
                                </a:cxn>
                                <a:cxn ang="0">
                                  <a:pos x="connsiteX23" y="connsiteY23"/>
                                </a:cxn>
                                <a:cxn ang="0">
                                  <a:pos x="connsiteX24" y="connsiteY24"/>
                                </a:cxn>
                                <a:cxn ang="0">
                                  <a:pos x="connsiteX25" y="connsiteY25"/>
                                </a:cxn>
                                <a:cxn ang="0">
                                  <a:pos x="connsiteX26" y="connsiteY26"/>
                                </a:cxn>
                                <a:cxn ang="0">
                                  <a:pos x="connsiteX27" y="connsiteY27"/>
                                </a:cxn>
                                <a:cxn ang="0">
                                  <a:pos x="connsiteX28" y="connsiteY28"/>
                                </a:cxn>
                                <a:cxn ang="0">
                                  <a:pos x="connsiteX29" y="connsiteY29"/>
                                </a:cxn>
                                <a:cxn ang="0">
                                  <a:pos x="connsiteX30" y="connsiteY30"/>
                                </a:cxn>
                                <a:cxn ang="0">
                                  <a:pos x="connsiteX31" y="connsiteY31"/>
                                </a:cxn>
                                <a:cxn ang="0">
                                  <a:pos x="connsiteX32" y="connsiteY32"/>
                                </a:cxn>
                                <a:cxn ang="0">
                                  <a:pos x="connsiteX33" y="connsiteY33"/>
                                </a:cxn>
                                <a:cxn ang="0">
                                  <a:pos x="connsiteX34" y="connsiteY34"/>
                                </a:cxn>
                                <a:cxn ang="0">
                                  <a:pos x="connsiteX35" y="connsiteY35"/>
                                </a:cxn>
                              </a:cxnLst>
                              <a:rect l="l" t="t" r="r" b="b"/>
                              <a:pathLst>
                                <a:path w="1882396" h="511545">
                                  <a:moveTo>
                                    <a:pt x="938093" y="0"/>
                                  </a:moveTo>
                                  <a:cubicBezTo>
                                    <a:pt x="1133719" y="0"/>
                                    <a:pt x="1306195" y="50455"/>
                                    <a:pt x="1408042" y="127197"/>
                                  </a:cubicBezTo>
                                  <a:lnTo>
                                    <a:pt x="1413297" y="132126"/>
                                  </a:lnTo>
                                  <a:cubicBezTo>
                                    <a:pt x="1413356" y="131828"/>
                                    <a:pt x="1413414" y="131529"/>
                                    <a:pt x="1413473" y="131230"/>
                                  </a:cubicBezTo>
                                  <a:cubicBezTo>
                                    <a:pt x="1413474" y="131230"/>
                                    <a:pt x="1413474" y="131231"/>
                                    <a:pt x="1413475" y="131231"/>
                                  </a:cubicBezTo>
                                  <a:cubicBezTo>
                                    <a:pt x="1480625" y="198187"/>
                                    <a:pt x="1577082" y="258307"/>
                                    <a:pt x="1687961" y="302315"/>
                                  </a:cubicBezTo>
                                  <a:cubicBezTo>
                                    <a:pt x="1743401" y="324319"/>
                                    <a:pt x="1800905" y="341683"/>
                                    <a:pt x="1858177" y="353917"/>
                                  </a:cubicBezTo>
                                  <a:lnTo>
                                    <a:pt x="1882396" y="358011"/>
                                  </a:lnTo>
                                  <a:lnTo>
                                    <a:pt x="1819004" y="511545"/>
                                  </a:lnTo>
                                  <a:lnTo>
                                    <a:pt x="1721067" y="505099"/>
                                  </a:lnTo>
                                  <a:cubicBezTo>
                                    <a:pt x="1681116" y="497908"/>
                                    <a:pt x="1639729" y="485971"/>
                                    <a:pt x="1598979" y="469160"/>
                                  </a:cubicBezTo>
                                  <a:cubicBezTo>
                                    <a:pt x="1558229" y="452350"/>
                                    <a:pt x="1521975" y="432256"/>
                                    <a:pt x="1491307" y="410315"/>
                                  </a:cubicBezTo>
                                  <a:lnTo>
                                    <a:pt x="1456101" y="374077"/>
                                  </a:lnTo>
                                  <a:cubicBezTo>
                                    <a:pt x="1434770" y="349633"/>
                                    <a:pt x="1406088" y="330361"/>
                                    <a:pt x="1371427" y="315203"/>
                                  </a:cubicBezTo>
                                  <a:lnTo>
                                    <a:pt x="1324728" y="301958"/>
                                  </a:lnTo>
                                  <a:lnTo>
                                    <a:pt x="1330999" y="285318"/>
                                  </a:lnTo>
                                  <a:cubicBezTo>
                                    <a:pt x="1330999" y="224380"/>
                                    <a:pt x="1238780" y="174978"/>
                                    <a:pt x="1125021" y="174978"/>
                                  </a:cubicBezTo>
                                  <a:cubicBezTo>
                                    <a:pt x="1068142" y="174978"/>
                                    <a:pt x="1016647" y="187329"/>
                                    <a:pt x="979373" y="207297"/>
                                  </a:cubicBezTo>
                                  <a:lnTo>
                                    <a:pt x="938093" y="240095"/>
                                  </a:lnTo>
                                  <a:lnTo>
                                    <a:pt x="896814" y="207297"/>
                                  </a:lnTo>
                                  <a:cubicBezTo>
                                    <a:pt x="859539" y="187329"/>
                                    <a:pt x="808044" y="174978"/>
                                    <a:pt x="751165" y="174978"/>
                                  </a:cubicBezTo>
                                  <a:cubicBezTo>
                                    <a:pt x="637406" y="174978"/>
                                    <a:pt x="545187" y="224380"/>
                                    <a:pt x="545187" y="285318"/>
                                  </a:cubicBezTo>
                                  <a:lnTo>
                                    <a:pt x="551301" y="301541"/>
                                  </a:lnTo>
                                  <a:lnTo>
                                    <a:pt x="504003" y="315203"/>
                                  </a:lnTo>
                                  <a:cubicBezTo>
                                    <a:pt x="469937" y="330361"/>
                                    <a:pt x="441653" y="349633"/>
                                    <a:pt x="420321" y="374077"/>
                                  </a:cubicBezTo>
                                  <a:lnTo>
                                    <a:pt x="391089" y="410315"/>
                                  </a:lnTo>
                                  <a:cubicBezTo>
                                    <a:pt x="360421" y="432256"/>
                                    <a:pt x="324167" y="452350"/>
                                    <a:pt x="283418" y="469160"/>
                                  </a:cubicBezTo>
                                  <a:cubicBezTo>
                                    <a:pt x="242668" y="485971"/>
                                    <a:pt x="201281" y="497908"/>
                                    <a:pt x="161329" y="505099"/>
                                  </a:cubicBezTo>
                                  <a:lnTo>
                                    <a:pt x="63392" y="511545"/>
                                  </a:lnTo>
                                  <a:lnTo>
                                    <a:pt x="0" y="358011"/>
                                  </a:lnTo>
                                  <a:lnTo>
                                    <a:pt x="24220" y="353917"/>
                                  </a:lnTo>
                                  <a:cubicBezTo>
                                    <a:pt x="81491" y="341683"/>
                                    <a:pt x="138996" y="324319"/>
                                    <a:pt x="194435" y="302315"/>
                                  </a:cubicBezTo>
                                  <a:cubicBezTo>
                                    <a:pt x="249874" y="280311"/>
                                    <a:pt x="301708" y="254279"/>
                                    <a:pt x="348076" y="225377"/>
                                  </a:cubicBezTo>
                                  <a:lnTo>
                                    <a:pt x="438929" y="154598"/>
                                  </a:lnTo>
                                  <a:lnTo>
                                    <a:pt x="468144" y="127197"/>
                                  </a:lnTo>
                                  <a:cubicBezTo>
                                    <a:pt x="569991" y="50455"/>
                                    <a:pt x="742468" y="0"/>
                                    <a:pt x="938093" y="0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rgbClr val="C00000"/>
                            </a:solidFill>
                            <a:ln w="1270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wrap="square" rtlCol="0" anchor="ctr">
                              <a:noAutofit/>
                            </a:bodyPr>
                            <a:lstStyle/>
                            <a:p>
                              <a:pPr marL="0" marR="0" lvl="0" indent="0" algn="ctr" defTabSz="4572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ja-JP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游ゴシック" panose="020B0400000000000000" pitchFamily="50" charset="-128"/>
                                <a:cs typeface="+mn-cs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043" name="グループ化 1042">
                            <a:extLst>
                              <a:ext uri="{FF2B5EF4-FFF2-40B4-BE49-F238E27FC236}">
                                <a16:creationId xmlns:a16="http://schemas.microsoft.com/office/drawing/2014/main" id="{893468AE-E5E7-49EF-B0E9-C8ED0AA97D8B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803384" y="2959676"/>
                            <a:ext cx="2171592" cy="570070"/>
                            <a:chOff x="1803384" y="2959676"/>
                            <a:chExt cx="2171592" cy="570070"/>
                          </a:xfrm>
                        </p:grpSpPr>
                        <p:sp>
                          <p:nvSpPr>
                            <p:cNvPr id="1044" name="フリーフォーム: 図形 1043">
                              <a:extLst>
                                <a:ext uri="{FF2B5EF4-FFF2-40B4-BE49-F238E27FC236}">
                                  <a16:creationId xmlns:a16="http://schemas.microsoft.com/office/drawing/2014/main" id="{B3354303-BDDC-4906-9AE3-848C3EC960F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03384" y="3043844"/>
                              <a:ext cx="2171592" cy="485902"/>
                            </a:xfrm>
                            <a:custGeom>
                              <a:avLst/>
                              <a:gdLst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10373 w 2171592"/>
                                <a:gd name="connsiteY7" fmla="*/ 399355 h 485902"/>
                                <a:gd name="connsiteX8" fmla="*/ 2039274 w 2171592"/>
                                <a:gd name="connsiteY8" fmla="*/ 413531 h 485902"/>
                                <a:gd name="connsiteX9" fmla="*/ 2050229 w 2171592"/>
                                <a:gd name="connsiteY9" fmla="*/ 415353 h 485902"/>
                                <a:gd name="connsiteX10" fmla="*/ 2130441 w 2171592"/>
                                <a:gd name="connsiteY10" fmla="*/ 421390 h 485902"/>
                                <a:gd name="connsiteX11" fmla="*/ 1743577 w 2171592"/>
                                <a:gd name="connsiteY11" fmla="*/ 444092 h 485902"/>
                                <a:gd name="connsiteX12" fmla="*/ 1635905 w 2171592"/>
                                <a:gd name="connsiteY12" fmla="*/ 388391 h 485902"/>
                                <a:gd name="connsiteX13" fmla="*/ 1600699 w 2171592"/>
                                <a:gd name="connsiteY13" fmla="*/ 354089 h 485902"/>
                                <a:gd name="connsiteX14" fmla="*/ 1082809 w 2171592"/>
                                <a:gd name="connsiteY14" fmla="*/ 196594 h 485902"/>
                                <a:gd name="connsiteX15" fmla="*/ 564919 w 2171592"/>
                                <a:gd name="connsiteY15" fmla="*/ 354089 h 485902"/>
                                <a:gd name="connsiteX16" fmla="*/ 535687 w 2171592"/>
                                <a:gd name="connsiteY16" fmla="*/ 388391 h 485902"/>
                                <a:gd name="connsiteX17" fmla="*/ 428016 w 2171592"/>
                                <a:gd name="connsiteY17" fmla="*/ 444092 h 485902"/>
                                <a:gd name="connsiteX18" fmla="*/ 41151 w 2171592"/>
                                <a:gd name="connsiteY18" fmla="*/ 421390 h 485902"/>
                                <a:gd name="connsiteX19" fmla="*/ 121364 w 2171592"/>
                                <a:gd name="connsiteY19" fmla="*/ 415353 h 485902"/>
                                <a:gd name="connsiteX20" fmla="*/ 132318 w 2171592"/>
                                <a:gd name="connsiteY20" fmla="*/ 413531 h 485902"/>
                                <a:gd name="connsiteX21" fmla="*/ 61219 w 2171592"/>
                                <a:gd name="connsiteY21" fmla="*/ 399355 h 485902"/>
                                <a:gd name="connsiteX22" fmla="*/ 0 w 2171592"/>
                                <a:gd name="connsiteY22" fmla="*/ 354715 h 485902"/>
                                <a:gd name="connsiteX23" fmla="*/ 339033 w 2171592"/>
                                <a:gd name="connsiteY23" fmla="*/ 286162 h 485902"/>
                                <a:gd name="connsiteX24" fmla="*/ 492674 w 2171592"/>
                                <a:gd name="connsiteY24" fmla="*/ 213335 h 485902"/>
                                <a:gd name="connsiteX25" fmla="*/ 583527 w 2171592"/>
                                <a:gd name="connsiteY25" fmla="*/ 146337 h 485902"/>
                                <a:gd name="connsiteX26" fmla="*/ 612742 w 2171592"/>
                                <a:gd name="connsiteY26" fmla="*/ 120401 h 485902"/>
                                <a:gd name="connsiteX27" fmla="*/ 1082691 w 2171592"/>
                                <a:gd name="connsiteY27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10373 w 2171592"/>
                                <a:gd name="connsiteY7" fmla="*/ 399355 h 485902"/>
                                <a:gd name="connsiteX8" fmla="*/ 2039274 w 2171592"/>
                                <a:gd name="connsiteY8" fmla="*/ 413531 h 485902"/>
                                <a:gd name="connsiteX9" fmla="*/ 2050229 w 2171592"/>
                                <a:gd name="connsiteY9" fmla="*/ 415353 h 485902"/>
                                <a:gd name="connsiteX10" fmla="*/ 2130441 w 2171592"/>
                                <a:gd name="connsiteY10" fmla="*/ 421390 h 485902"/>
                                <a:gd name="connsiteX11" fmla="*/ 1743577 w 2171592"/>
                                <a:gd name="connsiteY11" fmla="*/ 444092 h 485902"/>
                                <a:gd name="connsiteX12" fmla="*/ 1635905 w 2171592"/>
                                <a:gd name="connsiteY12" fmla="*/ 388391 h 485902"/>
                                <a:gd name="connsiteX13" fmla="*/ 1600699 w 2171592"/>
                                <a:gd name="connsiteY13" fmla="*/ 354089 h 485902"/>
                                <a:gd name="connsiteX14" fmla="*/ 1082809 w 2171592"/>
                                <a:gd name="connsiteY14" fmla="*/ 196594 h 485902"/>
                                <a:gd name="connsiteX15" fmla="*/ 564919 w 2171592"/>
                                <a:gd name="connsiteY15" fmla="*/ 354089 h 485902"/>
                                <a:gd name="connsiteX16" fmla="*/ 535687 w 2171592"/>
                                <a:gd name="connsiteY16" fmla="*/ 388391 h 485902"/>
                                <a:gd name="connsiteX17" fmla="*/ 428016 w 2171592"/>
                                <a:gd name="connsiteY17" fmla="*/ 444092 h 485902"/>
                                <a:gd name="connsiteX18" fmla="*/ 41151 w 2171592"/>
                                <a:gd name="connsiteY18" fmla="*/ 421390 h 485902"/>
                                <a:gd name="connsiteX19" fmla="*/ 121364 w 2171592"/>
                                <a:gd name="connsiteY19" fmla="*/ 415353 h 485902"/>
                                <a:gd name="connsiteX20" fmla="*/ 61219 w 2171592"/>
                                <a:gd name="connsiteY20" fmla="*/ 399355 h 485902"/>
                                <a:gd name="connsiteX21" fmla="*/ 0 w 2171592"/>
                                <a:gd name="connsiteY21" fmla="*/ 354715 h 485902"/>
                                <a:gd name="connsiteX22" fmla="*/ 339033 w 2171592"/>
                                <a:gd name="connsiteY22" fmla="*/ 286162 h 485902"/>
                                <a:gd name="connsiteX23" fmla="*/ 492674 w 2171592"/>
                                <a:gd name="connsiteY23" fmla="*/ 213335 h 485902"/>
                                <a:gd name="connsiteX24" fmla="*/ 583527 w 2171592"/>
                                <a:gd name="connsiteY24" fmla="*/ 146337 h 485902"/>
                                <a:gd name="connsiteX25" fmla="*/ 612742 w 2171592"/>
                                <a:gd name="connsiteY25" fmla="*/ 120401 h 485902"/>
                                <a:gd name="connsiteX26" fmla="*/ 1082691 w 2171592"/>
                                <a:gd name="connsiteY26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10373 w 2171592"/>
                                <a:gd name="connsiteY7" fmla="*/ 399355 h 485902"/>
                                <a:gd name="connsiteX8" fmla="*/ 2039274 w 2171592"/>
                                <a:gd name="connsiteY8" fmla="*/ 413531 h 485902"/>
                                <a:gd name="connsiteX9" fmla="*/ 2050229 w 2171592"/>
                                <a:gd name="connsiteY9" fmla="*/ 415353 h 485902"/>
                                <a:gd name="connsiteX10" fmla="*/ 2130441 w 2171592"/>
                                <a:gd name="connsiteY10" fmla="*/ 421390 h 485902"/>
                                <a:gd name="connsiteX11" fmla="*/ 1743577 w 2171592"/>
                                <a:gd name="connsiteY11" fmla="*/ 444092 h 485902"/>
                                <a:gd name="connsiteX12" fmla="*/ 1635905 w 2171592"/>
                                <a:gd name="connsiteY12" fmla="*/ 388391 h 485902"/>
                                <a:gd name="connsiteX13" fmla="*/ 1600699 w 2171592"/>
                                <a:gd name="connsiteY13" fmla="*/ 354089 h 485902"/>
                                <a:gd name="connsiteX14" fmla="*/ 1082809 w 2171592"/>
                                <a:gd name="connsiteY14" fmla="*/ 196594 h 485902"/>
                                <a:gd name="connsiteX15" fmla="*/ 564919 w 2171592"/>
                                <a:gd name="connsiteY15" fmla="*/ 354089 h 485902"/>
                                <a:gd name="connsiteX16" fmla="*/ 535687 w 2171592"/>
                                <a:gd name="connsiteY16" fmla="*/ 388391 h 485902"/>
                                <a:gd name="connsiteX17" fmla="*/ 428016 w 2171592"/>
                                <a:gd name="connsiteY17" fmla="*/ 444092 h 485902"/>
                                <a:gd name="connsiteX18" fmla="*/ 41151 w 2171592"/>
                                <a:gd name="connsiteY18" fmla="*/ 421390 h 485902"/>
                                <a:gd name="connsiteX19" fmla="*/ 121364 w 2171592"/>
                                <a:gd name="connsiteY19" fmla="*/ 415353 h 485902"/>
                                <a:gd name="connsiteX20" fmla="*/ 0 w 2171592"/>
                                <a:gd name="connsiteY20" fmla="*/ 354715 h 485902"/>
                                <a:gd name="connsiteX21" fmla="*/ 339033 w 2171592"/>
                                <a:gd name="connsiteY21" fmla="*/ 286162 h 485902"/>
                                <a:gd name="connsiteX22" fmla="*/ 492674 w 2171592"/>
                                <a:gd name="connsiteY22" fmla="*/ 213335 h 485902"/>
                                <a:gd name="connsiteX23" fmla="*/ 583527 w 2171592"/>
                                <a:gd name="connsiteY23" fmla="*/ 146337 h 485902"/>
                                <a:gd name="connsiteX24" fmla="*/ 612742 w 2171592"/>
                                <a:gd name="connsiteY24" fmla="*/ 120401 h 485902"/>
                                <a:gd name="connsiteX25" fmla="*/ 1082691 w 2171592"/>
                                <a:gd name="connsiteY25" fmla="*/ 0 h 485902"/>
                                <a:gd name="connsiteX0" fmla="*/ 1110298 w 2199199"/>
                                <a:gd name="connsiteY0" fmla="*/ 0 h 485902"/>
                                <a:gd name="connsiteX1" fmla="*/ 1580247 w 2199199"/>
                                <a:gd name="connsiteY1" fmla="*/ 120401 h 485902"/>
                                <a:gd name="connsiteX2" fmla="*/ 1585502 w 2199199"/>
                                <a:gd name="connsiteY2" fmla="*/ 125066 h 485902"/>
                                <a:gd name="connsiteX3" fmla="*/ 1585678 w 2199199"/>
                                <a:gd name="connsiteY3" fmla="*/ 124218 h 485902"/>
                                <a:gd name="connsiteX4" fmla="*/ 1585680 w 2199199"/>
                                <a:gd name="connsiteY4" fmla="*/ 124219 h 485902"/>
                                <a:gd name="connsiteX5" fmla="*/ 1860166 w 2199199"/>
                                <a:gd name="connsiteY5" fmla="*/ 286162 h 485902"/>
                                <a:gd name="connsiteX6" fmla="*/ 2199199 w 2199199"/>
                                <a:gd name="connsiteY6" fmla="*/ 354715 h 485902"/>
                                <a:gd name="connsiteX7" fmla="*/ 2137980 w 2199199"/>
                                <a:gd name="connsiteY7" fmla="*/ 399355 h 485902"/>
                                <a:gd name="connsiteX8" fmla="*/ 2066881 w 2199199"/>
                                <a:gd name="connsiteY8" fmla="*/ 413531 h 485902"/>
                                <a:gd name="connsiteX9" fmla="*/ 2077836 w 2199199"/>
                                <a:gd name="connsiteY9" fmla="*/ 415353 h 485902"/>
                                <a:gd name="connsiteX10" fmla="*/ 2158048 w 2199199"/>
                                <a:gd name="connsiteY10" fmla="*/ 421390 h 485902"/>
                                <a:gd name="connsiteX11" fmla="*/ 1771184 w 2199199"/>
                                <a:gd name="connsiteY11" fmla="*/ 444092 h 485902"/>
                                <a:gd name="connsiteX12" fmla="*/ 1663512 w 2199199"/>
                                <a:gd name="connsiteY12" fmla="*/ 388391 h 485902"/>
                                <a:gd name="connsiteX13" fmla="*/ 1628306 w 2199199"/>
                                <a:gd name="connsiteY13" fmla="*/ 354089 h 485902"/>
                                <a:gd name="connsiteX14" fmla="*/ 1110416 w 2199199"/>
                                <a:gd name="connsiteY14" fmla="*/ 196594 h 485902"/>
                                <a:gd name="connsiteX15" fmla="*/ 592526 w 2199199"/>
                                <a:gd name="connsiteY15" fmla="*/ 354089 h 485902"/>
                                <a:gd name="connsiteX16" fmla="*/ 563294 w 2199199"/>
                                <a:gd name="connsiteY16" fmla="*/ 388391 h 485902"/>
                                <a:gd name="connsiteX17" fmla="*/ 455623 w 2199199"/>
                                <a:gd name="connsiteY17" fmla="*/ 444092 h 485902"/>
                                <a:gd name="connsiteX18" fmla="*/ 68758 w 2199199"/>
                                <a:gd name="connsiteY18" fmla="*/ 421390 h 485902"/>
                                <a:gd name="connsiteX19" fmla="*/ 27607 w 2199199"/>
                                <a:gd name="connsiteY19" fmla="*/ 354715 h 485902"/>
                                <a:gd name="connsiteX20" fmla="*/ 366640 w 2199199"/>
                                <a:gd name="connsiteY20" fmla="*/ 286162 h 485902"/>
                                <a:gd name="connsiteX21" fmla="*/ 520281 w 2199199"/>
                                <a:gd name="connsiteY21" fmla="*/ 213335 h 485902"/>
                                <a:gd name="connsiteX22" fmla="*/ 611134 w 2199199"/>
                                <a:gd name="connsiteY22" fmla="*/ 146337 h 485902"/>
                                <a:gd name="connsiteX23" fmla="*/ 640349 w 2199199"/>
                                <a:gd name="connsiteY23" fmla="*/ 120401 h 485902"/>
                                <a:gd name="connsiteX24" fmla="*/ 1110298 w 2199199"/>
                                <a:gd name="connsiteY24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10373 w 2171592"/>
                                <a:gd name="connsiteY7" fmla="*/ 399355 h 485902"/>
                                <a:gd name="connsiteX8" fmla="*/ 2039274 w 2171592"/>
                                <a:gd name="connsiteY8" fmla="*/ 413531 h 485902"/>
                                <a:gd name="connsiteX9" fmla="*/ 2050229 w 2171592"/>
                                <a:gd name="connsiteY9" fmla="*/ 415353 h 485902"/>
                                <a:gd name="connsiteX10" fmla="*/ 2130441 w 2171592"/>
                                <a:gd name="connsiteY10" fmla="*/ 421390 h 485902"/>
                                <a:gd name="connsiteX11" fmla="*/ 1743577 w 2171592"/>
                                <a:gd name="connsiteY11" fmla="*/ 444092 h 485902"/>
                                <a:gd name="connsiteX12" fmla="*/ 1635905 w 2171592"/>
                                <a:gd name="connsiteY12" fmla="*/ 388391 h 485902"/>
                                <a:gd name="connsiteX13" fmla="*/ 1600699 w 2171592"/>
                                <a:gd name="connsiteY13" fmla="*/ 354089 h 485902"/>
                                <a:gd name="connsiteX14" fmla="*/ 1082809 w 2171592"/>
                                <a:gd name="connsiteY14" fmla="*/ 196594 h 485902"/>
                                <a:gd name="connsiteX15" fmla="*/ 564919 w 2171592"/>
                                <a:gd name="connsiteY15" fmla="*/ 354089 h 485902"/>
                                <a:gd name="connsiteX16" fmla="*/ 535687 w 2171592"/>
                                <a:gd name="connsiteY16" fmla="*/ 388391 h 485902"/>
                                <a:gd name="connsiteX17" fmla="*/ 428016 w 2171592"/>
                                <a:gd name="connsiteY17" fmla="*/ 444092 h 485902"/>
                                <a:gd name="connsiteX18" fmla="*/ 41151 w 2171592"/>
                                <a:gd name="connsiteY18" fmla="*/ 421390 h 485902"/>
                                <a:gd name="connsiteX19" fmla="*/ 0 w 2171592"/>
                                <a:gd name="connsiteY19" fmla="*/ 354715 h 485902"/>
                                <a:gd name="connsiteX20" fmla="*/ 339033 w 2171592"/>
                                <a:gd name="connsiteY20" fmla="*/ 286162 h 485902"/>
                                <a:gd name="connsiteX21" fmla="*/ 492674 w 2171592"/>
                                <a:gd name="connsiteY21" fmla="*/ 213335 h 485902"/>
                                <a:gd name="connsiteX22" fmla="*/ 583527 w 2171592"/>
                                <a:gd name="connsiteY22" fmla="*/ 146337 h 485902"/>
                                <a:gd name="connsiteX23" fmla="*/ 612742 w 2171592"/>
                                <a:gd name="connsiteY23" fmla="*/ 120401 h 485902"/>
                                <a:gd name="connsiteX24" fmla="*/ 1082691 w 2171592"/>
                                <a:gd name="connsiteY24" fmla="*/ 0 h 485902"/>
                                <a:gd name="connsiteX0" fmla="*/ 1082691 w 2176813"/>
                                <a:gd name="connsiteY0" fmla="*/ 0 h 485902"/>
                                <a:gd name="connsiteX1" fmla="*/ 1552640 w 2176813"/>
                                <a:gd name="connsiteY1" fmla="*/ 120401 h 485902"/>
                                <a:gd name="connsiteX2" fmla="*/ 1557895 w 2176813"/>
                                <a:gd name="connsiteY2" fmla="*/ 125066 h 485902"/>
                                <a:gd name="connsiteX3" fmla="*/ 1558071 w 2176813"/>
                                <a:gd name="connsiteY3" fmla="*/ 124218 h 485902"/>
                                <a:gd name="connsiteX4" fmla="*/ 1558073 w 2176813"/>
                                <a:gd name="connsiteY4" fmla="*/ 124219 h 485902"/>
                                <a:gd name="connsiteX5" fmla="*/ 1832559 w 2176813"/>
                                <a:gd name="connsiteY5" fmla="*/ 286162 h 485902"/>
                                <a:gd name="connsiteX6" fmla="*/ 2171592 w 2176813"/>
                                <a:gd name="connsiteY6" fmla="*/ 354715 h 485902"/>
                                <a:gd name="connsiteX7" fmla="*/ 2039274 w 2176813"/>
                                <a:gd name="connsiteY7" fmla="*/ 413531 h 485902"/>
                                <a:gd name="connsiteX8" fmla="*/ 2050229 w 2176813"/>
                                <a:gd name="connsiteY8" fmla="*/ 415353 h 485902"/>
                                <a:gd name="connsiteX9" fmla="*/ 2130441 w 2176813"/>
                                <a:gd name="connsiteY9" fmla="*/ 421390 h 485902"/>
                                <a:gd name="connsiteX10" fmla="*/ 1743577 w 2176813"/>
                                <a:gd name="connsiteY10" fmla="*/ 444092 h 485902"/>
                                <a:gd name="connsiteX11" fmla="*/ 1635905 w 2176813"/>
                                <a:gd name="connsiteY11" fmla="*/ 388391 h 485902"/>
                                <a:gd name="connsiteX12" fmla="*/ 1600699 w 2176813"/>
                                <a:gd name="connsiteY12" fmla="*/ 354089 h 485902"/>
                                <a:gd name="connsiteX13" fmla="*/ 1082809 w 2176813"/>
                                <a:gd name="connsiteY13" fmla="*/ 196594 h 485902"/>
                                <a:gd name="connsiteX14" fmla="*/ 564919 w 2176813"/>
                                <a:gd name="connsiteY14" fmla="*/ 354089 h 485902"/>
                                <a:gd name="connsiteX15" fmla="*/ 535687 w 2176813"/>
                                <a:gd name="connsiteY15" fmla="*/ 388391 h 485902"/>
                                <a:gd name="connsiteX16" fmla="*/ 428016 w 2176813"/>
                                <a:gd name="connsiteY16" fmla="*/ 444092 h 485902"/>
                                <a:gd name="connsiteX17" fmla="*/ 41151 w 2176813"/>
                                <a:gd name="connsiteY17" fmla="*/ 421390 h 485902"/>
                                <a:gd name="connsiteX18" fmla="*/ 0 w 2176813"/>
                                <a:gd name="connsiteY18" fmla="*/ 354715 h 485902"/>
                                <a:gd name="connsiteX19" fmla="*/ 339033 w 2176813"/>
                                <a:gd name="connsiteY19" fmla="*/ 286162 h 485902"/>
                                <a:gd name="connsiteX20" fmla="*/ 492674 w 2176813"/>
                                <a:gd name="connsiteY20" fmla="*/ 213335 h 485902"/>
                                <a:gd name="connsiteX21" fmla="*/ 583527 w 2176813"/>
                                <a:gd name="connsiteY21" fmla="*/ 146337 h 485902"/>
                                <a:gd name="connsiteX22" fmla="*/ 612742 w 2176813"/>
                                <a:gd name="connsiteY22" fmla="*/ 120401 h 485902"/>
                                <a:gd name="connsiteX23" fmla="*/ 1082691 w 2176813"/>
                                <a:gd name="connsiteY23" fmla="*/ 0 h 485902"/>
                                <a:gd name="connsiteX0" fmla="*/ 1082691 w 2176813"/>
                                <a:gd name="connsiteY0" fmla="*/ 0 h 485902"/>
                                <a:gd name="connsiteX1" fmla="*/ 1552640 w 2176813"/>
                                <a:gd name="connsiteY1" fmla="*/ 120401 h 485902"/>
                                <a:gd name="connsiteX2" fmla="*/ 1557895 w 2176813"/>
                                <a:gd name="connsiteY2" fmla="*/ 125066 h 485902"/>
                                <a:gd name="connsiteX3" fmla="*/ 1558071 w 2176813"/>
                                <a:gd name="connsiteY3" fmla="*/ 124218 h 485902"/>
                                <a:gd name="connsiteX4" fmla="*/ 1558073 w 2176813"/>
                                <a:gd name="connsiteY4" fmla="*/ 124219 h 485902"/>
                                <a:gd name="connsiteX5" fmla="*/ 1832559 w 2176813"/>
                                <a:gd name="connsiteY5" fmla="*/ 286162 h 485902"/>
                                <a:gd name="connsiteX6" fmla="*/ 2171592 w 2176813"/>
                                <a:gd name="connsiteY6" fmla="*/ 354715 h 485902"/>
                                <a:gd name="connsiteX7" fmla="*/ 2039274 w 2176813"/>
                                <a:gd name="connsiteY7" fmla="*/ 413531 h 485902"/>
                                <a:gd name="connsiteX8" fmla="*/ 2130441 w 2176813"/>
                                <a:gd name="connsiteY8" fmla="*/ 421390 h 485902"/>
                                <a:gd name="connsiteX9" fmla="*/ 1743577 w 2176813"/>
                                <a:gd name="connsiteY9" fmla="*/ 444092 h 485902"/>
                                <a:gd name="connsiteX10" fmla="*/ 1635905 w 2176813"/>
                                <a:gd name="connsiteY10" fmla="*/ 388391 h 485902"/>
                                <a:gd name="connsiteX11" fmla="*/ 1600699 w 2176813"/>
                                <a:gd name="connsiteY11" fmla="*/ 354089 h 485902"/>
                                <a:gd name="connsiteX12" fmla="*/ 1082809 w 2176813"/>
                                <a:gd name="connsiteY12" fmla="*/ 196594 h 485902"/>
                                <a:gd name="connsiteX13" fmla="*/ 564919 w 2176813"/>
                                <a:gd name="connsiteY13" fmla="*/ 354089 h 485902"/>
                                <a:gd name="connsiteX14" fmla="*/ 535687 w 2176813"/>
                                <a:gd name="connsiteY14" fmla="*/ 388391 h 485902"/>
                                <a:gd name="connsiteX15" fmla="*/ 428016 w 2176813"/>
                                <a:gd name="connsiteY15" fmla="*/ 444092 h 485902"/>
                                <a:gd name="connsiteX16" fmla="*/ 41151 w 2176813"/>
                                <a:gd name="connsiteY16" fmla="*/ 421390 h 485902"/>
                                <a:gd name="connsiteX17" fmla="*/ 0 w 2176813"/>
                                <a:gd name="connsiteY17" fmla="*/ 354715 h 485902"/>
                                <a:gd name="connsiteX18" fmla="*/ 339033 w 2176813"/>
                                <a:gd name="connsiteY18" fmla="*/ 286162 h 485902"/>
                                <a:gd name="connsiteX19" fmla="*/ 492674 w 2176813"/>
                                <a:gd name="connsiteY19" fmla="*/ 213335 h 485902"/>
                                <a:gd name="connsiteX20" fmla="*/ 583527 w 2176813"/>
                                <a:gd name="connsiteY20" fmla="*/ 146337 h 485902"/>
                                <a:gd name="connsiteX21" fmla="*/ 612742 w 2176813"/>
                                <a:gd name="connsiteY21" fmla="*/ 120401 h 485902"/>
                                <a:gd name="connsiteX22" fmla="*/ 1082691 w 2176813"/>
                                <a:gd name="connsiteY22" fmla="*/ 0 h 485902"/>
                                <a:gd name="connsiteX0" fmla="*/ 1082691 w 2199199"/>
                                <a:gd name="connsiteY0" fmla="*/ 0 h 485902"/>
                                <a:gd name="connsiteX1" fmla="*/ 1552640 w 2199199"/>
                                <a:gd name="connsiteY1" fmla="*/ 120401 h 485902"/>
                                <a:gd name="connsiteX2" fmla="*/ 1557895 w 2199199"/>
                                <a:gd name="connsiteY2" fmla="*/ 125066 h 485902"/>
                                <a:gd name="connsiteX3" fmla="*/ 1558071 w 2199199"/>
                                <a:gd name="connsiteY3" fmla="*/ 124218 h 485902"/>
                                <a:gd name="connsiteX4" fmla="*/ 1558073 w 2199199"/>
                                <a:gd name="connsiteY4" fmla="*/ 124219 h 485902"/>
                                <a:gd name="connsiteX5" fmla="*/ 1832559 w 2199199"/>
                                <a:gd name="connsiteY5" fmla="*/ 286162 h 485902"/>
                                <a:gd name="connsiteX6" fmla="*/ 2171592 w 2199199"/>
                                <a:gd name="connsiteY6" fmla="*/ 354715 h 485902"/>
                                <a:gd name="connsiteX7" fmla="*/ 2130441 w 2199199"/>
                                <a:gd name="connsiteY7" fmla="*/ 421390 h 485902"/>
                                <a:gd name="connsiteX8" fmla="*/ 1743577 w 2199199"/>
                                <a:gd name="connsiteY8" fmla="*/ 444092 h 485902"/>
                                <a:gd name="connsiteX9" fmla="*/ 1635905 w 2199199"/>
                                <a:gd name="connsiteY9" fmla="*/ 388391 h 485902"/>
                                <a:gd name="connsiteX10" fmla="*/ 1600699 w 2199199"/>
                                <a:gd name="connsiteY10" fmla="*/ 354089 h 485902"/>
                                <a:gd name="connsiteX11" fmla="*/ 1082809 w 2199199"/>
                                <a:gd name="connsiteY11" fmla="*/ 196594 h 485902"/>
                                <a:gd name="connsiteX12" fmla="*/ 564919 w 2199199"/>
                                <a:gd name="connsiteY12" fmla="*/ 354089 h 485902"/>
                                <a:gd name="connsiteX13" fmla="*/ 535687 w 2199199"/>
                                <a:gd name="connsiteY13" fmla="*/ 388391 h 485902"/>
                                <a:gd name="connsiteX14" fmla="*/ 428016 w 2199199"/>
                                <a:gd name="connsiteY14" fmla="*/ 444092 h 485902"/>
                                <a:gd name="connsiteX15" fmla="*/ 41151 w 2199199"/>
                                <a:gd name="connsiteY15" fmla="*/ 421390 h 485902"/>
                                <a:gd name="connsiteX16" fmla="*/ 0 w 2199199"/>
                                <a:gd name="connsiteY16" fmla="*/ 354715 h 485902"/>
                                <a:gd name="connsiteX17" fmla="*/ 339033 w 2199199"/>
                                <a:gd name="connsiteY17" fmla="*/ 286162 h 485902"/>
                                <a:gd name="connsiteX18" fmla="*/ 492674 w 2199199"/>
                                <a:gd name="connsiteY18" fmla="*/ 213335 h 485902"/>
                                <a:gd name="connsiteX19" fmla="*/ 583527 w 2199199"/>
                                <a:gd name="connsiteY19" fmla="*/ 146337 h 485902"/>
                                <a:gd name="connsiteX20" fmla="*/ 612742 w 2199199"/>
                                <a:gd name="connsiteY20" fmla="*/ 120401 h 485902"/>
                                <a:gd name="connsiteX21" fmla="*/ 1082691 w 2199199"/>
                                <a:gd name="connsiteY21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30441 w 2171592"/>
                                <a:gd name="connsiteY7" fmla="*/ 421390 h 485902"/>
                                <a:gd name="connsiteX8" fmla="*/ 1743577 w 2171592"/>
                                <a:gd name="connsiteY8" fmla="*/ 444092 h 485902"/>
                                <a:gd name="connsiteX9" fmla="*/ 1635905 w 2171592"/>
                                <a:gd name="connsiteY9" fmla="*/ 388391 h 485902"/>
                                <a:gd name="connsiteX10" fmla="*/ 1600699 w 2171592"/>
                                <a:gd name="connsiteY10" fmla="*/ 354089 h 485902"/>
                                <a:gd name="connsiteX11" fmla="*/ 1082809 w 2171592"/>
                                <a:gd name="connsiteY11" fmla="*/ 196594 h 485902"/>
                                <a:gd name="connsiteX12" fmla="*/ 564919 w 2171592"/>
                                <a:gd name="connsiteY12" fmla="*/ 354089 h 485902"/>
                                <a:gd name="connsiteX13" fmla="*/ 535687 w 2171592"/>
                                <a:gd name="connsiteY13" fmla="*/ 388391 h 485902"/>
                                <a:gd name="connsiteX14" fmla="*/ 428016 w 2171592"/>
                                <a:gd name="connsiteY14" fmla="*/ 444092 h 485902"/>
                                <a:gd name="connsiteX15" fmla="*/ 41151 w 2171592"/>
                                <a:gd name="connsiteY15" fmla="*/ 421390 h 485902"/>
                                <a:gd name="connsiteX16" fmla="*/ 0 w 2171592"/>
                                <a:gd name="connsiteY16" fmla="*/ 354715 h 485902"/>
                                <a:gd name="connsiteX17" fmla="*/ 339033 w 2171592"/>
                                <a:gd name="connsiteY17" fmla="*/ 286162 h 485902"/>
                                <a:gd name="connsiteX18" fmla="*/ 492674 w 2171592"/>
                                <a:gd name="connsiteY18" fmla="*/ 213335 h 485902"/>
                                <a:gd name="connsiteX19" fmla="*/ 583527 w 2171592"/>
                                <a:gd name="connsiteY19" fmla="*/ 146337 h 485902"/>
                                <a:gd name="connsiteX20" fmla="*/ 612742 w 2171592"/>
                                <a:gd name="connsiteY20" fmla="*/ 120401 h 485902"/>
                                <a:gd name="connsiteX21" fmla="*/ 1082691 w 2171592"/>
                                <a:gd name="connsiteY21" fmla="*/ 0 h 485902"/>
                                <a:gd name="connsiteX0" fmla="*/ 1082691 w 2171592"/>
                                <a:gd name="connsiteY0" fmla="*/ 0 h 485902"/>
                                <a:gd name="connsiteX1" fmla="*/ 1552640 w 2171592"/>
                                <a:gd name="connsiteY1" fmla="*/ 120401 h 485902"/>
                                <a:gd name="connsiteX2" fmla="*/ 1557895 w 2171592"/>
                                <a:gd name="connsiteY2" fmla="*/ 125066 h 485902"/>
                                <a:gd name="connsiteX3" fmla="*/ 1558071 w 2171592"/>
                                <a:gd name="connsiteY3" fmla="*/ 124218 h 485902"/>
                                <a:gd name="connsiteX4" fmla="*/ 1558073 w 2171592"/>
                                <a:gd name="connsiteY4" fmla="*/ 124219 h 485902"/>
                                <a:gd name="connsiteX5" fmla="*/ 1832559 w 2171592"/>
                                <a:gd name="connsiteY5" fmla="*/ 286162 h 485902"/>
                                <a:gd name="connsiteX6" fmla="*/ 2171592 w 2171592"/>
                                <a:gd name="connsiteY6" fmla="*/ 354715 h 485902"/>
                                <a:gd name="connsiteX7" fmla="*/ 2130441 w 2171592"/>
                                <a:gd name="connsiteY7" fmla="*/ 421390 h 485902"/>
                                <a:gd name="connsiteX8" fmla="*/ 1743577 w 2171592"/>
                                <a:gd name="connsiteY8" fmla="*/ 444092 h 485902"/>
                                <a:gd name="connsiteX9" fmla="*/ 1635905 w 2171592"/>
                                <a:gd name="connsiteY9" fmla="*/ 388391 h 485902"/>
                                <a:gd name="connsiteX10" fmla="*/ 1600699 w 2171592"/>
                                <a:gd name="connsiteY10" fmla="*/ 354089 h 485902"/>
                                <a:gd name="connsiteX11" fmla="*/ 1079634 w 2171592"/>
                                <a:gd name="connsiteY11" fmla="*/ 161669 h 485902"/>
                                <a:gd name="connsiteX12" fmla="*/ 564919 w 2171592"/>
                                <a:gd name="connsiteY12" fmla="*/ 354089 h 485902"/>
                                <a:gd name="connsiteX13" fmla="*/ 535687 w 2171592"/>
                                <a:gd name="connsiteY13" fmla="*/ 388391 h 485902"/>
                                <a:gd name="connsiteX14" fmla="*/ 428016 w 2171592"/>
                                <a:gd name="connsiteY14" fmla="*/ 444092 h 485902"/>
                                <a:gd name="connsiteX15" fmla="*/ 41151 w 2171592"/>
                                <a:gd name="connsiteY15" fmla="*/ 421390 h 485902"/>
                                <a:gd name="connsiteX16" fmla="*/ 0 w 2171592"/>
                                <a:gd name="connsiteY16" fmla="*/ 354715 h 485902"/>
                                <a:gd name="connsiteX17" fmla="*/ 339033 w 2171592"/>
                                <a:gd name="connsiteY17" fmla="*/ 286162 h 485902"/>
                                <a:gd name="connsiteX18" fmla="*/ 492674 w 2171592"/>
                                <a:gd name="connsiteY18" fmla="*/ 213335 h 485902"/>
                                <a:gd name="connsiteX19" fmla="*/ 583527 w 2171592"/>
                                <a:gd name="connsiteY19" fmla="*/ 146337 h 485902"/>
                                <a:gd name="connsiteX20" fmla="*/ 612742 w 2171592"/>
                                <a:gd name="connsiteY20" fmla="*/ 120401 h 485902"/>
                                <a:gd name="connsiteX21" fmla="*/ 1082691 w 2171592"/>
                                <a:gd name="connsiteY21" fmla="*/ 0 h 485902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  <a:cxn ang="0">
                                  <a:pos x="connsiteX8" y="connsiteY8"/>
                                </a:cxn>
                                <a:cxn ang="0">
                                  <a:pos x="connsiteX9" y="connsiteY9"/>
                                </a:cxn>
                                <a:cxn ang="0">
                                  <a:pos x="connsiteX10" y="connsiteY10"/>
                                </a:cxn>
                                <a:cxn ang="0">
                                  <a:pos x="connsiteX11" y="connsiteY11"/>
                                </a:cxn>
                                <a:cxn ang="0">
                                  <a:pos x="connsiteX12" y="connsiteY12"/>
                                </a:cxn>
                                <a:cxn ang="0">
                                  <a:pos x="connsiteX13" y="connsiteY13"/>
                                </a:cxn>
                                <a:cxn ang="0">
                                  <a:pos x="connsiteX14" y="connsiteY14"/>
                                </a:cxn>
                                <a:cxn ang="0">
                                  <a:pos x="connsiteX15" y="connsiteY15"/>
                                </a:cxn>
                                <a:cxn ang="0">
                                  <a:pos x="connsiteX16" y="connsiteY16"/>
                                </a:cxn>
                                <a:cxn ang="0">
                                  <a:pos x="connsiteX17" y="connsiteY17"/>
                                </a:cxn>
                                <a:cxn ang="0">
                                  <a:pos x="connsiteX18" y="connsiteY18"/>
                                </a:cxn>
                                <a:cxn ang="0">
                                  <a:pos x="connsiteX19" y="connsiteY19"/>
                                </a:cxn>
                                <a:cxn ang="0">
                                  <a:pos x="connsiteX20" y="connsiteY20"/>
                                </a:cxn>
                                <a:cxn ang="0">
                                  <a:pos x="connsiteX21" y="connsiteY21"/>
                                </a:cxn>
                              </a:cxnLst>
                              <a:rect l="l" t="t" r="r" b="b"/>
                              <a:pathLst>
                                <a:path w="2171592" h="485902">
                                  <a:moveTo>
                                    <a:pt x="1082691" y="0"/>
                                  </a:moveTo>
                                  <a:cubicBezTo>
                                    <a:pt x="1278317" y="0"/>
                                    <a:pt x="1450793" y="47759"/>
                                    <a:pt x="1552640" y="120401"/>
                                  </a:cubicBezTo>
                                  <a:lnTo>
                                    <a:pt x="1557895" y="125066"/>
                                  </a:lnTo>
                                  <a:cubicBezTo>
                                    <a:pt x="1557954" y="124784"/>
                                    <a:pt x="1558012" y="124501"/>
                                    <a:pt x="1558071" y="124218"/>
                                  </a:cubicBezTo>
                                  <a:cubicBezTo>
                                    <a:pt x="1558072" y="124218"/>
                                    <a:pt x="1558072" y="124219"/>
                                    <a:pt x="1558073" y="124219"/>
                                  </a:cubicBezTo>
                                  <a:cubicBezTo>
                                    <a:pt x="1625223" y="187597"/>
                                    <a:pt x="1721680" y="244505"/>
                                    <a:pt x="1832559" y="286162"/>
                                  </a:cubicBezTo>
                                  <a:cubicBezTo>
                                    <a:pt x="1943438" y="327818"/>
                                    <a:pt x="2062577" y="351908"/>
                                    <a:pt x="2171592" y="354715"/>
                                  </a:cubicBezTo>
                                  <a:lnTo>
                                    <a:pt x="2130441" y="421390"/>
                                  </a:lnTo>
                                  <a:cubicBezTo>
                                    <a:pt x="2079780" y="497578"/>
                                    <a:pt x="1906575" y="507742"/>
                                    <a:pt x="1743577" y="444092"/>
                                  </a:cubicBezTo>
                                  <a:cubicBezTo>
                                    <a:pt x="1702827" y="428180"/>
                                    <a:pt x="1666573" y="409160"/>
                                    <a:pt x="1635905" y="388391"/>
                                  </a:cubicBezTo>
                                  <a:lnTo>
                                    <a:pt x="1600699" y="354089"/>
                                  </a:lnTo>
                                  <a:cubicBezTo>
                                    <a:pt x="1515373" y="261536"/>
                                    <a:pt x="1312447" y="161669"/>
                                    <a:pt x="1079634" y="161669"/>
                                  </a:cubicBezTo>
                                  <a:cubicBezTo>
                                    <a:pt x="846821" y="161669"/>
                                    <a:pt x="650245" y="261536"/>
                                    <a:pt x="564919" y="354089"/>
                                  </a:cubicBezTo>
                                  <a:lnTo>
                                    <a:pt x="535687" y="388391"/>
                                  </a:lnTo>
                                  <a:cubicBezTo>
                                    <a:pt x="505019" y="409160"/>
                                    <a:pt x="468765" y="428180"/>
                                    <a:pt x="428016" y="444092"/>
                                  </a:cubicBezTo>
                                  <a:cubicBezTo>
                                    <a:pt x="265017" y="507742"/>
                                    <a:pt x="91812" y="497578"/>
                                    <a:pt x="41151" y="421390"/>
                                  </a:cubicBezTo>
                                  <a:lnTo>
                                    <a:pt x="0" y="354715"/>
                                  </a:lnTo>
                                  <a:cubicBezTo>
                                    <a:pt x="109015" y="351908"/>
                                    <a:pt x="228154" y="327818"/>
                                    <a:pt x="339033" y="286162"/>
                                  </a:cubicBezTo>
                                  <a:cubicBezTo>
                                    <a:pt x="394472" y="265333"/>
                                    <a:pt x="446306" y="240692"/>
                                    <a:pt x="492674" y="213335"/>
                                  </a:cubicBezTo>
                                  <a:lnTo>
                                    <a:pt x="583527" y="146337"/>
                                  </a:lnTo>
                                  <a:lnTo>
                                    <a:pt x="612742" y="120401"/>
                                  </a:lnTo>
                                  <a:cubicBezTo>
                                    <a:pt x="714589" y="47759"/>
                                    <a:pt x="887066" y="0"/>
                                    <a:pt x="1082691" y="0"/>
                                  </a:cubicBezTo>
                                  <a:close/>
                                </a:path>
                              </a:pathLst>
                            </a:custGeom>
                            <a:solidFill>
                              <a:sysClr val="windowText" lastClr="000000"/>
                            </a:solidFill>
                            <a:ln w="1270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tlCol="0" anchor="ctr"/>
                            <a:lstStyle/>
                            <a:p>
                              <a:pPr marL="0" marR="0" lvl="0" indent="0" algn="ctr" defTabSz="4572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ja-JP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游ゴシック" panose="020B0400000000000000" pitchFamily="50" charset="-128"/>
                                <a:cs typeface="+mn-cs"/>
                              </a:endParaRPr>
                            </a:p>
                          </p:txBody>
                        </p:sp>
                        <p:sp>
                          <p:nvSpPr>
                            <p:cNvPr id="1045" name="フリーフォーム: 図形 1044">
                              <a:extLst>
                                <a:ext uri="{FF2B5EF4-FFF2-40B4-BE49-F238E27FC236}">
                                  <a16:creationId xmlns:a16="http://schemas.microsoft.com/office/drawing/2014/main" id="{F2827ACD-7D34-455A-B5BA-8D31E355905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03384" y="2959676"/>
                              <a:ext cx="2171592" cy="522487"/>
                            </a:xfrm>
                            <a:custGeom>
                              <a:avLst/>
                              <a:gdLst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42046 w 2171592"/>
                                <a:gd name="connsiteY9" fmla="*/ 418264 h 568611"/>
                                <a:gd name="connsiteX10" fmla="*/ 1640597 w 2171592"/>
                                <a:gd name="connsiteY10" fmla="*/ 427659 h 568611"/>
                                <a:gd name="connsiteX11" fmla="*/ 1620982 w 2171592"/>
                                <a:gd name="connsiteY11" fmla="*/ 389828 h 568611"/>
                                <a:gd name="connsiteX12" fmla="*/ 1082691 w 2171592"/>
                                <a:gd name="connsiteY12" fmla="*/ 176213 h 568611"/>
                                <a:gd name="connsiteX13" fmla="*/ 544400 w 2171592"/>
                                <a:gd name="connsiteY13" fmla="*/ 389828 h 568611"/>
                                <a:gd name="connsiteX14" fmla="*/ 524785 w 2171592"/>
                                <a:gd name="connsiteY14" fmla="*/ 427659 h 568611"/>
                                <a:gd name="connsiteX15" fmla="*/ 524282 w 2171592"/>
                                <a:gd name="connsiteY15" fmla="*/ 424396 h 568611"/>
                                <a:gd name="connsiteX16" fmla="*/ 514017 w 2171592"/>
                                <a:gd name="connsiteY16" fmla="*/ 436354 h 568611"/>
                                <a:gd name="connsiteX17" fmla="*/ 402104 w 2171592"/>
                                <a:gd name="connsiteY17" fmla="*/ 511902 h 568611"/>
                                <a:gd name="connsiteX18" fmla="*/ 0 w 2171592"/>
                                <a:gd name="connsiteY18" fmla="*/ 481111 h 568611"/>
                                <a:gd name="connsiteX19" fmla="*/ 339033 w 2171592"/>
                                <a:gd name="connsiteY19" fmla="*/ 388130 h 568611"/>
                                <a:gd name="connsiteX20" fmla="*/ 492674 w 2171592"/>
                                <a:gd name="connsiteY20" fmla="*/ 289353 h 568611"/>
                                <a:gd name="connsiteX21" fmla="*/ 583527 w 2171592"/>
                                <a:gd name="connsiteY21" fmla="*/ 198481 h 568611"/>
                                <a:gd name="connsiteX22" fmla="*/ 612742 w 2171592"/>
                                <a:gd name="connsiteY22" fmla="*/ 163303 h 568611"/>
                                <a:gd name="connsiteX23" fmla="*/ 1082691 w 2171592"/>
                                <a:gd name="connsiteY23" fmla="*/ 0 h 568611"/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42046 w 2171592"/>
                                <a:gd name="connsiteY9" fmla="*/ 418264 h 568611"/>
                                <a:gd name="connsiteX10" fmla="*/ 1640597 w 2171592"/>
                                <a:gd name="connsiteY10" fmla="*/ 427659 h 568611"/>
                                <a:gd name="connsiteX11" fmla="*/ 1620982 w 2171592"/>
                                <a:gd name="connsiteY11" fmla="*/ 389828 h 568611"/>
                                <a:gd name="connsiteX12" fmla="*/ 1082691 w 2171592"/>
                                <a:gd name="connsiteY12" fmla="*/ 176213 h 568611"/>
                                <a:gd name="connsiteX13" fmla="*/ 544400 w 2171592"/>
                                <a:gd name="connsiteY13" fmla="*/ 389828 h 568611"/>
                                <a:gd name="connsiteX14" fmla="*/ 524785 w 2171592"/>
                                <a:gd name="connsiteY14" fmla="*/ 427659 h 568611"/>
                                <a:gd name="connsiteX15" fmla="*/ 514017 w 2171592"/>
                                <a:gd name="connsiteY15" fmla="*/ 436354 h 568611"/>
                                <a:gd name="connsiteX16" fmla="*/ 402104 w 2171592"/>
                                <a:gd name="connsiteY16" fmla="*/ 511902 h 568611"/>
                                <a:gd name="connsiteX17" fmla="*/ 0 w 2171592"/>
                                <a:gd name="connsiteY17" fmla="*/ 481111 h 568611"/>
                                <a:gd name="connsiteX18" fmla="*/ 339033 w 2171592"/>
                                <a:gd name="connsiteY18" fmla="*/ 388130 h 568611"/>
                                <a:gd name="connsiteX19" fmla="*/ 492674 w 2171592"/>
                                <a:gd name="connsiteY19" fmla="*/ 289353 h 568611"/>
                                <a:gd name="connsiteX20" fmla="*/ 583527 w 2171592"/>
                                <a:gd name="connsiteY20" fmla="*/ 198481 h 568611"/>
                                <a:gd name="connsiteX21" fmla="*/ 612742 w 2171592"/>
                                <a:gd name="connsiteY21" fmla="*/ 163303 h 568611"/>
                                <a:gd name="connsiteX22" fmla="*/ 1082691 w 2171592"/>
                                <a:gd name="connsiteY22" fmla="*/ 0 h 568611"/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42046 w 2171592"/>
                                <a:gd name="connsiteY9" fmla="*/ 418264 h 568611"/>
                                <a:gd name="connsiteX10" fmla="*/ 1640597 w 2171592"/>
                                <a:gd name="connsiteY10" fmla="*/ 427659 h 568611"/>
                                <a:gd name="connsiteX11" fmla="*/ 1620982 w 2171592"/>
                                <a:gd name="connsiteY11" fmla="*/ 389828 h 568611"/>
                                <a:gd name="connsiteX12" fmla="*/ 1082691 w 2171592"/>
                                <a:gd name="connsiteY12" fmla="*/ 176213 h 568611"/>
                                <a:gd name="connsiteX13" fmla="*/ 544400 w 2171592"/>
                                <a:gd name="connsiteY13" fmla="*/ 389828 h 568611"/>
                                <a:gd name="connsiteX14" fmla="*/ 514017 w 2171592"/>
                                <a:gd name="connsiteY14" fmla="*/ 436354 h 568611"/>
                                <a:gd name="connsiteX15" fmla="*/ 402104 w 2171592"/>
                                <a:gd name="connsiteY15" fmla="*/ 511902 h 568611"/>
                                <a:gd name="connsiteX16" fmla="*/ 0 w 2171592"/>
                                <a:gd name="connsiteY16" fmla="*/ 481111 h 568611"/>
                                <a:gd name="connsiteX17" fmla="*/ 339033 w 2171592"/>
                                <a:gd name="connsiteY17" fmla="*/ 388130 h 568611"/>
                                <a:gd name="connsiteX18" fmla="*/ 492674 w 2171592"/>
                                <a:gd name="connsiteY18" fmla="*/ 289353 h 568611"/>
                                <a:gd name="connsiteX19" fmla="*/ 583527 w 2171592"/>
                                <a:gd name="connsiteY19" fmla="*/ 198481 h 568611"/>
                                <a:gd name="connsiteX20" fmla="*/ 612742 w 2171592"/>
                                <a:gd name="connsiteY20" fmla="*/ 163303 h 568611"/>
                                <a:gd name="connsiteX21" fmla="*/ 1082691 w 2171592"/>
                                <a:gd name="connsiteY21" fmla="*/ 0 h 568611"/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42046 w 2171592"/>
                                <a:gd name="connsiteY9" fmla="*/ 418264 h 568611"/>
                                <a:gd name="connsiteX10" fmla="*/ 1620982 w 2171592"/>
                                <a:gd name="connsiteY10" fmla="*/ 389828 h 568611"/>
                                <a:gd name="connsiteX11" fmla="*/ 1082691 w 2171592"/>
                                <a:gd name="connsiteY11" fmla="*/ 176213 h 568611"/>
                                <a:gd name="connsiteX12" fmla="*/ 544400 w 2171592"/>
                                <a:gd name="connsiteY12" fmla="*/ 389828 h 568611"/>
                                <a:gd name="connsiteX13" fmla="*/ 514017 w 2171592"/>
                                <a:gd name="connsiteY13" fmla="*/ 436354 h 568611"/>
                                <a:gd name="connsiteX14" fmla="*/ 402104 w 2171592"/>
                                <a:gd name="connsiteY14" fmla="*/ 511902 h 568611"/>
                                <a:gd name="connsiteX15" fmla="*/ 0 w 2171592"/>
                                <a:gd name="connsiteY15" fmla="*/ 481111 h 568611"/>
                                <a:gd name="connsiteX16" fmla="*/ 339033 w 2171592"/>
                                <a:gd name="connsiteY16" fmla="*/ 388130 h 568611"/>
                                <a:gd name="connsiteX17" fmla="*/ 492674 w 2171592"/>
                                <a:gd name="connsiteY17" fmla="*/ 289353 h 568611"/>
                                <a:gd name="connsiteX18" fmla="*/ 583527 w 2171592"/>
                                <a:gd name="connsiteY18" fmla="*/ 198481 h 568611"/>
                                <a:gd name="connsiteX19" fmla="*/ 612742 w 2171592"/>
                                <a:gd name="connsiteY19" fmla="*/ 163303 h 568611"/>
                                <a:gd name="connsiteX20" fmla="*/ 1082691 w 2171592"/>
                                <a:gd name="connsiteY20" fmla="*/ 0 h 568611"/>
                                <a:gd name="connsiteX0" fmla="*/ 1082691 w 2171592"/>
                                <a:gd name="connsiteY0" fmla="*/ 0 h 568611"/>
                                <a:gd name="connsiteX1" fmla="*/ 1552640 w 2171592"/>
                                <a:gd name="connsiteY1" fmla="*/ 163303 h 568611"/>
                                <a:gd name="connsiteX2" fmla="*/ 1557895 w 2171592"/>
                                <a:gd name="connsiteY2" fmla="*/ 169631 h 568611"/>
                                <a:gd name="connsiteX3" fmla="*/ 1558071 w 2171592"/>
                                <a:gd name="connsiteY3" fmla="*/ 168481 h 568611"/>
                                <a:gd name="connsiteX4" fmla="*/ 1558073 w 2171592"/>
                                <a:gd name="connsiteY4" fmla="*/ 168482 h 568611"/>
                                <a:gd name="connsiteX5" fmla="*/ 1832559 w 2171592"/>
                                <a:gd name="connsiteY5" fmla="*/ 388130 h 568611"/>
                                <a:gd name="connsiteX6" fmla="*/ 2171592 w 2171592"/>
                                <a:gd name="connsiteY6" fmla="*/ 481111 h 568611"/>
                                <a:gd name="connsiteX7" fmla="*/ 1769488 w 2171592"/>
                                <a:gd name="connsiteY7" fmla="*/ 511902 h 568611"/>
                                <a:gd name="connsiteX8" fmla="*/ 1657575 w 2171592"/>
                                <a:gd name="connsiteY8" fmla="*/ 436354 h 568611"/>
                                <a:gd name="connsiteX9" fmla="*/ 1620982 w 2171592"/>
                                <a:gd name="connsiteY9" fmla="*/ 389828 h 568611"/>
                                <a:gd name="connsiteX10" fmla="*/ 1082691 w 2171592"/>
                                <a:gd name="connsiteY10" fmla="*/ 176213 h 568611"/>
                                <a:gd name="connsiteX11" fmla="*/ 544400 w 2171592"/>
                                <a:gd name="connsiteY11" fmla="*/ 389828 h 568611"/>
                                <a:gd name="connsiteX12" fmla="*/ 514017 w 2171592"/>
                                <a:gd name="connsiteY12" fmla="*/ 436354 h 568611"/>
                                <a:gd name="connsiteX13" fmla="*/ 402104 w 2171592"/>
                                <a:gd name="connsiteY13" fmla="*/ 511902 h 568611"/>
                                <a:gd name="connsiteX14" fmla="*/ 0 w 2171592"/>
                                <a:gd name="connsiteY14" fmla="*/ 481111 h 568611"/>
                                <a:gd name="connsiteX15" fmla="*/ 339033 w 2171592"/>
                                <a:gd name="connsiteY15" fmla="*/ 388130 h 568611"/>
                                <a:gd name="connsiteX16" fmla="*/ 492674 w 2171592"/>
                                <a:gd name="connsiteY16" fmla="*/ 289353 h 568611"/>
                                <a:gd name="connsiteX17" fmla="*/ 583527 w 2171592"/>
                                <a:gd name="connsiteY17" fmla="*/ 198481 h 568611"/>
                                <a:gd name="connsiteX18" fmla="*/ 612742 w 2171592"/>
                                <a:gd name="connsiteY18" fmla="*/ 163303 h 568611"/>
                                <a:gd name="connsiteX19" fmla="*/ 1082691 w 2171592"/>
                                <a:gd name="connsiteY19" fmla="*/ 0 h 568611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  <a:cxn ang="0">
                                  <a:pos x="connsiteX5" y="connsiteY5"/>
                                </a:cxn>
                                <a:cxn ang="0">
                                  <a:pos x="connsiteX6" y="connsiteY6"/>
                                </a:cxn>
                                <a:cxn ang="0">
                                  <a:pos x="connsiteX7" y="connsiteY7"/>
                                </a:cxn>
                                <a:cxn ang="0">
                                  <a:pos x="connsiteX8" y="connsiteY8"/>
                                </a:cxn>
                                <a:cxn ang="0">
                                  <a:pos x="connsiteX9" y="connsiteY9"/>
                                </a:cxn>
                                <a:cxn ang="0">
                                  <a:pos x="connsiteX10" y="connsiteY10"/>
                                </a:cxn>
                                <a:cxn ang="0">
                                  <a:pos x="connsiteX11" y="connsiteY11"/>
                                </a:cxn>
                                <a:cxn ang="0">
                                  <a:pos x="connsiteX12" y="connsiteY12"/>
                                </a:cxn>
                                <a:cxn ang="0">
                                  <a:pos x="connsiteX13" y="connsiteY13"/>
                                </a:cxn>
                                <a:cxn ang="0">
                                  <a:pos x="connsiteX14" y="connsiteY14"/>
                                </a:cxn>
                                <a:cxn ang="0">
                                  <a:pos x="connsiteX15" y="connsiteY15"/>
                                </a:cxn>
                                <a:cxn ang="0">
                                  <a:pos x="connsiteX16" y="connsiteY16"/>
                                </a:cxn>
                                <a:cxn ang="0">
                                  <a:pos x="connsiteX17" y="connsiteY17"/>
                                </a:cxn>
                                <a:cxn ang="0">
                                  <a:pos x="connsiteX18" y="connsiteY18"/>
                                </a:cxn>
                                <a:cxn ang="0">
                                  <a:pos x="connsiteX19" y="connsiteY19"/>
                                </a:cxn>
                              </a:cxnLst>
                              <a:rect l="l" t="t" r="r" b="b"/>
                              <a:pathLst>
                                <a:path w="2171592" h="568611">
                                  <a:moveTo>
                                    <a:pt x="1082691" y="0"/>
                                  </a:moveTo>
                                  <a:cubicBezTo>
                                    <a:pt x="1278317" y="0"/>
                                    <a:pt x="1450793" y="64778"/>
                                    <a:pt x="1552640" y="163303"/>
                                  </a:cubicBezTo>
                                  <a:lnTo>
                                    <a:pt x="1557895" y="169631"/>
                                  </a:lnTo>
                                  <a:cubicBezTo>
                                    <a:pt x="1557954" y="169248"/>
                                    <a:pt x="1558012" y="168864"/>
                                    <a:pt x="1558071" y="168481"/>
                                  </a:cubicBezTo>
                                  <a:cubicBezTo>
                                    <a:pt x="1558072" y="168481"/>
                                    <a:pt x="1558072" y="168482"/>
                                    <a:pt x="1558073" y="168482"/>
                                  </a:cubicBezTo>
                                  <a:cubicBezTo>
                                    <a:pt x="1625223" y="254443"/>
                                    <a:pt x="1721680" y="331629"/>
                                    <a:pt x="1832559" y="388130"/>
                                  </a:cubicBezTo>
                                  <a:cubicBezTo>
                                    <a:pt x="1943438" y="444630"/>
                                    <a:pt x="2062577" y="477304"/>
                                    <a:pt x="2171592" y="481111"/>
                                  </a:cubicBezTo>
                                  <a:cubicBezTo>
                                    <a:pt x="2118935" y="584447"/>
                                    <a:pt x="1938907" y="598233"/>
                                    <a:pt x="1769488" y="511902"/>
                                  </a:cubicBezTo>
                                  <a:cubicBezTo>
                                    <a:pt x="1727133" y="490320"/>
                                    <a:pt x="1689451" y="464523"/>
                                    <a:pt x="1657575" y="436354"/>
                                  </a:cubicBezTo>
                                  <a:lnTo>
                                    <a:pt x="1620982" y="389828"/>
                                  </a:lnTo>
                                  <a:cubicBezTo>
                                    <a:pt x="1532295" y="264296"/>
                                    <a:pt x="1324675" y="176213"/>
                                    <a:pt x="1082691" y="176213"/>
                                  </a:cubicBezTo>
                                  <a:cubicBezTo>
                                    <a:pt x="840707" y="176213"/>
                                    <a:pt x="633087" y="264296"/>
                                    <a:pt x="544400" y="389828"/>
                                  </a:cubicBezTo>
                                  <a:lnTo>
                                    <a:pt x="514017" y="436354"/>
                                  </a:lnTo>
                                  <a:cubicBezTo>
                                    <a:pt x="482141" y="464523"/>
                                    <a:pt x="444459" y="490320"/>
                                    <a:pt x="402104" y="511902"/>
                                  </a:cubicBezTo>
                                  <a:cubicBezTo>
                                    <a:pt x="232685" y="598233"/>
                                    <a:pt x="52657" y="584447"/>
                                    <a:pt x="0" y="481111"/>
                                  </a:cubicBezTo>
                                  <a:cubicBezTo>
                                    <a:pt x="109015" y="477304"/>
                                    <a:pt x="228154" y="444630"/>
                                    <a:pt x="339033" y="388130"/>
                                  </a:cubicBezTo>
                                  <a:cubicBezTo>
                                    <a:pt x="394472" y="359879"/>
                                    <a:pt x="446306" y="326458"/>
                                    <a:pt x="492674" y="289353"/>
                                  </a:cubicBezTo>
                                  <a:lnTo>
                                    <a:pt x="583527" y="198481"/>
                                  </a:lnTo>
                                  <a:lnTo>
                                    <a:pt x="612742" y="163303"/>
                                  </a:lnTo>
                                  <a:cubicBezTo>
                                    <a:pt x="714589" y="64778"/>
                                    <a:pt x="887066" y="0"/>
                                    <a:pt x="1082691" y="0"/>
                                  </a:cubicBezTo>
                                  <a:close/>
                                </a:path>
                              </a:pathLst>
                            </a:custGeom>
                            <a:pattFill prst="dashUpDiag">
                              <a:fgClr>
                                <a:srgbClr val="ED7D31">
                                  <a:lumMod val="75000"/>
                                </a:srgbClr>
                              </a:fgClr>
                              <a:bgClr>
                                <a:srgbClr val="663300"/>
                              </a:bgClr>
                            </a:pattFill>
                            <a:ln w="12700" cap="flat" cmpd="sng" algn="ctr">
                              <a:solidFill>
                                <a:sysClr val="windowText" lastClr="000000"/>
                              </a:solidFill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tlCol="0" anchor="ctr"/>
                            <a:lstStyle/>
                            <a:p>
                              <a:pPr marL="0" marR="0" lvl="0" indent="0" algn="ctr" defTabSz="457200" eaLnBrk="1" fontAlgn="auto" latinLnBrk="0" hangingPunct="1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  <a:spcAft>
                                  <a:spcPts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  <a:defRPr/>
                              </a:pPr>
                              <a:endParaRPr kumimoji="0" lang="ja-JP" altLang="en-US" sz="1800" b="0" i="0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libri" panose="020F0502020204030204"/>
                                <a:ea typeface="游ゴシック" panose="020B0400000000000000" pitchFamily="50" charset="-128"/>
                                <a:cs typeface="+mn-cs"/>
                              </a:endParaRPr>
                            </a:p>
                          </p:txBody>
                        </p:sp>
                      </p:grpSp>
                    </p:grpSp>
                  </p:grpSp>
                </p:grpSp>
              </p:grpSp>
            </p:grpSp>
            <p:grpSp>
              <p:nvGrpSpPr>
                <p:cNvPr id="1018" name="グループ化 1017">
                  <a:extLst>
                    <a:ext uri="{FF2B5EF4-FFF2-40B4-BE49-F238E27FC236}">
                      <a16:creationId xmlns:a16="http://schemas.microsoft.com/office/drawing/2014/main" id="{1A17FAE5-7620-45D5-A9EE-E171885BE567}"/>
                    </a:ext>
                  </a:extLst>
                </p:cNvPr>
                <p:cNvGrpSpPr/>
                <p:nvPr/>
              </p:nvGrpSpPr>
              <p:grpSpPr>
                <a:xfrm>
                  <a:off x="2473287" y="4422295"/>
                  <a:ext cx="365164" cy="199571"/>
                  <a:chOff x="2473287" y="4422296"/>
                  <a:chExt cx="365164" cy="178576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1023" name="正方形/長方形 1022">
                    <a:extLst>
                      <a:ext uri="{FF2B5EF4-FFF2-40B4-BE49-F238E27FC236}">
                        <a16:creationId xmlns:a16="http://schemas.microsoft.com/office/drawing/2014/main" id="{A0766FBF-850F-4D9A-A657-FDEA4492675A}"/>
                      </a:ext>
                    </a:extLst>
                  </p:cNvPr>
                  <p:cNvSpPr/>
                  <p:nvPr/>
                </p:nvSpPr>
                <p:spPr>
                  <a:xfrm>
                    <a:off x="2500313" y="4448206"/>
                    <a:ext cx="311111" cy="152666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4" name="正方形/長方形 1023">
                    <a:extLst>
                      <a:ext uri="{FF2B5EF4-FFF2-40B4-BE49-F238E27FC236}">
                        <a16:creationId xmlns:a16="http://schemas.microsoft.com/office/drawing/2014/main" id="{D5A30A93-8653-4A90-A2E1-2CC8CF050884}"/>
                      </a:ext>
                    </a:extLst>
                  </p:cNvPr>
                  <p:cNvSpPr/>
                  <p:nvPr/>
                </p:nvSpPr>
                <p:spPr>
                  <a:xfrm>
                    <a:off x="2473287" y="4422296"/>
                    <a:ext cx="365164" cy="30751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19" name="グループ化 1018">
                  <a:extLst>
                    <a:ext uri="{FF2B5EF4-FFF2-40B4-BE49-F238E27FC236}">
                      <a16:creationId xmlns:a16="http://schemas.microsoft.com/office/drawing/2014/main" id="{9288FBF1-A7A3-4E83-9232-D72D5BF47DC8}"/>
                    </a:ext>
                  </a:extLst>
                </p:cNvPr>
                <p:cNvGrpSpPr/>
                <p:nvPr/>
              </p:nvGrpSpPr>
              <p:grpSpPr>
                <a:xfrm>
                  <a:off x="2956680" y="4422295"/>
                  <a:ext cx="365164" cy="199571"/>
                  <a:chOff x="2473287" y="4422296"/>
                  <a:chExt cx="365164" cy="178576"/>
                </a:xfrm>
                <a:solidFill>
                  <a:srgbClr val="FFC000">
                    <a:lumMod val="75000"/>
                  </a:srgbClr>
                </a:solidFill>
              </p:grpSpPr>
              <p:sp>
                <p:nvSpPr>
                  <p:cNvPr id="1021" name="正方形/長方形 1020">
                    <a:extLst>
                      <a:ext uri="{FF2B5EF4-FFF2-40B4-BE49-F238E27FC236}">
                        <a16:creationId xmlns:a16="http://schemas.microsoft.com/office/drawing/2014/main" id="{1414EF3B-5C72-4063-96CF-1C3C90C30D3A}"/>
                      </a:ext>
                    </a:extLst>
                  </p:cNvPr>
                  <p:cNvSpPr/>
                  <p:nvPr/>
                </p:nvSpPr>
                <p:spPr>
                  <a:xfrm>
                    <a:off x="2500313" y="4448206"/>
                    <a:ext cx="311111" cy="152666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22" name="正方形/長方形 1021">
                    <a:extLst>
                      <a:ext uri="{FF2B5EF4-FFF2-40B4-BE49-F238E27FC236}">
                        <a16:creationId xmlns:a16="http://schemas.microsoft.com/office/drawing/2014/main" id="{D49264B5-BA92-4972-9C16-2981B6F94220}"/>
                      </a:ext>
                    </a:extLst>
                  </p:cNvPr>
                  <p:cNvSpPr/>
                  <p:nvPr/>
                </p:nvSpPr>
                <p:spPr>
                  <a:xfrm>
                    <a:off x="2473287" y="4422296"/>
                    <a:ext cx="365164" cy="30751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B94DE7DA-504B-4D2A-A277-2B20EC5E8DDC}"/>
                    </a:ext>
                  </a:extLst>
                </p:cNvPr>
                <p:cNvSpPr/>
                <p:nvPr/>
              </p:nvSpPr>
              <p:spPr>
                <a:xfrm>
                  <a:off x="2235693" y="4499614"/>
                  <a:ext cx="1310595" cy="192118"/>
                </a:xfrm>
                <a:custGeom>
                  <a:avLst/>
                  <a:gdLst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07666 w 1319413"/>
                    <a:gd name="connsiteY4" fmla="*/ 90321 h 192118"/>
                    <a:gd name="connsiteX5" fmla="*/ 1207666 w 1319413"/>
                    <a:gd name="connsiteY5" fmla="*/ 173811 h 192118"/>
                    <a:gd name="connsiteX6" fmla="*/ 1235169 w 1319413"/>
                    <a:gd name="connsiteY6" fmla="*/ 173811 h 192118"/>
                    <a:gd name="connsiteX7" fmla="*/ 1235169 w 1319413"/>
                    <a:gd name="connsiteY7" fmla="*/ 90321 h 192118"/>
                    <a:gd name="connsiteX8" fmla="*/ 1156201 w 1319413"/>
                    <a:gd name="connsiteY8" fmla="*/ 90321 h 192118"/>
                    <a:gd name="connsiteX9" fmla="*/ 1156201 w 1319413"/>
                    <a:gd name="connsiteY9" fmla="*/ 173811 h 192118"/>
                    <a:gd name="connsiteX10" fmla="*/ 1183706 w 1319413"/>
                    <a:gd name="connsiteY10" fmla="*/ 173811 h 192118"/>
                    <a:gd name="connsiteX11" fmla="*/ 1183706 w 1319413"/>
                    <a:gd name="connsiteY11" fmla="*/ 90321 h 192118"/>
                    <a:gd name="connsiteX12" fmla="*/ 1104735 w 1319413"/>
                    <a:gd name="connsiteY12" fmla="*/ 90321 h 192118"/>
                    <a:gd name="connsiteX13" fmla="*/ 1104735 w 1319413"/>
                    <a:gd name="connsiteY13" fmla="*/ 173811 h 192118"/>
                    <a:gd name="connsiteX14" fmla="*/ 1132241 w 1319413"/>
                    <a:gd name="connsiteY14" fmla="*/ 173811 h 192118"/>
                    <a:gd name="connsiteX15" fmla="*/ 1132241 w 1319413"/>
                    <a:gd name="connsiteY15" fmla="*/ 90321 h 192118"/>
                    <a:gd name="connsiteX16" fmla="*/ 1053270 w 1319413"/>
                    <a:gd name="connsiteY16" fmla="*/ 90321 h 192118"/>
                    <a:gd name="connsiteX17" fmla="*/ 1053270 w 1319413"/>
                    <a:gd name="connsiteY17" fmla="*/ 173811 h 192118"/>
                    <a:gd name="connsiteX18" fmla="*/ 1080776 w 1319413"/>
                    <a:gd name="connsiteY18" fmla="*/ 173811 h 192118"/>
                    <a:gd name="connsiteX19" fmla="*/ 1080776 w 1319413"/>
                    <a:gd name="connsiteY19" fmla="*/ 90321 h 192118"/>
                    <a:gd name="connsiteX20" fmla="*/ 1001805 w 1319413"/>
                    <a:gd name="connsiteY20" fmla="*/ 90321 h 192118"/>
                    <a:gd name="connsiteX21" fmla="*/ 1001805 w 1319413"/>
                    <a:gd name="connsiteY21" fmla="*/ 173811 h 192118"/>
                    <a:gd name="connsiteX22" fmla="*/ 1029310 w 1319413"/>
                    <a:gd name="connsiteY22" fmla="*/ 173811 h 192118"/>
                    <a:gd name="connsiteX23" fmla="*/ 1029310 w 1319413"/>
                    <a:gd name="connsiteY23" fmla="*/ 90321 h 192118"/>
                    <a:gd name="connsiteX24" fmla="*/ 950340 w 1319413"/>
                    <a:gd name="connsiteY24" fmla="*/ 90321 h 192118"/>
                    <a:gd name="connsiteX25" fmla="*/ 950340 w 1319413"/>
                    <a:gd name="connsiteY25" fmla="*/ 173811 h 192118"/>
                    <a:gd name="connsiteX26" fmla="*/ 977845 w 1319413"/>
                    <a:gd name="connsiteY26" fmla="*/ 173811 h 192118"/>
                    <a:gd name="connsiteX27" fmla="*/ 977845 w 1319413"/>
                    <a:gd name="connsiteY27" fmla="*/ 90321 h 192118"/>
                    <a:gd name="connsiteX28" fmla="*/ 898874 w 1319413"/>
                    <a:gd name="connsiteY28" fmla="*/ 90321 h 192118"/>
                    <a:gd name="connsiteX29" fmla="*/ 898874 w 1319413"/>
                    <a:gd name="connsiteY29" fmla="*/ 173811 h 192118"/>
                    <a:gd name="connsiteX30" fmla="*/ 926380 w 1319413"/>
                    <a:gd name="connsiteY30" fmla="*/ 173811 h 192118"/>
                    <a:gd name="connsiteX31" fmla="*/ 926380 w 1319413"/>
                    <a:gd name="connsiteY31" fmla="*/ 90321 h 192118"/>
                    <a:gd name="connsiteX32" fmla="*/ 847409 w 1319413"/>
                    <a:gd name="connsiteY32" fmla="*/ 90321 h 192118"/>
                    <a:gd name="connsiteX33" fmla="*/ 847409 w 1319413"/>
                    <a:gd name="connsiteY33" fmla="*/ 173811 h 192118"/>
                    <a:gd name="connsiteX34" fmla="*/ 874914 w 1319413"/>
                    <a:gd name="connsiteY34" fmla="*/ 173811 h 192118"/>
                    <a:gd name="connsiteX35" fmla="*/ 874914 w 1319413"/>
                    <a:gd name="connsiteY35" fmla="*/ 90321 h 192118"/>
                    <a:gd name="connsiteX36" fmla="*/ 795943 w 1319413"/>
                    <a:gd name="connsiteY36" fmla="*/ 90321 h 192118"/>
                    <a:gd name="connsiteX37" fmla="*/ 795943 w 1319413"/>
                    <a:gd name="connsiteY37" fmla="*/ 173811 h 192118"/>
                    <a:gd name="connsiteX38" fmla="*/ 823448 w 1319413"/>
                    <a:gd name="connsiteY38" fmla="*/ 173811 h 192118"/>
                    <a:gd name="connsiteX39" fmla="*/ 823448 w 1319413"/>
                    <a:gd name="connsiteY39" fmla="*/ 90321 h 192118"/>
                    <a:gd name="connsiteX40" fmla="*/ 744477 w 1319413"/>
                    <a:gd name="connsiteY40" fmla="*/ 90321 h 192118"/>
                    <a:gd name="connsiteX41" fmla="*/ 744477 w 1319413"/>
                    <a:gd name="connsiteY41" fmla="*/ 173811 h 192118"/>
                    <a:gd name="connsiteX42" fmla="*/ 771983 w 1319413"/>
                    <a:gd name="connsiteY42" fmla="*/ 173811 h 192118"/>
                    <a:gd name="connsiteX43" fmla="*/ 771983 w 1319413"/>
                    <a:gd name="connsiteY43" fmla="*/ 90321 h 192118"/>
                    <a:gd name="connsiteX44" fmla="*/ 693012 w 1319413"/>
                    <a:gd name="connsiteY44" fmla="*/ 90321 h 192118"/>
                    <a:gd name="connsiteX45" fmla="*/ 693012 w 1319413"/>
                    <a:gd name="connsiteY45" fmla="*/ 173811 h 192118"/>
                    <a:gd name="connsiteX46" fmla="*/ 720517 w 1319413"/>
                    <a:gd name="connsiteY46" fmla="*/ 173811 h 192118"/>
                    <a:gd name="connsiteX47" fmla="*/ 720517 w 1319413"/>
                    <a:gd name="connsiteY47" fmla="*/ 90321 h 192118"/>
                    <a:gd name="connsiteX48" fmla="*/ 641546 w 1319413"/>
                    <a:gd name="connsiteY48" fmla="*/ 90321 h 192118"/>
                    <a:gd name="connsiteX49" fmla="*/ 641546 w 1319413"/>
                    <a:gd name="connsiteY49" fmla="*/ 173811 h 192118"/>
                    <a:gd name="connsiteX50" fmla="*/ 669052 w 1319413"/>
                    <a:gd name="connsiteY50" fmla="*/ 173811 h 192118"/>
                    <a:gd name="connsiteX51" fmla="*/ 669052 w 1319413"/>
                    <a:gd name="connsiteY51" fmla="*/ 90321 h 192118"/>
                    <a:gd name="connsiteX52" fmla="*/ 590081 w 1319413"/>
                    <a:gd name="connsiteY52" fmla="*/ 90321 h 192118"/>
                    <a:gd name="connsiteX53" fmla="*/ 590081 w 1319413"/>
                    <a:gd name="connsiteY53" fmla="*/ 173811 h 192118"/>
                    <a:gd name="connsiteX54" fmla="*/ 617586 w 1319413"/>
                    <a:gd name="connsiteY54" fmla="*/ 173811 h 192118"/>
                    <a:gd name="connsiteX55" fmla="*/ 617586 w 1319413"/>
                    <a:gd name="connsiteY55" fmla="*/ 90321 h 192118"/>
                    <a:gd name="connsiteX56" fmla="*/ 538615 w 1319413"/>
                    <a:gd name="connsiteY56" fmla="*/ 90321 h 192118"/>
                    <a:gd name="connsiteX57" fmla="*/ 538615 w 1319413"/>
                    <a:gd name="connsiteY57" fmla="*/ 173811 h 192118"/>
                    <a:gd name="connsiteX58" fmla="*/ 566121 w 1319413"/>
                    <a:gd name="connsiteY58" fmla="*/ 173811 h 192118"/>
                    <a:gd name="connsiteX59" fmla="*/ 566121 w 1319413"/>
                    <a:gd name="connsiteY59" fmla="*/ 90321 h 192118"/>
                    <a:gd name="connsiteX60" fmla="*/ 487149 w 1319413"/>
                    <a:gd name="connsiteY60" fmla="*/ 90321 h 192118"/>
                    <a:gd name="connsiteX61" fmla="*/ 487149 w 1319413"/>
                    <a:gd name="connsiteY61" fmla="*/ 173811 h 192118"/>
                    <a:gd name="connsiteX62" fmla="*/ 514654 w 1319413"/>
                    <a:gd name="connsiteY62" fmla="*/ 173811 h 192118"/>
                    <a:gd name="connsiteX63" fmla="*/ 514654 w 1319413"/>
                    <a:gd name="connsiteY63" fmla="*/ 90321 h 192118"/>
                    <a:gd name="connsiteX64" fmla="*/ 435683 w 1319413"/>
                    <a:gd name="connsiteY64" fmla="*/ 90321 h 192118"/>
                    <a:gd name="connsiteX65" fmla="*/ 435683 w 1319413"/>
                    <a:gd name="connsiteY65" fmla="*/ 173811 h 192118"/>
                    <a:gd name="connsiteX66" fmla="*/ 463189 w 1319413"/>
                    <a:gd name="connsiteY66" fmla="*/ 173811 h 192118"/>
                    <a:gd name="connsiteX67" fmla="*/ 463189 w 1319413"/>
                    <a:gd name="connsiteY67" fmla="*/ 90321 h 192118"/>
                    <a:gd name="connsiteX68" fmla="*/ 384218 w 1319413"/>
                    <a:gd name="connsiteY68" fmla="*/ 90321 h 192118"/>
                    <a:gd name="connsiteX69" fmla="*/ 384218 w 1319413"/>
                    <a:gd name="connsiteY69" fmla="*/ 173811 h 192118"/>
                    <a:gd name="connsiteX70" fmla="*/ 411724 w 1319413"/>
                    <a:gd name="connsiteY70" fmla="*/ 173811 h 192118"/>
                    <a:gd name="connsiteX71" fmla="*/ 411724 w 1319413"/>
                    <a:gd name="connsiteY71" fmla="*/ 90321 h 192118"/>
                    <a:gd name="connsiteX72" fmla="*/ 332752 w 1319413"/>
                    <a:gd name="connsiteY72" fmla="*/ 90321 h 192118"/>
                    <a:gd name="connsiteX73" fmla="*/ 332752 w 1319413"/>
                    <a:gd name="connsiteY73" fmla="*/ 173811 h 192118"/>
                    <a:gd name="connsiteX74" fmla="*/ 360258 w 1319413"/>
                    <a:gd name="connsiteY74" fmla="*/ 173811 h 192118"/>
                    <a:gd name="connsiteX75" fmla="*/ 360258 w 1319413"/>
                    <a:gd name="connsiteY75" fmla="*/ 90321 h 192118"/>
                    <a:gd name="connsiteX76" fmla="*/ 281287 w 1319413"/>
                    <a:gd name="connsiteY76" fmla="*/ 90321 h 192118"/>
                    <a:gd name="connsiteX77" fmla="*/ 281287 w 1319413"/>
                    <a:gd name="connsiteY77" fmla="*/ 173811 h 192118"/>
                    <a:gd name="connsiteX78" fmla="*/ 308793 w 1319413"/>
                    <a:gd name="connsiteY78" fmla="*/ 173811 h 192118"/>
                    <a:gd name="connsiteX79" fmla="*/ 308793 w 1319413"/>
                    <a:gd name="connsiteY79" fmla="*/ 90321 h 192118"/>
                    <a:gd name="connsiteX80" fmla="*/ 229821 w 1319413"/>
                    <a:gd name="connsiteY80" fmla="*/ 90321 h 192118"/>
                    <a:gd name="connsiteX81" fmla="*/ 229821 w 1319413"/>
                    <a:gd name="connsiteY81" fmla="*/ 173811 h 192118"/>
                    <a:gd name="connsiteX82" fmla="*/ 257327 w 1319413"/>
                    <a:gd name="connsiteY82" fmla="*/ 173811 h 192118"/>
                    <a:gd name="connsiteX83" fmla="*/ 257327 w 1319413"/>
                    <a:gd name="connsiteY83" fmla="*/ 90321 h 192118"/>
                    <a:gd name="connsiteX84" fmla="*/ 178356 w 1319413"/>
                    <a:gd name="connsiteY84" fmla="*/ 90321 h 192118"/>
                    <a:gd name="connsiteX85" fmla="*/ 178356 w 1319413"/>
                    <a:gd name="connsiteY85" fmla="*/ 173811 h 192118"/>
                    <a:gd name="connsiteX86" fmla="*/ 205861 w 1319413"/>
                    <a:gd name="connsiteY86" fmla="*/ 173811 h 192118"/>
                    <a:gd name="connsiteX87" fmla="*/ 205861 w 1319413"/>
                    <a:gd name="connsiteY87" fmla="*/ 90321 h 192118"/>
                    <a:gd name="connsiteX88" fmla="*/ 126891 w 1319413"/>
                    <a:gd name="connsiteY88" fmla="*/ 90321 h 192118"/>
                    <a:gd name="connsiteX89" fmla="*/ 126891 w 1319413"/>
                    <a:gd name="connsiteY89" fmla="*/ 173811 h 192118"/>
                    <a:gd name="connsiteX90" fmla="*/ 154396 w 1319413"/>
                    <a:gd name="connsiteY90" fmla="*/ 173811 h 192118"/>
                    <a:gd name="connsiteX91" fmla="*/ 154396 w 1319413"/>
                    <a:gd name="connsiteY91" fmla="*/ 90321 h 192118"/>
                    <a:gd name="connsiteX92" fmla="*/ 75425 w 1319413"/>
                    <a:gd name="connsiteY92" fmla="*/ 90321 h 192118"/>
                    <a:gd name="connsiteX93" fmla="*/ 75425 w 1319413"/>
                    <a:gd name="connsiteY93" fmla="*/ 173811 h 192118"/>
                    <a:gd name="connsiteX94" fmla="*/ 102931 w 1319413"/>
                    <a:gd name="connsiteY94" fmla="*/ 173811 h 192118"/>
                    <a:gd name="connsiteX95" fmla="*/ 102931 w 1319413"/>
                    <a:gd name="connsiteY95" fmla="*/ 90321 h 192118"/>
                    <a:gd name="connsiteX96" fmla="*/ 23960 w 1319413"/>
                    <a:gd name="connsiteY96" fmla="*/ 90321 h 192118"/>
                    <a:gd name="connsiteX97" fmla="*/ 23960 w 1319413"/>
                    <a:gd name="connsiteY97" fmla="*/ 173811 h 192118"/>
                    <a:gd name="connsiteX98" fmla="*/ 51465 w 1319413"/>
                    <a:gd name="connsiteY98" fmla="*/ 173811 h 192118"/>
                    <a:gd name="connsiteX99" fmla="*/ 51465 w 1319413"/>
                    <a:gd name="connsiteY99" fmla="*/ 90321 h 192118"/>
                    <a:gd name="connsiteX100" fmla="*/ 1259129 w 1319413"/>
                    <a:gd name="connsiteY100" fmla="*/ 47230 h 192118"/>
                    <a:gd name="connsiteX101" fmla="*/ 1259129 w 1319413"/>
                    <a:gd name="connsiteY101" fmla="*/ 72421 h 192118"/>
                    <a:gd name="connsiteX102" fmla="*/ 1286635 w 1319413"/>
                    <a:gd name="connsiteY102" fmla="*/ 72421 h 192118"/>
                    <a:gd name="connsiteX103" fmla="*/ 1286635 w 1319413"/>
                    <a:gd name="connsiteY103" fmla="*/ 47230 h 192118"/>
                    <a:gd name="connsiteX104" fmla="*/ 1207666 w 1319413"/>
                    <a:gd name="connsiteY104" fmla="*/ 47230 h 192118"/>
                    <a:gd name="connsiteX105" fmla="*/ 1207666 w 1319413"/>
                    <a:gd name="connsiteY105" fmla="*/ 72421 h 192118"/>
                    <a:gd name="connsiteX106" fmla="*/ 1235169 w 1319413"/>
                    <a:gd name="connsiteY106" fmla="*/ 72421 h 192118"/>
                    <a:gd name="connsiteX107" fmla="*/ 1235169 w 1319413"/>
                    <a:gd name="connsiteY107" fmla="*/ 47230 h 192118"/>
                    <a:gd name="connsiteX108" fmla="*/ 1156201 w 1319413"/>
                    <a:gd name="connsiteY108" fmla="*/ 47230 h 192118"/>
                    <a:gd name="connsiteX109" fmla="*/ 1156201 w 1319413"/>
                    <a:gd name="connsiteY109" fmla="*/ 72421 h 192118"/>
                    <a:gd name="connsiteX110" fmla="*/ 1183706 w 1319413"/>
                    <a:gd name="connsiteY110" fmla="*/ 72421 h 192118"/>
                    <a:gd name="connsiteX111" fmla="*/ 1183706 w 1319413"/>
                    <a:gd name="connsiteY111" fmla="*/ 47230 h 192118"/>
                    <a:gd name="connsiteX112" fmla="*/ 1104735 w 1319413"/>
                    <a:gd name="connsiteY112" fmla="*/ 47230 h 192118"/>
                    <a:gd name="connsiteX113" fmla="*/ 1104735 w 1319413"/>
                    <a:gd name="connsiteY113" fmla="*/ 72421 h 192118"/>
                    <a:gd name="connsiteX114" fmla="*/ 1132241 w 1319413"/>
                    <a:gd name="connsiteY114" fmla="*/ 72421 h 192118"/>
                    <a:gd name="connsiteX115" fmla="*/ 1132241 w 1319413"/>
                    <a:gd name="connsiteY115" fmla="*/ 47230 h 192118"/>
                    <a:gd name="connsiteX116" fmla="*/ 1053270 w 1319413"/>
                    <a:gd name="connsiteY116" fmla="*/ 47230 h 192118"/>
                    <a:gd name="connsiteX117" fmla="*/ 1053270 w 1319413"/>
                    <a:gd name="connsiteY117" fmla="*/ 72421 h 192118"/>
                    <a:gd name="connsiteX118" fmla="*/ 1080776 w 1319413"/>
                    <a:gd name="connsiteY118" fmla="*/ 72421 h 192118"/>
                    <a:gd name="connsiteX119" fmla="*/ 1080776 w 1319413"/>
                    <a:gd name="connsiteY119" fmla="*/ 47230 h 192118"/>
                    <a:gd name="connsiteX120" fmla="*/ 1001805 w 1319413"/>
                    <a:gd name="connsiteY120" fmla="*/ 47230 h 192118"/>
                    <a:gd name="connsiteX121" fmla="*/ 1001805 w 1319413"/>
                    <a:gd name="connsiteY121" fmla="*/ 72421 h 192118"/>
                    <a:gd name="connsiteX122" fmla="*/ 1029310 w 1319413"/>
                    <a:gd name="connsiteY122" fmla="*/ 72421 h 192118"/>
                    <a:gd name="connsiteX123" fmla="*/ 1029310 w 1319413"/>
                    <a:gd name="connsiteY123" fmla="*/ 47230 h 192118"/>
                    <a:gd name="connsiteX124" fmla="*/ 950340 w 1319413"/>
                    <a:gd name="connsiteY124" fmla="*/ 47230 h 192118"/>
                    <a:gd name="connsiteX125" fmla="*/ 950340 w 1319413"/>
                    <a:gd name="connsiteY125" fmla="*/ 72421 h 192118"/>
                    <a:gd name="connsiteX126" fmla="*/ 977845 w 1319413"/>
                    <a:gd name="connsiteY126" fmla="*/ 72421 h 192118"/>
                    <a:gd name="connsiteX127" fmla="*/ 977845 w 1319413"/>
                    <a:gd name="connsiteY127" fmla="*/ 47230 h 192118"/>
                    <a:gd name="connsiteX128" fmla="*/ 898874 w 1319413"/>
                    <a:gd name="connsiteY128" fmla="*/ 47230 h 192118"/>
                    <a:gd name="connsiteX129" fmla="*/ 898874 w 1319413"/>
                    <a:gd name="connsiteY129" fmla="*/ 72421 h 192118"/>
                    <a:gd name="connsiteX130" fmla="*/ 926380 w 1319413"/>
                    <a:gd name="connsiteY130" fmla="*/ 72421 h 192118"/>
                    <a:gd name="connsiteX131" fmla="*/ 926380 w 1319413"/>
                    <a:gd name="connsiteY131" fmla="*/ 47230 h 192118"/>
                    <a:gd name="connsiteX132" fmla="*/ 847409 w 1319413"/>
                    <a:gd name="connsiteY132" fmla="*/ 47230 h 192118"/>
                    <a:gd name="connsiteX133" fmla="*/ 847409 w 1319413"/>
                    <a:gd name="connsiteY133" fmla="*/ 72421 h 192118"/>
                    <a:gd name="connsiteX134" fmla="*/ 874914 w 1319413"/>
                    <a:gd name="connsiteY134" fmla="*/ 72421 h 192118"/>
                    <a:gd name="connsiteX135" fmla="*/ 874914 w 1319413"/>
                    <a:gd name="connsiteY135" fmla="*/ 47230 h 192118"/>
                    <a:gd name="connsiteX136" fmla="*/ 795943 w 1319413"/>
                    <a:gd name="connsiteY136" fmla="*/ 47230 h 192118"/>
                    <a:gd name="connsiteX137" fmla="*/ 795943 w 1319413"/>
                    <a:gd name="connsiteY137" fmla="*/ 72421 h 192118"/>
                    <a:gd name="connsiteX138" fmla="*/ 823448 w 1319413"/>
                    <a:gd name="connsiteY138" fmla="*/ 72421 h 192118"/>
                    <a:gd name="connsiteX139" fmla="*/ 823448 w 1319413"/>
                    <a:gd name="connsiteY139" fmla="*/ 47230 h 192118"/>
                    <a:gd name="connsiteX140" fmla="*/ 744477 w 1319413"/>
                    <a:gd name="connsiteY140" fmla="*/ 47230 h 192118"/>
                    <a:gd name="connsiteX141" fmla="*/ 744477 w 1319413"/>
                    <a:gd name="connsiteY141" fmla="*/ 72421 h 192118"/>
                    <a:gd name="connsiteX142" fmla="*/ 771983 w 1319413"/>
                    <a:gd name="connsiteY142" fmla="*/ 72421 h 192118"/>
                    <a:gd name="connsiteX143" fmla="*/ 771983 w 1319413"/>
                    <a:gd name="connsiteY143" fmla="*/ 47230 h 192118"/>
                    <a:gd name="connsiteX144" fmla="*/ 693012 w 1319413"/>
                    <a:gd name="connsiteY144" fmla="*/ 47230 h 192118"/>
                    <a:gd name="connsiteX145" fmla="*/ 693012 w 1319413"/>
                    <a:gd name="connsiteY145" fmla="*/ 72421 h 192118"/>
                    <a:gd name="connsiteX146" fmla="*/ 720517 w 1319413"/>
                    <a:gd name="connsiteY146" fmla="*/ 72421 h 192118"/>
                    <a:gd name="connsiteX147" fmla="*/ 720517 w 1319413"/>
                    <a:gd name="connsiteY147" fmla="*/ 47230 h 192118"/>
                    <a:gd name="connsiteX148" fmla="*/ 641546 w 1319413"/>
                    <a:gd name="connsiteY148" fmla="*/ 47230 h 192118"/>
                    <a:gd name="connsiteX149" fmla="*/ 641546 w 1319413"/>
                    <a:gd name="connsiteY149" fmla="*/ 72421 h 192118"/>
                    <a:gd name="connsiteX150" fmla="*/ 669052 w 1319413"/>
                    <a:gd name="connsiteY150" fmla="*/ 72421 h 192118"/>
                    <a:gd name="connsiteX151" fmla="*/ 669052 w 1319413"/>
                    <a:gd name="connsiteY151" fmla="*/ 47230 h 192118"/>
                    <a:gd name="connsiteX152" fmla="*/ 590081 w 1319413"/>
                    <a:gd name="connsiteY152" fmla="*/ 47230 h 192118"/>
                    <a:gd name="connsiteX153" fmla="*/ 590081 w 1319413"/>
                    <a:gd name="connsiteY153" fmla="*/ 72421 h 192118"/>
                    <a:gd name="connsiteX154" fmla="*/ 617586 w 1319413"/>
                    <a:gd name="connsiteY154" fmla="*/ 72421 h 192118"/>
                    <a:gd name="connsiteX155" fmla="*/ 617586 w 1319413"/>
                    <a:gd name="connsiteY155" fmla="*/ 47230 h 192118"/>
                    <a:gd name="connsiteX156" fmla="*/ 538615 w 1319413"/>
                    <a:gd name="connsiteY156" fmla="*/ 47230 h 192118"/>
                    <a:gd name="connsiteX157" fmla="*/ 538615 w 1319413"/>
                    <a:gd name="connsiteY157" fmla="*/ 72421 h 192118"/>
                    <a:gd name="connsiteX158" fmla="*/ 566121 w 1319413"/>
                    <a:gd name="connsiteY158" fmla="*/ 72421 h 192118"/>
                    <a:gd name="connsiteX159" fmla="*/ 566121 w 1319413"/>
                    <a:gd name="connsiteY159" fmla="*/ 47230 h 192118"/>
                    <a:gd name="connsiteX160" fmla="*/ 487149 w 1319413"/>
                    <a:gd name="connsiteY160" fmla="*/ 47230 h 192118"/>
                    <a:gd name="connsiteX161" fmla="*/ 487149 w 1319413"/>
                    <a:gd name="connsiteY161" fmla="*/ 72421 h 192118"/>
                    <a:gd name="connsiteX162" fmla="*/ 514654 w 1319413"/>
                    <a:gd name="connsiteY162" fmla="*/ 72421 h 192118"/>
                    <a:gd name="connsiteX163" fmla="*/ 514654 w 1319413"/>
                    <a:gd name="connsiteY163" fmla="*/ 47230 h 192118"/>
                    <a:gd name="connsiteX164" fmla="*/ 435683 w 1319413"/>
                    <a:gd name="connsiteY164" fmla="*/ 47230 h 192118"/>
                    <a:gd name="connsiteX165" fmla="*/ 435683 w 1319413"/>
                    <a:gd name="connsiteY165" fmla="*/ 72421 h 192118"/>
                    <a:gd name="connsiteX166" fmla="*/ 463189 w 1319413"/>
                    <a:gd name="connsiteY166" fmla="*/ 72421 h 192118"/>
                    <a:gd name="connsiteX167" fmla="*/ 463189 w 1319413"/>
                    <a:gd name="connsiteY167" fmla="*/ 47230 h 192118"/>
                    <a:gd name="connsiteX168" fmla="*/ 384218 w 1319413"/>
                    <a:gd name="connsiteY168" fmla="*/ 47230 h 192118"/>
                    <a:gd name="connsiteX169" fmla="*/ 384218 w 1319413"/>
                    <a:gd name="connsiteY169" fmla="*/ 72421 h 192118"/>
                    <a:gd name="connsiteX170" fmla="*/ 411724 w 1319413"/>
                    <a:gd name="connsiteY170" fmla="*/ 72421 h 192118"/>
                    <a:gd name="connsiteX171" fmla="*/ 411724 w 1319413"/>
                    <a:gd name="connsiteY171" fmla="*/ 47230 h 192118"/>
                    <a:gd name="connsiteX172" fmla="*/ 332752 w 1319413"/>
                    <a:gd name="connsiteY172" fmla="*/ 47230 h 192118"/>
                    <a:gd name="connsiteX173" fmla="*/ 332752 w 1319413"/>
                    <a:gd name="connsiteY173" fmla="*/ 72421 h 192118"/>
                    <a:gd name="connsiteX174" fmla="*/ 360258 w 1319413"/>
                    <a:gd name="connsiteY174" fmla="*/ 72421 h 192118"/>
                    <a:gd name="connsiteX175" fmla="*/ 360258 w 1319413"/>
                    <a:gd name="connsiteY175" fmla="*/ 47230 h 192118"/>
                    <a:gd name="connsiteX176" fmla="*/ 281287 w 1319413"/>
                    <a:gd name="connsiteY176" fmla="*/ 47230 h 192118"/>
                    <a:gd name="connsiteX177" fmla="*/ 281287 w 1319413"/>
                    <a:gd name="connsiteY177" fmla="*/ 72421 h 192118"/>
                    <a:gd name="connsiteX178" fmla="*/ 308793 w 1319413"/>
                    <a:gd name="connsiteY178" fmla="*/ 72421 h 192118"/>
                    <a:gd name="connsiteX179" fmla="*/ 308793 w 1319413"/>
                    <a:gd name="connsiteY179" fmla="*/ 47230 h 192118"/>
                    <a:gd name="connsiteX180" fmla="*/ 229821 w 1319413"/>
                    <a:gd name="connsiteY180" fmla="*/ 47230 h 192118"/>
                    <a:gd name="connsiteX181" fmla="*/ 229821 w 1319413"/>
                    <a:gd name="connsiteY181" fmla="*/ 72421 h 192118"/>
                    <a:gd name="connsiteX182" fmla="*/ 257327 w 1319413"/>
                    <a:gd name="connsiteY182" fmla="*/ 72421 h 192118"/>
                    <a:gd name="connsiteX183" fmla="*/ 257327 w 1319413"/>
                    <a:gd name="connsiteY183" fmla="*/ 47230 h 192118"/>
                    <a:gd name="connsiteX184" fmla="*/ 178356 w 1319413"/>
                    <a:gd name="connsiteY184" fmla="*/ 47230 h 192118"/>
                    <a:gd name="connsiteX185" fmla="*/ 178356 w 1319413"/>
                    <a:gd name="connsiteY185" fmla="*/ 72421 h 192118"/>
                    <a:gd name="connsiteX186" fmla="*/ 205861 w 1319413"/>
                    <a:gd name="connsiteY186" fmla="*/ 72421 h 192118"/>
                    <a:gd name="connsiteX187" fmla="*/ 205861 w 1319413"/>
                    <a:gd name="connsiteY187" fmla="*/ 47230 h 192118"/>
                    <a:gd name="connsiteX188" fmla="*/ 126891 w 1319413"/>
                    <a:gd name="connsiteY188" fmla="*/ 47230 h 192118"/>
                    <a:gd name="connsiteX189" fmla="*/ 126891 w 1319413"/>
                    <a:gd name="connsiteY189" fmla="*/ 72421 h 192118"/>
                    <a:gd name="connsiteX190" fmla="*/ 154396 w 1319413"/>
                    <a:gd name="connsiteY190" fmla="*/ 72421 h 192118"/>
                    <a:gd name="connsiteX191" fmla="*/ 154396 w 1319413"/>
                    <a:gd name="connsiteY191" fmla="*/ 47230 h 192118"/>
                    <a:gd name="connsiteX192" fmla="*/ 75425 w 1319413"/>
                    <a:gd name="connsiteY192" fmla="*/ 47230 h 192118"/>
                    <a:gd name="connsiteX193" fmla="*/ 75425 w 1319413"/>
                    <a:gd name="connsiteY193" fmla="*/ 72421 h 192118"/>
                    <a:gd name="connsiteX194" fmla="*/ 102931 w 1319413"/>
                    <a:gd name="connsiteY194" fmla="*/ 72421 h 192118"/>
                    <a:gd name="connsiteX195" fmla="*/ 102931 w 1319413"/>
                    <a:gd name="connsiteY195" fmla="*/ 47230 h 192118"/>
                    <a:gd name="connsiteX196" fmla="*/ 23960 w 1319413"/>
                    <a:gd name="connsiteY196" fmla="*/ 47230 h 192118"/>
                    <a:gd name="connsiteX197" fmla="*/ 23960 w 1319413"/>
                    <a:gd name="connsiteY197" fmla="*/ 72421 h 192118"/>
                    <a:gd name="connsiteX198" fmla="*/ 51465 w 1319413"/>
                    <a:gd name="connsiteY198" fmla="*/ 72421 h 192118"/>
                    <a:gd name="connsiteX199" fmla="*/ 51465 w 1319413"/>
                    <a:gd name="connsiteY199" fmla="*/ 47230 h 192118"/>
                    <a:gd name="connsiteX200" fmla="*/ 11980 w 1319413"/>
                    <a:gd name="connsiteY200" fmla="*/ 0 h 192118"/>
                    <a:gd name="connsiteX201" fmla="*/ 23960 w 1319413"/>
                    <a:gd name="connsiteY201" fmla="*/ 5528 h 192118"/>
                    <a:gd name="connsiteX202" fmla="*/ 23960 w 1319413"/>
                    <a:gd name="connsiteY202" fmla="*/ 29331 h 192118"/>
                    <a:gd name="connsiteX203" fmla="*/ 51465 w 1319413"/>
                    <a:gd name="connsiteY203" fmla="*/ 29331 h 192118"/>
                    <a:gd name="connsiteX204" fmla="*/ 51465 w 1319413"/>
                    <a:gd name="connsiteY204" fmla="*/ 5528 h 192118"/>
                    <a:gd name="connsiteX205" fmla="*/ 63446 w 1319413"/>
                    <a:gd name="connsiteY205" fmla="*/ 0 h 192118"/>
                    <a:gd name="connsiteX206" fmla="*/ 75425 w 1319413"/>
                    <a:gd name="connsiteY206" fmla="*/ 5528 h 192118"/>
                    <a:gd name="connsiteX207" fmla="*/ 75425 w 1319413"/>
                    <a:gd name="connsiteY207" fmla="*/ 29331 h 192118"/>
                    <a:gd name="connsiteX208" fmla="*/ 102931 w 1319413"/>
                    <a:gd name="connsiteY208" fmla="*/ 29331 h 192118"/>
                    <a:gd name="connsiteX209" fmla="*/ 102931 w 1319413"/>
                    <a:gd name="connsiteY209" fmla="*/ 5528 h 192118"/>
                    <a:gd name="connsiteX210" fmla="*/ 114911 w 1319413"/>
                    <a:gd name="connsiteY210" fmla="*/ 0 h 192118"/>
                    <a:gd name="connsiteX211" fmla="*/ 126891 w 1319413"/>
                    <a:gd name="connsiteY211" fmla="*/ 5528 h 192118"/>
                    <a:gd name="connsiteX212" fmla="*/ 126891 w 1319413"/>
                    <a:gd name="connsiteY212" fmla="*/ 29331 h 192118"/>
                    <a:gd name="connsiteX213" fmla="*/ 154396 w 1319413"/>
                    <a:gd name="connsiteY213" fmla="*/ 29331 h 192118"/>
                    <a:gd name="connsiteX214" fmla="*/ 154396 w 1319413"/>
                    <a:gd name="connsiteY214" fmla="*/ 5528 h 192118"/>
                    <a:gd name="connsiteX215" fmla="*/ 166376 w 1319413"/>
                    <a:gd name="connsiteY215" fmla="*/ 0 h 192118"/>
                    <a:gd name="connsiteX216" fmla="*/ 178356 w 1319413"/>
                    <a:gd name="connsiteY216" fmla="*/ 5528 h 192118"/>
                    <a:gd name="connsiteX217" fmla="*/ 178356 w 1319413"/>
                    <a:gd name="connsiteY217" fmla="*/ 29331 h 192118"/>
                    <a:gd name="connsiteX218" fmla="*/ 205861 w 1319413"/>
                    <a:gd name="connsiteY218" fmla="*/ 29331 h 192118"/>
                    <a:gd name="connsiteX219" fmla="*/ 205861 w 1319413"/>
                    <a:gd name="connsiteY219" fmla="*/ 5528 h 192118"/>
                    <a:gd name="connsiteX220" fmla="*/ 217842 w 1319413"/>
                    <a:gd name="connsiteY220" fmla="*/ 0 h 192118"/>
                    <a:gd name="connsiteX221" fmla="*/ 229821 w 1319413"/>
                    <a:gd name="connsiteY221" fmla="*/ 5528 h 192118"/>
                    <a:gd name="connsiteX222" fmla="*/ 229821 w 1319413"/>
                    <a:gd name="connsiteY222" fmla="*/ 29331 h 192118"/>
                    <a:gd name="connsiteX223" fmla="*/ 257327 w 1319413"/>
                    <a:gd name="connsiteY223" fmla="*/ 29331 h 192118"/>
                    <a:gd name="connsiteX224" fmla="*/ 257327 w 1319413"/>
                    <a:gd name="connsiteY224" fmla="*/ 5528 h 192118"/>
                    <a:gd name="connsiteX225" fmla="*/ 269307 w 1319413"/>
                    <a:gd name="connsiteY225" fmla="*/ 0 h 192118"/>
                    <a:gd name="connsiteX226" fmla="*/ 281287 w 1319413"/>
                    <a:gd name="connsiteY226" fmla="*/ 5528 h 192118"/>
                    <a:gd name="connsiteX227" fmla="*/ 281287 w 1319413"/>
                    <a:gd name="connsiteY227" fmla="*/ 29331 h 192118"/>
                    <a:gd name="connsiteX228" fmla="*/ 308793 w 1319413"/>
                    <a:gd name="connsiteY228" fmla="*/ 29331 h 192118"/>
                    <a:gd name="connsiteX229" fmla="*/ 308793 w 1319413"/>
                    <a:gd name="connsiteY229" fmla="*/ 5528 h 192118"/>
                    <a:gd name="connsiteX230" fmla="*/ 320772 w 1319413"/>
                    <a:gd name="connsiteY230" fmla="*/ 0 h 192118"/>
                    <a:gd name="connsiteX231" fmla="*/ 332752 w 1319413"/>
                    <a:gd name="connsiteY231" fmla="*/ 5528 h 192118"/>
                    <a:gd name="connsiteX232" fmla="*/ 332752 w 1319413"/>
                    <a:gd name="connsiteY232" fmla="*/ 29331 h 192118"/>
                    <a:gd name="connsiteX233" fmla="*/ 360258 w 1319413"/>
                    <a:gd name="connsiteY233" fmla="*/ 29331 h 192118"/>
                    <a:gd name="connsiteX234" fmla="*/ 360258 w 1319413"/>
                    <a:gd name="connsiteY234" fmla="*/ 5528 h 192118"/>
                    <a:gd name="connsiteX235" fmla="*/ 372238 w 1319413"/>
                    <a:gd name="connsiteY235" fmla="*/ 0 h 192118"/>
                    <a:gd name="connsiteX236" fmla="*/ 384218 w 1319413"/>
                    <a:gd name="connsiteY236" fmla="*/ 5528 h 192118"/>
                    <a:gd name="connsiteX237" fmla="*/ 384218 w 1319413"/>
                    <a:gd name="connsiteY237" fmla="*/ 29331 h 192118"/>
                    <a:gd name="connsiteX238" fmla="*/ 411724 w 1319413"/>
                    <a:gd name="connsiteY238" fmla="*/ 29331 h 192118"/>
                    <a:gd name="connsiteX239" fmla="*/ 411724 w 1319413"/>
                    <a:gd name="connsiteY239" fmla="*/ 5528 h 192118"/>
                    <a:gd name="connsiteX240" fmla="*/ 423703 w 1319413"/>
                    <a:gd name="connsiteY240" fmla="*/ 0 h 192118"/>
                    <a:gd name="connsiteX241" fmla="*/ 435683 w 1319413"/>
                    <a:gd name="connsiteY241" fmla="*/ 5528 h 192118"/>
                    <a:gd name="connsiteX242" fmla="*/ 435683 w 1319413"/>
                    <a:gd name="connsiteY242" fmla="*/ 29331 h 192118"/>
                    <a:gd name="connsiteX243" fmla="*/ 463189 w 1319413"/>
                    <a:gd name="connsiteY243" fmla="*/ 29331 h 192118"/>
                    <a:gd name="connsiteX244" fmla="*/ 463189 w 1319413"/>
                    <a:gd name="connsiteY244" fmla="*/ 5528 h 192118"/>
                    <a:gd name="connsiteX245" fmla="*/ 475169 w 1319413"/>
                    <a:gd name="connsiteY245" fmla="*/ 0 h 192118"/>
                    <a:gd name="connsiteX246" fmla="*/ 487149 w 1319413"/>
                    <a:gd name="connsiteY246" fmla="*/ 5528 h 192118"/>
                    <a:gd name="connsiteX247" fmla="*/ 487149 w 1319413"/>
                    <a:gd name="connsiteY247" fmla="*/ 29331 h 192118"/>
                    <a:gd name="connsiteX248" fmla="*/ 514654 w 1319413"/>
                    <a:gd name="connsiteY248" fmla="*/ 29331 h 192118"/>
                    <a:gd name="connsiteX249" fmla="*/ 514654 w 1319413"/>
                    <a:gd name="connsiteY249" fmla="*/ 5528 h 192118"/>
                    <a:gd name="connsiteX250" fmla="*/ 526635 w 1319413"/>
                    <a:gd name="connsiteY250" fmla="*/ 0 h 192118"/>
                    <a:gd name="connsiteX251" fmla="*/ 538615 w 1319413"/>
                    <a:gd name="connsiteY251" fmla="*/ 5528 h 192118"/>
                    <a:gd name="connsiteX252" fmla="*/ 538615 w 1319413"/>
                    <a:gd name="connsiteY252" fmla="*/ 29331 h 192118"/>
                    <a:gd name="connsiteX253" fmla="*/ 566121 w 1319413"/>
                    <a:gd name="connsiteY253" fmla="*/ 29331 h 192118"/>
                    <a:gd name="connsiteX254" fmla="*/ 566121 w 1319413"/>
                    <a:gd name="connsiteY254" fmla="*/ 5528 h 192118"/>
                    <a:gd name="connsiteX255" fmla="*/ 578101 w 1319413"/>
                    <a:gd name="connsiteY255" fmla="*/ 0 h 192118"/>
                    <a:gd name="connsiteX256" fmla="*/ 590081 w 1319413"/>
                    <a:gd name="connsiteY256" fmla="*/ 5528 h 192118"/>
                    <a:gd name="connsiteX257" fmla="*/ 590081 w 1319413"/>
                    <a:gd name="connsiteY257" fmla="*/ 29331 h 192118"/>
                    <a:gd name="connsiteX258" fmla="*/ 617586 w 1319413"/>
                    <a:gd name="connsiteY258" fmla="*/ 29331 h 192118"/>
                    <a:gd name="connsiteX259" fmla="*/ 617586 w 1319413"/>
                    <a:gd name="connsiteY259" fmla="*/ 5528 h 192118"/>
                    <a:gd name="connsiteX260" fmla="*/ 629566 w 1319413"/>
                    <a:gd name="connsiteY260" fmla="*/ 0 h 192118"/>
                    <a:gd name="connsiteX261" fmla="*/ 641546 w 1319413"/>
                    <a:gd name="connsiteY261" fmla="*/ 5528 h 192118"/>
                    <a:gd name="connsiteX262" fmla="*/ 641546 w 1319413"/>
                    <a:gd name="connsiteY262" fmla="*/ 29331 h 192118"/>
                    <a:gd name="connsiteX263" fmla="*/ 669052 w 1319413"/>
                    <a:gd name="connsiteY263" fmla="*/ 29331 h 192118"/>
                    <a:gd name="connsiteX264" fmla="*/ 669052 w 1319413"/>
                    <a:gd name="connsiteY264" fmla="*/ 5528 h 192118"/>
                    <a:gd name="connsiteX265" fmla="*/ 681032 w 1319413"/>
                    <a:gd name="connsiteY265" fmla="*/ 0 h 192118"/>
                    <a:gd name="connsiteX266" fmla="*/ 693012 w 1319413"/>
                    <a:gd name="connsiteY266" fmla="*/ 5528 h 192118"/>
                    <a:gd name="connsiteX267" fmla="*/ 693012 w 1319413"/>
                    <a:gd name="connsiteY267" fmla="*/ 29331 h 192118"/>
                    <a:gd name="connsiteX268" fmla="*/ 720517 w 1319413"/>
                    <a:gd name="connsiteY268" fmla="*/ 29331 h 192118"/>
                    <a:gd name="connsiteX269" fmla="*/ 720517 w 1319413"/>
                    <a:gd name="connsiteY269" fmla="*/ 5528 h 192118"/>
                    <a:gd name="connsiteX270" fmla="*/ 732497 w 1319413"/>
                    <a:gd name="connsiteY270" fmla="*/ 0 h 192118"/>
                    <a:gd name="connsiteX271" fmla="*/ 744477 w 1319413"/>
                    <a:gd name="connsiteY271" fmla="*/ 5528 h 192118"/>
                    <a:gd name="connsiteX272" fmla="*/ 744477 w 1319413"/>
                    <a:gd name="connsiteY272" fmla="*/ 29331 h 192118"/>
                    <a:gd name="connsiteX273" fmla="*/ 771983 w 1319413"/>
                    <a:gd name="connsiteY273" fmla="*/ 29331 h 192118"/>
                    <a:gd name="connsiteX274" fmla="*/ 771983 w 1319413"/>
                    <a:gd name="connsiteY274" fmla="*/ 5528 h 192118"/>
                    <a:gd name="connsiteX275" fmla="*/ 783963 w 1319413"/>
                    <a:gd name="connsiteY275" fmla="*/ 0 h 192118"/>
                    <a:gd name="connsiteX276" fmla="*/ 795943 w 1319413"/>
                    <a:gd name="connsiteY276" fmla="*/ 5528 h 192118"/>
                    <a:gd name="connsiteX277" fmla="*/ 795943 w 1319413"/>
                    <a:gd name="connsiteY277" fmla="*/ 29331 h 192118"/>
                    <a:gd name="connsiteX278" fmla="*/ 823448 w 1319413"/>
                    <a:gd name="connsiteY278" fmla="*/ 29331 h 192118"/>
                    <a:gd name="connsiteX279" fmla="*/ 823448 w 1319413"/>
                    <a:gd name="connsiteY279" fmla="*/ 5528 h 192118"/>
                    <a:gd name="connsiteX280" fmla="*/ 835429 w 1319413"/>
                    <a:gd name="connsiteY280" fmla="*/ 0 h 192118"/>
                    <a:gd name="connsiteX281" fmla="*/ 847409 w 1319413"/>
                    <a:gd name="connsiteY281" fmla="*/ 5528 h 192118"/>
                    <a:gd name="connsiteX282" fmla="*/ 847409 w 1319413"/>
                    <a:gd name="connsiteY282" fmla="*/ 29331 h 192118"/>
                    <a:gd name="connsiteX283" fmla="*/ 874914 w 1319413"/>
                    <a:gd name="connsiteY283" fmla="*/ 29331 h 192118"/>
                    <a:gd name="connsiteX284" fmla="*/ 874914 w 1319413"/>
                    <a:gd name="connsiteY284" fmla="*/ 5528 h 192118"/>
                    <a:gd name="connsiteX285" fmla="*/ 886894 w 1319413"/>
                    <a:gd name="connsiteY285" fmla="*/ 0 h 192118"/>
                    <a:gd name="connsiteX286" fmla="*/ 898874 w 1319413"/>
                    <a:gd name="connsiteY286" fmla="*/ 5528 h 192118"/>
                    <a:gd name="connsiteX287" fmla="*/ 898874 w 1319413"/>
                    <a:gd name="connsiteY287" fmla="*/ 29331 h 192118"/>
                    <a:gd name="connsiteX288" fmla="*/ 926380 w 1319413"/>
                    <a:gd name="connsiteY288" fmla="*/ 29331 h 192118"/>
                    <a:gd name="connsiteX289" fmla="*/ 926380 w 1319413"/>
                    <a:gd name="connsiteY289" fmla="*/ 5528 h 192118"/>
                    <a:gd name="connsiteX290" fmla="*/ 938360 w 1319413"/>
                    <a:gd name="connsiteY290" fmla="*/ 0 h 192118"/>
                    <a:gd name="connsiteX291" fmla="*/ 950340 w 1319413"/>
                    <a:gd name="connsiteY291" fmla="*/ 5528 h 192118"/>
                    <a:gd name="connsiteX292" fmla="*/ 950340 w 1319413"/>
                    <a:gd name="connsiteY292" fmla="*/ 29331 h 192118"/>
                    <a:gd name="connsiteX293" fmla="*/ 977845 w 1319413"/>
                    <a:gd name="connsiteY293" fmla="*/ 29331 h 192118"/>
                    <a:gd name="connsiteX294" fmla="*/ 977845 w 1319413"/>
                    <a:gd name="connsiteY294" fmla="*/ 5528 h 192118"/>
                    <a:gd name="connsiteX295" fmla="*/ 989825 w 1319413"/>
                    <a:gd name="connsiteY295" fmla="*/ 0 h 192118"/>
                    <a:gd name="connsiteX296" fmla="*/ 1001805 w 1319413"/>
                    <a:gd name="connsiteY296" fmla="*/ 5528 h 192118"/>
                    <a:gd name="connsiteX297" fmla="*/ 1001805 w 1319413"/>
                    <a:gd name="connsiteY297" fmla="*/ 29331 h 192118"/>
                    <a:gd name="connsiteX298" fmla="*/ 1029310 w 1319413"/>
                    <a:gd name="connsiteY298" fmla="*/ 29331 h 192118"/>
                    <a:gd name="connsiteX299" fmla="*/ 1029310 w 1319413"/>
                    <a:gd name="connsiteY299" fmla="*/ 5528 h 192118"/>
                    <a:gd name="connsiteX300" fmla="*/ 1041290 w 1319413"/>
                    <a:gd name="connsiteY300" fmla="*/ 0 h 192118"/>
                    <a:gd name="connsiteX301" fmla="*/ 1053270 w 1319413"/>
                    <a:gd name="connsiteY301" fmla="*/ 5528 h 192118"/>
                    <a:gd name="connsiteX302" fmla="*/ 1053270 w 1319413"/>
                    <a:gd name="connsiteY302" fmla="*/ 29331 h 192118"/>
                    <a:gd name="connsiteX303" fmla="*/ 1080776 w 1319413"/>
                    <a:gd name="connsiteY303" fmla="*/ 29331 h 192118"/>
                    <a:gd name="connsiteX304" fmla="*/ 1080776 w 1319413"/>
                    <a:gd name="connsiteY304" fmla="*/ 5528 h 192118"/>
                    <a:gd name="connsiteX305" fmla="*/ 1092756 w 1319413"/>
                    <a:gd name="connsiteY305" fmla="*/ 0 h 192118"/>
                    <a:gd name="connsiteX306" fmla="*/ 1104735 w 1319413"/>
                    <a:gd name="connsiteY306" fmla="*/ 5528 h 192118"/>
                    <a:gd name="connsiteX307" fmla="*/ 1104735 w 1319413"/>
                    <a:gd name="connsiteY307" fmla="*/ 29331 h 192118"/>
                    <a:gd name="connsiteX308" fmla="*/ 1132241 w 1319413"/>
                    <a:gd name="connsiteY308" fmla="*/ 29331 h 192118"/>
                    <a:gd name="connsiteX309" fmla="*/ 1132241 w 1319413"/>
                    <a:gd name="connsiteY309" fmla="*/ 5528 h 192118"/>
                    <a:gd name="connsiteX310" fmla="*/ 1144221 w 1319413"/>
                    <a:gd name="connsiteY310" fmla="*/ 0 h 192118"/>
                    <a:gd name="connsiteX311" fmla="*/ 1156201 w 1319413"/>
                    <a:gd name="connsiteY311" fmla="*/ 5528 h 192118"/>
                    <a:gd name="connsiteX312" fmla="*/ 1156201 w 1319413"/>
                    <a:gd name="connsiteY312" fmla="*/ 29331 h 192118"/>
                    <a:gd name="connsiteX313" fmla="*/ 1183706 w 1319413"/>
                    <a:gd name="connsiteY313" fmla="*/ 29331 h 192118"/>
                    <a:gd name="connsiteX314" fmla="*/ 1183706 w 1319413"/>
                    <a:gd name="connsiteY314" fmla="*/ 5528 h 192118"/>
                    <a:gd name="connsiteX315" fmla="*/ 1195686 w 1319413"/>
                    <a:gd name="connsiteY315" fmla="*/ 0 h 192118"/>
                    <a:gd name="connsiteX316" fmla="*/ 1207666 w 1319413"/>
                    <a:gd name="connsiteY316" fmla="*/ 5528 h 192118"/>
                    <a:gd name="connsiteX317" fmla="*/ 1207666 w 1319413"/>
                    <a:gd name="connsiteY317" fmla="*/ 29331 h 192118"/>
                    <a:gd name="connsiteX318" fmla="*/ 1235169 w 1319413"/>
                    <a:gd name="connsiteY318" fmla="*/ 29331 h 192118"/>
                    <a:gd name="connsiteX319" fmla="*/ 1235169 w 1319413"/>
                    <a:gd name="connsiteY319" fmla="*/ 5528 h 192118"/>
                    <a:gd name="connsiteX320" fmla="*/ 1247149 w 1319413"/>
                    <a:gd name="connsiteY320" fmla="*/ 0 h 192118"/>
                    <a:gd name="connsiteX321" fmla="*/ 1259129 w 1319413"/>
                    <a:gd name="connsiteY321" fmla="*/ 5528 h 192118"/>
                    <a:gd name="connsiteX322" fmla="*/ 1259129 w 1319413"/>
                    <a:gd name="connsiteY322" fmla="*/ 29331 h 192118"/>
                    <a:gd name="connsiteX323" fmla="*/ 1286635 w 1319413"/>
                    <a:gd name="connsiteY323" fmla="*/ 29331 h 192118"/>
                    <a:gd name="connsiteX324" fmla="*/ 1286635 w 1319413"/>
                    <a:gd name="connsiteY324" fmla="*/ 5528 h 192118"/>
                    <a:gd name="connsiteX325" fmla="*/ 1298615 w 1319413"/>
                    <a:gd name="connsiteY325" fmla="*/ 0 h 192118"/>
                    <a:gd name="connsiteX326" fmla="*/ 1310595 w 1319413"/>
                    <a:gd name="connsiteY326" fmla="*/ 5528 h 192118"/>
                    <a:gd name="connsiteX327" fmla="*/ 1310595 w 1319413"/>
                    <a:gd name="connsiteY327" fmla="*/ 29331 h 192118"/>
                    <a:gd name="connsiteX328" fmla="*/ 1319413 w 1319413"/>
                    <a:gd name="connsiteY328" fmla="*/ 29331 h 192118"/>
                    <a:gd name="connsiteX329" fmla="*/ 1319413 w 1319413"/>
                    <a:gd name="connsiteY329" fmla="*/ 47230 h 192118"/>
                    <a:gd name="connsiteX330" fmla="*/ 1310595 w 1319413"/>
                    <a:gd name="connsiteY330" fmla="*/ 47230 h 192118"/>
                    <a:gd name="connsiteX331" fmla="*/ 1310595 w 1319413"/>
                    <a:gd name="connsiteY331" fmla="*/ 72421 h 192118"/>
                    <a:gd name="connsiteX332" fmla="*/ 1319413 w 1319413"/>
                    <a:gd name="connsiteY332" fmla="*/ 72421 h 192118"/>
                    <a:gd name="connsiteX333" fmla="*/ 1319413 w 1319413"/>
                    <a:gd name="connsiteY333" fmla="*/ 90321 h 192118"/>
                    <a:gd name="connsiteX334" fmla="*/ 1310595 w 1319413"/>
                    <a:gd name="connsiteY334" fmla="*/ 90321 h 192118"/>
                    <a:gd name="connsiteX335" fmla="*/ 1310595 w 1319413"/>
                    <a:gd name="connsiteY335" fmla="*/ 173811 h 192118"/>
                    <a:gd name="connsiteX336" fmla="*/ 1319413 w 1319413"/>
                    <a:gd name="connsiteY336" fmla="*/ 173811 h 192118"/>
                    <a:gd name="connsiteX337" fmla="*/ 1319413 w 1319413"/>
                    <a:gd name="connsiteY337" fmla="*/ 191711 h 192118"/>
                    <a:gd name="connsiteX338" fmla="*/ 1310595 w 1319413"/>
                    <a:gd name="connsiteY338" fmla="*/ 191711 h 192118"/>
                    <a:gd name="connsiteX339" fmla="*/ 1310595 w 1319413"/>
                    <a:gd name="connsiteY339" fmla="*/ 192118 h 192118"/>
                    <a:gd name="connsiteX340" fmla="*/ 1286635 w 1319413"/>
                    <a:gd name="connsiteY340" fmla="*/ 192118 h 192118"/>
                    <a:gd name="connsiteX341" fmla="*/ 1286635 w 1319413"/>
                    <a:gd name="connsiteY341" fmla="*/ 191711 h 192118"/>
                    <a:gd name="connsiteX342" fmla="*/ 1259129 w 1319413"/>
                    <a:gd name="connsiteY342" fmla="*/ 191711 h 192118"/>
                    <a:gd name="connsiteX343" fmla="*/ 1259129 w 1319413"/>
                    <a:gd name="connsiteY343" fmla="*/ 192118 h 192118"/>
                    <a:gd name="connsiteX344" fmla="*/ 1235169 w 1319413"/>
                    <a:gd name="connsiteY344" fmla="*/ 192118 h 192118"/>
                    <a:gd name="connsiteX345" fmla="*/ 1235169 w 1319413"/>
                    <a:gd name="connsiteY345" fmla="*/ 191711 h 192118"/>
                    <a:gd name="connsiteX346" fmla="*/ 1207666 w 1319413"/>
                    <a:gd name="connsiteY346" fmla="*/ 191711 h 192118"/>
                    <a:gd name="connsiteX347" fmla="*/ 1207666 w 1319413"/>
                    <a:gd name="connsiteY347" fmla="*/ 192118 h 192118"/>
                    <a:gd name="connsiteX348" fmla="*/ 1183706 w 1319413"/>
                    <a:gd name="connsiteY348" fmla="*/ 192118 h 192118"/>
                    <a:gd name="connsiteX349" fmla="*/ 1183706 w 1319413"/>
                    <a:gd name="connsiteY349" fmla="*/ 191711 h 192118"/>
                    <a:gd name="connsiteX350" fmla="*/ 1156201 w 1319413"/>
                    <a:gd name="connsiteY350" fmla="*/ 191711 h 192118"/>
                    <a:gd name="connsiteX351" fmla="*/ 1156201 w 1319413"/>
                    <a:gd name="connsiteY351" fmla="*/ 192118 h 192118"/>
                    <a:gd name="connsiteX352" fmla="*/ 1132241 w 1319413"/>
                    <a:gd name="connsiteY352" fmla="*/ 192118 h 192118"/>
                    <a:gd name="connsiteX353" fmla="*/ 1132241 w 1319413"/>
                    <a:gd name="connsiteY353" fmla="*/ 191711 h 192118"/>
                    <a:gd name="connsiteX354" fmla="*/ 1104735 w 1319413"/>
                    <a:gd name="connsiteY354" fmla="*/ 191711 h 192118"/>
                    <a:gd name="connsiteX355" fmla="*/ 1104735 w 1319413"/>
                    <a:gd name="connsiteY355" fmla="*/ 192118 h 192118"/>
                    <a:gd name="connsiteX356" fmla="*/ 1080776 w 1319413"/>
                    <a:gd name="connsiteY356" fmla="*/ 192118 h 192118"/>
                    <a:gd name="connsiteX357" fmla="*/ 1080776 w 1319413"/>
                    <a:gd name="connsiteY357" fmla="*/ 191711 h 192118"/>
                    <a:gd name="connsiteX358" fmla="*/ 1053270 w 1319413"/>
                    <a:gd name="connsiteY358" fmla="*/ 191711 h 192118"/>
                    <a:gd name="connsiteX359" fmla="*/ 1053270 w 1319413"/>
                    <a:gd name="connsiteY359" fmla="*/ 192118 h 192118"/>
                    <a:gd name="connsiteX360" fmla="*/ 1029310 w 1319413"/>
                    <a:gd name="connsiteY360" fmla="*/ 192118 h 192118"/>
                    <a:gd name="connsiteX361" fmla="*/ 1029310 w 1319413"/>
                    <a:gd name="connsiteY361" fmla="*/ 191711 h 192118"/>
                    <a:gd name="connsiteX362" fmla="*/ 1001805 w 1319413"/>
                    <a:gd name="connsiteY362" fmla="*/ 191711 h 192118"/>
                    <a:gd name="connsiteX363" fmla="*/ 1001805 w 1319413"/>
                    <a:gd name="connsiteY363" fmla="*/ 192118 h 192118"/>
                    <a:gd name="connsiteX364" fmla="*/ 977845 w 1319413"/>
                    <a:gd name="connsiteY364" fmla="*/ 192118 h 192118"/>
                    <a:gd name="connsiteX365" fmla="*/ 977845 w 1319413"/>
                    <a:gd name="connsiteY365" fmla="*/ 191711 h 192118"/>
                    <a:gd name="connsiteX366" fmla="*/ 950340 w 1319413"/>
                    <a:gd name="connsiteY366" fmla="*/ 191711 h 192118"/>
                    <a:gd name="connsiteX367" fmla="*/ 950340 w 1319413"/>
                    <a:gd name="connsiteY367" fmla="*/ 192118 h 192118"/>
                    <a:gd name="connsiteX368" fmla="*/ 926380 w 1319413"/>
                    <a:gd name="connsiteY368" fmla="*/ 192118 h 192118"/>
                    <a:gd name="connsiteX369" fmla="*/ 926380 w 1319413"/>
                    <a:gd name="connsiteY369" fmla="*/ 191711 h 192118"/>
                    <a:gd name="connsiteX370" fmla="*/ 898874 w 1319413"/>
                    <a:gd name="connsiteY370" fmla="*/ 191711 h 192118"/>
                    <a:gd name="connsiteX371" fmla="*/ 898874 w 1319413"/>
                    <a:gd name="connsiteY371" fmla="*/ 192118 h 192118"/>
                    <a:gd name="connsiteX372" fmla="*/ 874914 w 1319413"/>
                    <a:gd name="connsiteY372" fmla="*/ 192118 h 192118"/>
                    <a:gd name="connsiteX373" fmla="*/ 874914 w 1319413"/>
                    <a:gd name="connsiteY373" fmla="*/ 191711 h 192118"/>
                    <a:gd name="connsiteX374" fmla="*/ 847409 w 1319413"/>
                    <a:gd name="connsiteY374" fmla="*/ 191711 h 192118"/>
                    <a:gd name="connsiteX375" fmla="*/ 847409 w 1319413"/>
                    <a:gd name="connsiteY375" fmla="*/ 192118 h 192118"/>
                    <a:gd name="connsiteX376" fmla="*/ 823448 w 1319413"/>
                    <a:gd name="connsiteY376" fmla="*/ 192118 h 192118"/>
                    <a:gd name="connsiteX377" fmla="*/ 823448 w 1319413"/>
                    <a:gd name="connsiteY377" fmla="*/ 191711 h 192118"/>
                    <a:gd name="connsiteX378" fmla="*/ 795943 w 1319413"/>
                    <a:gd name="connsiteY378" fmla="*/ 191711 h 192118"/>
                    <a:gd name="connsiteX379" fmla="*/ 795943 w 1319413"/>
                    <a:gd name="connsiteY379" fmla="*/ 192118 h 192118"/>
                    <a:gd name="connsiteX380" fmla="*/ 771983 w 1319413"/>
                    <a:gd name="connsiteY380" fmla="*/ 192118 h 192118"/>
                    <a:gd name="connsiteX381" fmla="*/ 771983 w 1319413"/>
                    <a:gd name="connsiteY381" fmla="*/ 191711 h 192118"/>
                    <a:gd name="connsiteX382" fmla="*/ 744477 w 1319413"/>
                    <a:gd name="connsiteY382" fmla="*/ 191711 h 192118"/>
                    <a:gd name="connsiteX383" fmla="*/ 744477 w 1319413"/>
                    <a:gd name="connsiteY383" fmla="*/ 192118 h 192118"/>
                    <a:gd name="connsiteX384" fmla="*/ 720517 w 1319413"/>
                    <a:gd name="connsiteY384" fmla="*/ 192118 h 192118"/>
                    <a:gd name="connsiteX385" fmla="*/ 720517 w 1319413"/>
                    <a:gd name="connsiteY385" fmla="*/ 191711 h 192118"/>
                    <a:gd name="connsiteX386" fmla="*/ 693012 w 1319413"/>
                    <a:gd name="connsiteY386" fmla="*/ 191711 h 192118"/>
                    <a:gd name="connsiteX387" fmla="*/ 693012 w 1319413"/>
                    <a:gd name="connsiteY387" fmla="*/ 192118 h 192118"/>
                    <a:gd name="connsiteX388" fmla="*/ 669052 w 1319413"/>
                    <a:gd name="connsiteY388" fmla="*/ 192118 h 192118"/>
                    <a:gd name="connsiteX389" fmla="*/ 669052 w 1319413"/>
                    <a:gd name="connsiteY389" fmla="*/ 191711 h 192118"/>
                    <a:gd name="connsiteX390" fmla="*/ 641546 w 1319413"/>
                    <a:gd name="connsiteY390" fmla="*/ 191711 h 192118"/>
                    <a:gd name="connsiteX391" fmla="*/ 641546 w 1319413"/>
                    <a:gd name="connsiteY391" fmla="*/ 192118 h 192118"/>
                    <a:gd name="connsiteX392" fmla="*/ 617586 w 1319413"/>
                    <a:gd name="connsiteY392" fmla="*/ 192118 h 192118"/>
                    <a:gd name="connsiteX393" fmla="*/ 617586 w 1319413"/>
                    <a:gd name="connsiteY393" fmla="*/ 191711 h 192118"/>
                    <a:gd name="connsiteX394" fmla="*/ 590081 w 1319413"/>
                    <a:gd name="connsiteY394" fmla="*/ 191711 h 192118"/>
                    <a:gd name="connsiteX395" fmla="*/ 590081 w 1319413"/>
                    <a:gd name="connsiteY395" fmla="*/ 192118 h 192118"/>
                    <a:gd name="connsiteX396" fmla="*/ 566121 w 1319413"/>
                    <a:gd name="connsiteY396" fmla="*/ 192118 h 192118"/>
                    <a:gd name="connsiteX397" fmla="*/ 566121 w 1319413"/>
                    <a:gd name="connsiteY397" fmla="*/ 191711 h 192118"/>
                    <a:gd name="connsiteX398" fmla="*/ 538615 w 1319413"/>
                    <a:gd name="connsiteY398" fmla="*/ 191711 h 192118"/>
                    <a:gd name="connsiteX399" fmla="*/ 538615 w 1319413"/>
                    <a:gd name="connsiteY399" fmla="*/ 192118 h 192118"/>
                    <a:gd name="connsiteX400" fmla="*/ 514654 w 1319413"/>
                    <a:gd name="connsiteY400" fmla="*/ 192118 h 192118"/>
                    <a:gd name="connsiteX401" fmla="*/ 514654 w 1319413"/>
                    <a:gd name="connsiteY401" fmla="*/ 191711 h 192118"/>
                    <a:gd name="connsiteX402" fmla="*/ 487149 w 1319413"/>
                    <a:gd name="connsiteY402" fmla="*/ 191711 h 192118"/>
                    <a:gd name="connsiteX403" fmla="*/ 487149 w 1319413"/>
                    <a:gd name="connsiteY403" fmla="*/ 192118 h 192118"/>
                    <a:gd name="connsiteX404" fmla="*/ 463189 w 1319413"/>
                    <a:gd name="connsiteY404" fmla="*/ 192118 h 192118"/>
                    <a:gd name="connsiteX405" fmla="*/ 463189 w 1319413"/>
                    <a:gd name="connsiteY405" fmla="*/ 191711 h 192118"/>
                    <a:gd name="connsiteX406" fmla="*/ 435683 w 1319413"/>
                    <a:gd name="connsiteY406" fmla="*/ 191711 h 192118"/>
                    <a:gd name="connsiteX407" fmla="*/ 435683 w 1319413"/>
                    <a:gd name="connsiteY407" fmla="*/ 192118 h 192118"/>
                    <a:gd name="connsiteX408" fmla="*/ 411724 w 1319413"/>
                    <a:gd name="connsiteY408" fmla="*/ 192118 h 192118"/>
                    <a:gd name="connsiteX409" fmla="*/ 411724 w 1319413"/>
                    <a:gd name="connsiteY409" fmla="*/ 191711 h 192118"/>
                    <a:gd name="connsiteX410" fmla="*/ 384218 w 1319413"/>
                    <a:gd name="connsiteY410" fmla="*/ 191711 h 192118"/>
                    <a:gd name="connsiteX411" fmla="*/ 384218 w 1319413"/>
                    <a:gd name="connsiteY411" fmla="*/ 192118 h 192118"/>
                    <a:gd name="connsiteX412" fmla="*/ 360258 w 1319413"/>
                    <a:gd name="connsiteY412" fmla="*/ 192118 h 192118"/>
                    <a:gd name="connsiteX413" fmla="*/ 360258 w 1319413"/>
                    <a:gd name="connsiteY413" fmla="*/ 191711 h 192118"/>
                    <a:gd name="connsiteX414" fmla="*/ 332752 w 1319413"/>
                    <a:gd name="connsiteY414" fmla="*/ 191711 h 192118"/>
                    <a:gd name="connsiteX415" fmla="*/ 332752 w 1319413"/>
                    <a:gd name="connsiteY415" fmla="*/ 192118 h 192118"/>
                    <a:gd name="connsiteX416" fmla="*/ 308793 w 1319413"/>
                    <a:gd name="connsiteY416" fmla="*/ 192118 h 192118"/>
                    <a:gd name="connsiteX417" fmla="*/ 308793 w 1319413"/>
                    <a:gd name="connsiteY417" fmla="*/ 191711 h 192118"/>
                    <a:gd name="connsiteX418" fmla="*/ 281287 w 1319413"/>
                    <a:gd name="connsiteY418" fmla="*/ 191711 h 192118"/>
                    <a:gd name="connsiteX419" fmla="*/ 281287 w 1319413"/>
                    <a:gd name="connsiteY419" fmla="*/ 192118 h 192118"/>
                    <a:gd name="connsiteX420" fmla="*/ 257327 w 1319413"/>
                    <a:gd name="connsiteY420" fmla="*/ 192118 h 192118"/>
                    <a:gd name="connsiteX421" fmla="*/ 257327 w 1319413"/>
                    <a:gd name="connsiteY421" fmla="*/ 191711 h 192118"/>
                    <a:gd name="connsiteX422" fmla="*/ 229821 w 1319413"/>
                    <a:gd name="connsiteY422" fmla="*/ 191711 h 192118"/>
                    <a:gd name="connsiteX423" fmla="*/ 229821 w 1319413"/>
                    <a:gd name="connsiteY423" fmla="*/ 192118 h 192118"/>
                    <a:gd name="connsiteX424" fmla="*/ 205861 w 1319413"/>
                    <a:gd name="connsiteY424" fmla="*/ 192118 h 192118"/>
                    <a:gd name="connsiteX425" fmla="*/ 205861 w 1319413"/>
                    <a:gd name="connsiteY425" fmla="*/ 191711 h 192118"/>
                    <a:gd name="connsiteX426" fmla="*/ 178356 w 1319413"/>
                    <a:gd name="connsiteY426" fmla="*/ 191711 h 192118"/>
                    <a:gd name="connsiteX427" fmla="*/ 178356 w 1319413"/>
                    <a:gd name="connsiteY427" fmla="*/ 192118 h 192118"/>
                    <a:gd name="connsiteX428" fmla="*/ 154396 w 1319413"/>
                    <a:gd name="connsiteY428" fmla="*/ 192118 h 192118"/>
                    <a:gd name="connsiteX429" fmla="*/ 154396 w 1319413"/>
                    <a:gd name="connsiteY429" fmla="*/ 191711 h 192118"/>
                    <a:gd name="connsiteX430" fmla="*/ 126891 w 1319413"/>
                    <a:gd name="connsiteY430" fmla="*/ 191711 h 192118"/>
                    <a:gd name="connsiteX431" fmla="*/ 126891 w 1319413"/>
                    <a:gd name="connsiteY431" fmla="*/ 192118 h 192118"/>
                    <a:gd name="connsiteX432" fmla="*/ 102931 w 1319413"/>
                    <a:gd name="connsiteY432" fmla="*/ 192118 h 192118"/>
                    <a:gd name="connsiteX433" fmla="*/ 102931 w 1319413"/>
                    <a:gd name="connsiteY433" fmla="*/ 191711 h 192118"/>
                    <a:gd name="connsiteX434" fmla="*/ 75425 w 1319413"/>
                    <a:gd name="connsiteY434" fmla="*/ 191711 h 192118"/>
                    <a:gd name="connsiteX435" fmla="*/ 75425 w 1319413"/>
                    <a:gd name="connsiteY435" fmla="*/ 192118 h 192118"/>
                    <a:gd name="connsiteX436" fmla="*/ 51465 w 1319413"/>
                    <a:gd name="connsiteY436" fmla="*/ 192118 h 192118"/>
                    <a:gd name="connsiteX437" fmla="*/ 51465 w 1319413"/>
                    <a:gd name="connsiteY437" fmla="*/ 191711 h 192118"/>
                    <a:gd name="connsiteX438" fmla="*/ 23960 w 1319413"/>
                    <a:gd name="connsiteY438" fmla="*/ 191711 h 192118"/>
                    <a:gd name="connsiteX439" fmla="*/ 23960 w 1319413"/>
                    <a:gd name="connsiteY439" fmla="*/ 192118 h 192118"/>
                    <a:gd name="connsiteX440" fmla="*/ 0 w 1319413"/>
                    <a:gd name="connsiteY440" fmla="*/ 192118 h 192118"/>
                    <a:gd name="connsiteX441" fmla="*/ 0 w 1319413"/>
                    <a:gd name="connsiteY441" fmla="*/ 5528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9413 w 1319413"/>
                    <a:gd name="connsiteY379" fmla="*/ 47230 h 192118"/>
                    <a:gd name="connsiteX380" fmla="*/ 1310595 w 1319413"/>
                    <a:gd name="connsiteY380" fmla="*/ 72421 h 192118"/>
                    <a:gd name="connsiteX381" fmla="*/ 1319413 w 1319413"/>
                    <a:gd name="connsiteY381" fmla="*/ 72421 h 192118"/>
                    <a:gd name="connsiteX382" fmla="*/ 1319413 w 1319413"/>
                    <a:gd name="connsiteY382" fmla="*/ 90321 h 192118"/>
                    <a:gd name="connsiteX383" fmla="*/ 1310595 w 1319413"/>
                    <a:gd name="connsiteY383" fmla="*/ 90321 h 192118"/>
                    <a:gd name="connsiteX384" fmla="*/ 1310595 w 1319413"/>
                    <a:gd name="connsiteY384" fmla="*/ 173811 h 192118"/>
                    <a:gd name="connsiteX385" fmla="*/ 1319413 w 1319413"/>
                    <a:gd name="connsiteY385" fmla="*/ 173811 h 192118"/>
                    <a:gd name="connsiteX386" fmla="*/ 1319413 w 1319413"/>
                    <a:gd name="connsiteY386" fmla="*/ 191711 h 192118"/>
                    <a:gd name="connsiteX387" fmla="*/ 1310595 w 1319413"/>
                    <a:gd name="connsiteY387" fmla="*/ 191711 h 192118"/>
                    <a:gd name="connsiteX388" fmla="*/ 1310595 w 1319413"/>
                    <a:gd name="connsiteY388" fmla="*/ 192118 h 192118"/>
                    <a:gd name="connsiteX389" fmla="*/ 1286635 w 1319413"/>
                    <a:gd name="connsiteY389" fmla="*/ 192118 h 192118"/>
                    <a:gd name="connsiteX390" fmla="*/ 1286635 w 1319413"/>
                    <a:gd name="connsiteY390" fmla="*/ 191711 h 192118"/>
                    <a:gd name="connsiteX391" fmla="*/ 1259129 w 1319413"/>
                    <a:gd name="connsiteY391" fmla="*/ 191711 h 192118"/>
                    <a:gd name="connsiteX392" fmla="*/ 1259129 w 1319413"/>
                    <a:gd name="connsiteY392" fmla="*/ 192118 h 192118"/>
                    <a:gd name="connsiteX393" fmla="*/ 1235169 w 1319413"/>
                    <a:gd name="connsiteY393" fmla="*/ 192118 h 192118"/>
                    <a:gd name="connsiteX394" fmla="*/ 1235169 w 1319413"/>
                    <a:gd name="connsiteY394" fmla="*/ 191711 h 192118"/>
                    <a:gd name="connsiteX395" fmla="*/ 1207666 w 1319413"/>
                    <a:gd name="connsiteY395" fmla="*/ 191711 h 192118"/>
                    <a:gd name="connsiteX396" fmla="*/ 1207666 w 1319413"/>
                    <a:gd name="connsiteY396" fmla="*/ 192118 h 192118"/>
                    <a:gd name="connsiteX397" fmla="*/ 1183706 w 1319413"/>
                    <a:gd name="connsiteY397" fmla="*/ 192118 h 192118"/>
                    <a:gd name="connsiteX398" fmla="*/ 1183706 w 1319413"/>
                    <a:gd name="connsiteY398" fmla="*/ 191711 h 192118"/>
                    <a:gd name="connsiteX399" fmla="*/ 1156201 w 1319413"/>
                    <a:gd name="connsiteY399" fmla="*/ 191711 h 192118"/>
                    <a:gd name="connsiteX400" fmla="*/ 1156201 w 1319413"/>
                    <a:gd name="connsiteY400" fmla="*/ 192118 h 192118"/>
                    <a:gd name="connsiteX401" fmla="*/ 1132241 w 1319413"/>
                    <a:gd name="connsiteY401" fmla="*/ 192118 h 192118"/>
                    <a:gd name="connsiteX402" fmla="*/ 1132241 w 1319413"/>
                    <a:gd name="connsiteY402" fmla="*/ 191711 h 192118"/>
                    <a:gd name="connsiteX403" fmla="*/ 1104735 w 1319413"/>
                    <a:gd name="connsiteY403" fmla="*/ 191711 h 192118"/>
                    <a:gd name="connsiteX404" fmla="*/ 1104735 w 1319413"/>
                    <a:gd name="connsiteY404" fmla="*/ 192118 h 192118"/>
                    <a:gd name="connsiteX405" fmla="*/ 1080776 w 1319413"/>
                    <a:gd name="connsiteY405" fmla="*/ 192118 h 192118"/>
                    <a:gd name="connsiteX406" fmla="*/ 1080776 w 1319413"/>
                    <a:gd name="connsiteY406" fmla="*/ 191711 h 192118"/>
                    <a:gd name="connsiteX407" fmla="*/ 1053270 w 1319413"/>
                    <a:gd name="connsiteY407" fmla="*/ 191711 h 192118"/>
                    <a:gd name="connsiteX408" fmla="*/ 1053270 w 1319413"/>
                    <a:gd name="connsiteY408" fmla="*/ 192118 h 192118"/>
                    <a:gd name="connsiteX409" fmla="*/ 1029310 w 1319413"/>
                    <a:gd name="connsiteY409" fmla="*/ 192118 h 192118"/>
                    <a:gd name="connsiteX410" fmla="*/ 1029310 w 1319413"/>
                    <a:gd name="connsiteY410" fmla="*/ 191711 h 192118"/>
                    <a:gd name="connsiteX411" fmla="*/ 1001805 w 1319413"/>
                    <a:gd name="connsiteY411" fmla="*/ 191711 h 192118"/>
                    <a:gd name="connsiteX412" fmla="*/ 1001805 w 1319413"/>
                    <a:gd name="connsiteY412" fmla="*/ 192118 h 192118"/>
                    <a:gd name="connsiteX413" fmla="*/ 977845 w 1319413"/>
                    <a:gd name="connsiteY413" fmla="*/ 192118 h 192118"/>
                    <a:gd name="connsiteX414" fmla="*/ 977845 w 1319413"/>
                    <a:gd name="connsiteY414" fmla="*/ 191711 h 192118"/>
                    <a:gd name="connsiteX415" fmla="*/ 950340 w 1319413"/>
                    <a:gd name="connsiteY415" fmla="*/ 191711 h 192118"/>
                    <a:gd name="connsiteX416" fmla="*/ 950340 w 1319413"/>
                    <a:gd name="connsiteY416" fmla="*/ 192118 h 192118"/>
                    <a:gd name="connsiteX417" fmla="*/ 926380 w 1319413"/>
                    <a:gd name="connsiteY417" fmla="*/ 192118 h 192118"/>
                    <a:gd name="connsiteX418" fmla="*/ 926380 w 1319413"/>
                    <a:gd name="connsiteY418" fmla="*/ 191711 h 192118"/>
                    <a:gd name="connsiteX419" fmla="*/ 898874 w 1319413"/>
                    <a:gd name="connsiteY419" fmla="*/ 191711 h 192118"/>
                    <a:gd name="connsiteX420" fmla="*/ 898874 w 1319413"/>
                    <a:gd name="connsiteY420" fmla="*/ 192118 h 192118"/>
                    <a:gd name="connsiteX421" fmla="*/ 874914 w 1319413"/>
                    <a:gd name="connsiteY421" fmla="*/ 192118 h 192118"/>
                    <a:gd name="connsiteX422" fmla="*/ 874914 w 1319413"/>
                    <a:gd name="connsiteY422" fmla="*/ 191711 h 192118"/>
                    <a:gd name="connsiteX423" fmla="*/ 847409 w 1319413"/>
                    <a:gd name="connsiteY423" fmla="*/ 191711 h 192118"/>
                    <a:gd name="connsiteX424" fmla="*/ 847409 w 1319413"/>
                    <a:gd name="connsiteY424" fmla="*/ 192118 h 192118"/>
                    <a:gd name="connsiteX425" fmla="*/ 823448 w 1319413"/>
                    <a:gd name="connsiteY425" fmla="*/ 192118 h 192118"/>
                    <a:gd name="connsiteX426" fmla="*/ 823448 w 1319413"/>
                    <a:gd name="connsiteY426" fmla="*/ 191711 h 192118"/>
                    <a:gd name="connsiteX427" fmla="*/ 795943 w 1319413"/>
                    <a:gd name="connsiteY427" fmla="*/ 191711 h 192118"/>
                    <a:gd name="connsiteX428" fmla="*/ 795943 w 1319413"/>
                    <a:gd name="connsiteY428" fmla="*/ 192118 h 192118"/>
                    <a:gd name="connsiteX429" fmla="*/ 771983 w 1319413"/>
                    <a:gd name="connsiteY429" fmla="*/ 192118 h 192118"/>
                    <a:gd name="connsiteX430" fmla="*/ 771983 w 1319413"/>
                    <a:gd name="connsiteY430" fmla="*/ 191711 h 192118"/>
                    <a:gd name="connsiteX431" fmla="*/ 744477 w 1319413"/>
                    <a:gd name="connsiteY431" fmla="*/ 191711 h 192118"/>
                    <a:gd name="connsiteX432" fmla="*/ 744477 w 1319413"/>
                    <a:gd name="connsiteY432" fmla="*/ 192118 h 192118"/>
                    <a:gd name="connsiteX433" fmla="*/ 720517 w 1319413"/>
                    <a:gd name="connsiteY433" fmla="*/ 192118 h 192118"/>
                    <a:gd name="connsiteX434" fmla="*/ 720517 w 1319413"/>
                    <a:gd name="connsiteY434" fmla="*/ 191711 h 192118"/>
                    <a:gd name="connsiteX435" fmla="*/ 693012 w 1319413"/>
                    <a:gd name="connsiteY435" fmla="*/ 191711 h 192118"/>
                    <a:gd name="connsiteX436" fmla="*/ 693012 w 1319413"/>
                    <a:gd name="connsiteY436" fmla="*/ 192118 h 192118"/>
                    <a:gd name="connsiteX437" fmla="*/ 669052 w 1319413"/>
                    <a:gd name="connsiteY437" fmla="*/ 192118 h 192118"/>
                    <a:gd name="connsiteX438" fmla="*/ 669052 w 1319413"/>
                    <a:gd name="connsiteY438" fmla="*/ 191711 h 192118"/>
                    <a:gd name="connsiteX439" fmla="*/ 641546 w 1319413"/>
                    <a:gd name="connsiteY439" fmla="*/ 191711 h 192118"/>
                    <a:gd name="connsiteX440" fmla="*/ 641546 w 1319413"/>
                    <a:gd name="connsiteY440" fmla="*/ 192118 h 192118"/>
                    <a:gd name="connsiteX441" fmla="*/ 617586 w 1319413"/>
                    <a:gd name="connsiteY441" fmla="*/ 192118 h 192118"/>
                    <a:gd name="connsiteX442" fmla="*/ 617586 w 1319413"/>
                    <a:gd name="connsiteY442" fmla="*/ 191711 h 192118"/>
                    <a:gd name="connsiteX443" fmla="*/ 590081 w 1319413"/>
                    <a:gd name="connsiteY443" fmla="*/ 191711 h 192118"/>
                    <a:gd name="connsiteX444" fmla="*/ 590081 w 1319413"/>
                    <a:gd name="connsiteY444" fmla="*/ 192118 h 192118"/>
                    <a:gd name="connsiteX445" fmla="*/ 566121 w 1319413"/>
                    <a:gd name="connsiteY445" fmla="*/ 192118 h 192118"/>
                    <a:gd name="connsiteX446" fmla="*/ 566121 w 1319413"/>
                    <a:gd name="connsiteY446" fmla="*/ 191711 h 192118"/>
                    <a:gd name="connsiteX447" fmla="*/ 538615 w 1319413"/>
                    <a:gd name="connsiteY447" fmla="*/ 191711 h 192118"/>
                    <a:gd name="connsiteX448" fmla="*/ 538615 w 1319413"/>
                    <a:gd name="connsiteY448" fmla="*/ 192118 h 192118"/>
                    <a:gd name="connsiteX449" fmla="*/ 514654 w 1319413"/>
                    <a:gd name="connsiteY449" fmla="*/ 192118 h 192118"/>
                    <a:gd name="connsiteX450" fmla="*/ 514654 w 1319413"/>
                    <a:gd name="connsiteY450" fmla="*/ 191711 h 192118"/>
                    <a:gd name="connsiteX451" fmla="*/ 487149 w 1319413"/>
                    <a:gd name="connsiteY451" fmla="*/ 191711 h 192118"/>
                    <a:gd name="connsiteX452" fmla="*/ 487149 w 1319413"/>
                    <a:gd name="connsiteY452" fmla="*/ 192118 h 192118"/>
                    <a:gd name="connsiteX453" fmla="*/ 463189 w 1319413"/>
                    <a:gd name="connsiteY453" fmla="*/ 192118 h 192118"/>
                    <a:gd name="connsiteX454" fmla="*/ 463189 w 1319413"/>
                    <a:gd name="connsiteY454" fmla="*/ 191711 h 192118"/>
                    <a:gd name="connsiteX455" fmla="*/ 435683 w 1319413"/>
                    <a:gd name="connsiteY455" fmla="*/ 191711 h 192118"/>
                    <a:gd name="connsiteX456" fmla="*/ 435683 w 1319413"/>
                    <a:gd name="connsiteY456" fmla="*/ 192118 h 192118"/>
                    <a:gd name="connsiteX457" fmla="*/ 411724 w 1319413"/>
                    <a:gd name="connsiteY457" fmla="*/ 192118 h 192118"/>
                    <a:gd name="connsiteX458" fmla="*/ 411724 w 1319413"/>
                    <a:gd name="connsiteY458" fmla="*/ 191711 h 192118"/>
                    <a:gd name="connsiteX459" fmla="*/ 384218 w 1319413"/>
                    <a:gd name="connsiteY459" fmla="*/ 191711 h 192118"/>
                    <a:gd name="connsiteX460" fmla="*/ 384218 w 1319413"/>
                    <a:gd name="connsiteY460" fmla="*/ 192118 h 192118"/>
                    <a:gd name="connsiteX461" fmla="*/ 360258 w 1319413"/>
                    <a:gd name="connsiteY461" fmla="*/ 192118 h 192118"/>
                    <a:gd name="connsiteX462" fmla="*/ 360258 w 1319413"/>
                    <a:gd name="connsiteY462" fmla="*/ 191711 h 192118"/>
                    <a:gd name="connsiteX463" fmla="*/ 332752 w 1319413"/>
                    <a:gd name="connsiteY463" fmla="*/ 191711 h 192118"/>
                    <a:gd name="connsiteX464" fmla="*/ 332752 w 1319413"/>
                    <a:gd name="connsiteY464" fmla="*/ 192118 h 192118"/>
                    <a:gd name="connsiteX465" fmla="*/ 308793 w 1319413"/>
                    <a:gd name="connsiteY465" fmla="*/ 192118 h 192118"/>
                    <a:gd name="connsiteX466" fmla="*/ 308793 w 1319413"/>
                    <a:gd name="connsiteY466" fmla="*/ 191711 h 192118"/>
                    <a:gd name="connsiteX467" fmla="*/ 281287 w 1319413"/>
                    <a:gd name="connsiteY467" fmla="*/ 191711 h 192118"/>
                    <a:gd name="connsiteX468" fmla="*/ 281287 w 1319413"/>
                    <a:gd name="connsiteY468" fmla="*/ 192118 h 192118"/>
                    <a:gd name="connsiteX469" fmla="*/ 257327 w 1319413"/>
                    <a:gd name="connsiteY469" fmla="*/ 192118 h 192118"/>
                    <a:gd name="connsiteX470" fmla="*/ 257327 w 1319413"/>
                    <a:gd name="connsiteY470" fmla="*/ 191711 h 192118"/>
                    <a:gd name="connsiteX471" fmla="*/ 229821 w 1319413"/>
                    <a:gd name="connsiteY471" fmla="*/ 191711 h 192118"/>
                    <a:gd name="connsiteX472" fmla="*/ 229821 w 1319413"/>
                    <a:gd name="connsiteY472" fmla="*/ 192118 h 192118"/>
                    <a:gd name="connsiteX473" fmla="*/ 205861 w 1319413"/>
                    <a:gd name="connsiteY473" fmla="*/ 192118 h 192118"/>
                    <a:gd name="connsiteX474" fmla="*/ 205861 w 1319413"/>
                    <a:gd name="connsiteY474" fmla="*/ 191711 h 192118"/>
                    <a:gd name="connsiteX475" fmla="*/ 178356 w 1319413"/>
                    <a:gd name="connsiteY475" fmla="*/ 191711 h 192118"/>
                    <a:gd name="connsiteX476" fmla="*/ 178356 w 1319413"/>
                    <a:gd name="connsiteY476" fmla="*/ 192118 h 192118"/>
                    <a:gd name="connsiteX477" fmla="*/ 154396 w 1319413"/>
                    <a:gd name="connsiteY477" fmla="*/ 192118 h 192118"/>
                    <a:gd name="connsiteX478" fmla="*/ 154396 w 1319413"/>
                    <a:gd name="connsiteY478" fmla="*/ 191711 h 192118"/>
                    <a:gd name="connsiteX479" fmla="*/ 126891 w 1319413"/>
                    <a:gd name="connsiteY479" fmla="*/ 191711 h 192118"/>
                    <a:gd name="connsiteX480" fmla="*/ 126891 w 1319413"/>
                    <a:gd name="connsiteY480" fmla="*/ 192118 h 192118"/>
                    <a:gd name="connsiteX481" fmla="*/ 102931 w 1319413"/>
                    <a:gd name="connsiteY481" fmla="*/ 192118 h 192118"/>
                    <a:gd name="connsiteX482" fmla="*/ 102931 w 1319413"/>
                    <a:gd name="connsiteY482" fmla="*/ 191711 h 192118"/>
                    <a:gd name="connsiteX483" fmla="*/ 75425 w 1319413"/>
                    <a:gd name="connsiteY483" fmla="*/ 191711 h 192118"/>
                    <a:gd name="connsiteX484" fmla="*/ 75425 w 1319413"/>
                    <a:gd name="connsiteY484" fmla="*/ 192118 h 192118"/>
                    <a:gd name="connsiteX485" fmla="*/ 51465 w 1319413"/>
                    <a:gd name="connsiteY485" fmla="*/ 192118 h 192118"/>
                    <a:gd name="connsiteX486" fmla="*/ 51465 w 1319413"/>
                    <a:gd name="connsiteY486" fmla="*/ 191711 h 192118"/>
                    <a:gd name="connsiteX487" fmla="*/ 23960 w 1319413"/>
                    <a:gd name="connsiteY487" fmla="*/ 191711 h 192118"/>
                    <a:gd name="connsiteX488" fmla="*/ 23960 w 1319413"/>
                    <a:gd name="connsiteY488" fmla="*/ 192118 h 192118"/>
                    <a:gd name="connsiteX489" fmla="*/ 0 w 1319413"/>
                    <a:gd name="connsiteY489" fmla="*/ 192118 h 192118"/>
                    <a:gd name="connsiteX490" fmla="*/ 0 w 1319413"/>
                    <a:gd name="connsiteY490" fmla="*/ 5528 h 192118"/>
                    <a:gd name="connsiteX491" fmla="*/ 11980 w 1319413"/>
                    <a:gd name="connsiteY491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0595 w 1319413"/>
                    <a:gd name="connsiteY379" fmla="*/ 72421 h 192118"/>
                    <a:gd name="connsiteX380" fmla="*/ 1319413 w 1319413"/>
                    <a:gd name="connsiteY380" fmla="*/ 72421 h 192118"/>
                    <a:gd name="connsiteX381" fmla="*/ 1319413 w 1319413"/>
                    <a:gd name="connsiteY381" fmla="*/ 90321 h 192118"/>
                    <a:gd name="connsiteX382" fmla="*/ 1310595 w 1319413"/>
                    <a:gd name="connsiteY382" fmla="*/ 90321 h 192118"/>
                    <a:gd name="connsiteX383" fmla="*/ 1310595 w 1319413"/>
                    <a:gd name="connsiteY383" fmla="*/ 173811 h 192118"/>
                    <a:gd name="connsiteX384" fmla="*/ 1319413 w 1319413"/>
                    <a:gd name="connsiteY384" fmla="*/ 173811 h 192118"/>
                    <a:gd name="connsiteX385" fmla="*/ 1319413 w 1319413"/>
                    <a:gd name="connsiteY385" fmla="*/ 191711 h 192118"/>
                    <a:gd name="connsiteX386" fmla="*/ 1310595 w 1319413"/>
                    <a:gd name="connsiteY386" fmla="*/ 191711 h 192118"/>
                    <a:gd name="connsiteX387" fmla="*/ 1310595 w 1319413"/>
                    <a:gd name="connsiteY387" fmla="*/ 192118 h 192118"/>
                    <a:gd name="connsiteX388" fmla="*/ 1286635 w 1319413"/>
                    <a:gd name="connsiteY388" fmla="*/ 192118 h 192118"/>
                    <a:gd name="connsiteX389" fmla="*/ 1286635 w 1319413"/>
                    <a:gd name="connsiteY389" fmla="*/ 191711 h 192118"/>
                    <a:gd name="connsiteX390" fmla="*/ 1259129 w 1319413"/>
                    <a:gd name="connsiteY390" fmla="*/ 191711 h 192118"/>
                    <a:gd name="connsiteX391" fmla="*/ 1259129 w 1319413"/>
                    <a:gd name="connsiteY391" fmla="*/ 192118 h 192118"/>
                    <a:gd name="connsiteX392" fmla="*/ 1235169 w 1319413"/>
                    <a:gd name="connsiteY392" fmla="*/ 192118 h 192118"/>
                    <a:gd name="connsiteX393" fmla="*/ 1235169 w 1319413"/>
                    <a:gd name="connsiteY393" fmla="*/ 191711 h 192118"/>
                    <a:gd name="connsiteX394" fmla="*/ 1207666 w 1319413"/>
                    <a:gd name="connsiteY394" fmla="*/ 191711 h 192118"/>
                    <a:gd name="connsiteX395" fmla="*/ 1207666 w 1319413"/>
                    <a:gd name="connsiteY395" fmla="*/ 192118 h 192118"/>
                    <a:gd name="connsiteX396" fmla="*/ 1183706 w 1319413"/>
                    <a:gd name="connsiteY396" fmla="*/ 192118 h 192118"/>
                    <a:gd name="connsiteX397" fmla="*/ 1183706 w 1319413"/>
                    <a:gd name="connsiteY397" fmla="*/ 191711 h 192118"/>
                    <a:gd name="connsiteX398" fmla="*/ 1156201 w 1319413"/>
                    <a:gd name="connsiteY398" fmla="*/ 191711 h 192118"/>
                    <a:gd name="connsiteX399" fmla="*/ 1156201 w 1319413"/>
                    <a:gd name="connsiteY399" fmla="*/ 192118 h 192118"/>
                    <a:gd name="connsiteX400" fmla="*/ 1132241 w 1319413"/>
                    <a:gd name="connsiteY400" fmla="*/ 192118 h 192118"/>
                    <a:gd name="connsiteX401" fmla="*/ 1132241 w 1319413"/>
                    <a:gd name="connsiteY401" fmla="*/ 191711 h 192118"/>
                    <a:gd name="connsiteX402" fmla="*/ 1104735 w 1319413"/>
                    <a:gd name="connsiteY402" fmla="*/ 191711 h 192118"/>
                    <a:gd name="connsiteX403" fmla="*/ 1104735 w 1319413"/>
                    <a:gd name="connsiteY403" fmla="*/ 192118 h 192118"/>
                    <a:gd name="connsiteX404" fmla="*/ 1080776 w 1319413"/>
                    <a:gd name="connsiteY404" fmla="*/ 192118 h 192118"/>
                    <a:gd name="connsiteX405" fmla="*/ 1080776 w 1319413"/>
                    <a:gd name="connsiteY405" fmla="*/ 191711 h 192118"/>
                    <a:gd name="connsiteX406" fmla="*/ 1053270 w 1319413"/>
                    <a:gd name="connsiteY406" fmla="*/ 191711 h 192118"/>
                    <a:gd name="connsiteX407" fmla="*/ 1053270 w 1319413"/>
                    <a:gd name="connsiteY407" fmla="*/ 192118 h 192118"/>
                    <a:gd name="connsiteX408" fmla="*/ 1029310 w 1319413"/>
                    <a:gd name="connsiteY408" fmla="*/ 192118 h 192118"/>
                    <a:gd name="connsiteX409" fmla="*/ 1029310 w 1319413"/>
                    <a:gd name="connsiteY409" fmla="*/ 191711 h 192118"/>
                    <a:gd name="connsiteX410" fmla="*/ 1001805 w 1319413"/>
                    <a:gd name="connsiteY410" fmla="*/ 191711 h 192118"/>
                    <a:gd name="connsiteX411" fmla="*/ 1001805 w 1319413"/>
                    <a:gd name="connsiteY411" fmla="*/ 192118 h 192118"/>
                    <a:gd name="connsiteX412" fmla="*/ 977845 w 1319413"/>
                    <a:gd name="connsiteY412" fmla="*/ 192118 h 192118"/>
                    <a:gd name="connsiteX413" fmla="*/ 977845 w 1319413"/>
                    <a:gd name="connsiteY413" fmla="*/ 191711 h 192118"/>
                    <a:gd name="connsiteX414" fmla="*/ 950340 w 1319413"/>
                    <a:gd name="connsiteY414" fmla="*/ 191711 h 192118"/>
                    <a:gd name="connsiteX415" fmla="*/ 950340 w 1319413"/>
                    <a:gd name="connsiteY415" fmla="*/ 192118 h 192118"/>
                    <a:gd name="connsiteX416" fmla="*/ 926380 w 1319413"/>
                    <a:gd name="connsiteY416" fmla="*/ 192118 h 192118"/>
                    <a:gd name="connsiteX417" fmla="*/ 926380 w 1319413"/>
                    <a:gd name="connsiteY417" fmla="*/ 191711 h 192118"/>
                    <a:gd name="connsiteX418" fmla="*/ 898874 w 1319413"/>
                    <a:gd name="connsiteY418" fmla="*/ 191711 h 192118"/>
                    <a:gd name="connsiteX419" fmla="*/ 898874 w 1319413"/>
                    <a:gd name="connsiteY419" fmla="*/ 192118 h 192118"/>
                    <a:gd name="connsiteX420" fmla="*/ 874914 w 1319413"/>
                    <a:gd name="connsiteY420" fmla="*/ 192118 h 192118"/>
                    <a:gd name="connsiteX421" fmla="*/ 874914 w 1319413"/>
                    <a:gd name="connsiteY421" fmla="*/ 191711 h 192118"/>
                    <a:gd name="connsiteX422" fmla="*/ 847409 w 1319413"/>
                    <a:gd name="connsiteY422" fmla="*/ 191711 h 192118"/>
                    <a:gd name="connsiteX423" fmla="*/ 847409 w 1319413"/>
                    <a:gd name="connsiteY423" fmla="*/ 192118 h 192118"/>
                    <a:gd name="connsiteX424" fmla="*/ 823448 w 1319413"/>
                    <a:gd name="connsiteY424" fmla="*/ 192118 h 192118"/>
                    <a:gd name="connsiteX425" fmla="*/ 823448 w 1319413"/>
                    <a:gd name="connsiteY425" fmla="*/ 191711 h 192118"/>
                    <a:gd name="connsiteX426" fmla="*/ 795943 w 1319413"/>
                    <a:gd name="connsiteY426" fmla="*/ 191711 h 192118"/>
                    <a:gd name="connsiteX427" fmla="*/ 795943 w 1319413"/>
                    <a:gd name="connsiteY427" fmla="*/ 192118 h 192118"/>
                    <a:gd name="connsiteX428" fmla="*/ 771983 w 1319413"/>
                    <a:gd name="connsiteY428" fmla="*/ 192118 h 192118"/>
                    <a:gd name="connsiteX429" fmla="*/ 771983 w 1319413"/>
                    <a:gd name="connsiteY429" fmla="*/ 191711 h 192118"/>
                    <a:gd name="connsiteX430" fmla="*/ 744477 w 1319413"/>
                    <a:gd name="connsiteY430" fmla="*/ 191711 h 192118"/>
                    <a:gd name="connsiteX431" fmla="*/ 744477 w 1319413"/>
                    <a:gd name="connsiteY431" fmla="*/ 192118 h 192118"/>
                    <a:gd name="connsiteX432" fmla="*/ 720517 w 1319413"/>
                    <a:gd name="connsiteY432" fmla="*/ 192118 h 192118"/>
                    <a:gd name="connsiteX433" fmla="*/ 720517 w 1319413"/>
                    <a:gd name="connsiteY433" fmla="*/ 191711 h 192118"/>
                    <a:gd name="connsiteX434" fmla="*/ 693012 w 1319413"/>
                    <a:gd name="connsiteY434" fmla="*/ 191711 h 192118"/>
                    <a:gd name="connsiteX435" fmla="*/ 693012 w 1319413"/>
                    <a:gd name="connsiteY435" fmla="*/ 192118 h 192118"/>
                    <a:gd name="connsiteX436" fmla="*/ 669052 w 1319413"/>
                    <a:gd name="connsiteY436" fmla="*/ 192118 h 192118"/>
                    <a:gd name="connsiteX437" fmla="*/ 669052 w 1319413"/>
                    <a:gd name="connsiteY437" fmla="*/ 191711 h 192118"/>
                    <a:gd name="connsiteX438" fmla="*/ 641546 w 1319413"/>
                    <a:gd name="connsiteY438" fmla="*/ 191711 h 192118"/>
                    <a:gd name="connsiteX439" fmla="*/ 641546 w 1319413"/>
                    <a:gd name="connsiteY439" fmla="*/ 192118 h 192118"/>
                    <a:gd name="connsiteX440" fmla="*/ 617586 w 1319413"/>
                    <a:gd name="connsiteY440" fmla="*/ 192118 h 192118"/>
                    <a:gd name="connsiteX441" fmla="*/ 617586 w 1319413"/>
                    <a:gd name="connsiteY441" fmla="*/ 191711 h 192118"/>
                    <a:gd name="connsiteX442" fmla="*/ 590081 w 1319413"/>
                    <a:gd name="connsiteY442" fmla="*/ 191711 h 192118"/>
                    <a:gd name="connsiteX443" fmla="*/ 590081 w 1319413"/>
                    <a:gd name="connsiteY443" fmla="*/ 192118 h 192118"/>
                    <a:gd name="connsiteX444" fmla="*/ 566121 w 1319413"/>
                    <a:gd name="connsiteY444" fmla="*/ 192118 h 192118"/>
                    <a:gd name="connsiteX445" fmla="*/ 566121 w 1319413"/>
                    <a:gd name="connsiteY445" fmla="*/ 191711 h 192118"/>
                    <a:gd name="connsiteX446" fmla="*/ 538615 w 1319413"/>
                    <a:gd name="connsiteY446" fmla="*/ 191711 h 192118"/>
                    <a:gd name="connsiteX447" fmla="*/ 538615 w 1319413"/>
                    <a:gd name="connsiteY447" fmla="*/ 192118 h 192118"/>
                    <a:gd name="connsiteX448" fmla="*/ 514654 w 1319413"/>
                    <a:gd name="connsiteY448" fmla="*/ 192118 h 192118"/>
                    <a:gd name="connsiteX449" fmla="*/ 514654 w 1319413"/>
                    <a:gd name="connsiteY449" fmla="*/ 191711 h 192118"/>
                    <a:gd name="connsiteX450" fmla="*/ 487149 w 1319413"/>
                    <a:gd name="connsiteY450" fmla="*/ 191711 h 192118"/>
                    <a:gd name="connsiteX451" fmla="*/ 487149 w 1319413"/>
                    <a:gd name="connsiteY451" fmla="*/ 192118 h 192118"/>
                    <a:gd name="connsiteX452" fmla="*/ 463189 w 1319413"/>
                    <a:gd name="connsiteY452" fmla="*/ 192118 h 192118"/>
                    <a:gd name="connsiteX453" fmla="*/ 463189 w 1319413"/>
                    <a:gd name="connsiteY453" fmla="*/ 191711 h 192118"/>
                    <a:gd name="connsiteX454" fmla="*/ 435683 w 1319413"/>
                    <a:gd name="connsiteY454" fmla="*/ 191711 h 192118"/>
                    <a:gd name="connsiteX455" fmla="*/ 435683 w 1319413"/>
                    <a:gd name="connsiteY455" fmla="*/ 192118 h 192118"/>
                    <a:gd name="connsiteX456" fmla="*/ 411724 w 1319413"/>
                    <a:gd name="connsiteY456" fmla="*/ 192118 h 192118"/>
                    <a:gd name="connsiteX457" fmla="*/ 411724 w 1319413"/>
                    <a:gd name="connsiteY457" fmla="*/ 191711 h 192118"/>
                    <a:gd name="connsiteX458" fmla="*/ 384218 w 1319413"/>
                    <a:gd name="connsiteY458" fmla="*/ 191711 h 192118"/>
                    <a:gd name="connsiteX459" fmla="*/ 384218 w 1319413"/>
                    <a:gd name="connsiteY459" fmla="*/ 192118 h 192118"/>
                    <a:gd name="connsiteX460" fmla="*/ 360258 w 1319413"/>
                    <a:gd name="connsiteY460" fmla="*/ 192118 h 192118"/>
                    <a:gd name="connsiteX461" fmla="*/ 360258 w 1319413"/>
                    <a:gd name="connsiteY461" fmla="*/ 191711 h 192118"/>
                    <a:gd name="connsiteX462" fmla="*/ 332752 w 1319413"/>
                    <a:gd name="connsiteY462" fmla="*/ 191711 h 192118"/>
                    <a:gd name="connsiteX463" fmla="*/ 332752 w 1319413"/>
                    <a:gd name="connsiteY463" fmla="*/ 192118 h 192118"/>
                    <a:gd name="connsiteX464" fmla="*/ 308793 w 1319413"/>
                    <a:gd name="connsiteY464" fmla="*/ 192118 h 192118"/>
                    <a:gd name="connsiteX465" fmla="*/ 308793 w 1319413"/>
                    <a:gd name="connsiteY465" fmla="*/ 191711 h 192118"/>
                    <a:gd name="connsiteX466" fmla="*/ 281287 w 1319413"/>
                    <a:gd name="connsiteY466" fmla="*/ 191711 h 192118"/>
                    <a:gd name="connsiteX467" fmla="*/ 281287 w 1319413"/>
                    <a:gd name="connsiteY467" fmla="*/ 192118 h 192118"/>
                    <a:gd name="connsiteX468" fmla="*/ 257327 w 1319413"/>
                    <a:gd name="connsiteY468" fmla="*/ 192118 h 192118"/>
                    <a:gd name="connsiteX469" fmla="*/ 257327 w 1319413"/>
                    <a:gd name="connsiteY469" fmla="*/ 191711 h 192118"/>
                    <a:gd name="connsiteX470" fmla="*/ 229821 w 1319413"/>
                    <a:gd name="connsiteY470" fmla="*/ 191711 h 192118"/>
                    <a:gd name="connsiteX471" fmla="*/ 229821 w 1319413"/>
                    <a:gd name="connsiteY471" fmla="*/ 192118 h 192118"/>
                    <a:gd name="connsiteX472" fmla="*/ 205861 w 1319413"/>
                    <a:gd name="connsiteY472" fmla="*/ 192118 h 192118"/>
                    <a:gd name="connsiteX473" fmla="*/ 205861 w 1319413"/>
                    <a:gd name="connsiteY473" fmla="*/ 191711 h 192118"/>
                    <a:gd name="connsiteX474" fmla="*/ 178356 w 1319413"/>
                    <a:gd name="connsiteY474" fmla="*/ 191711 h 192118"/>
                    <a:gd name="connsiteX475" fmla="*/ 178356 w 1319413"/>
                    <a:gd name="connsiteY475" fmla="*/ 192118 h 192118"/>
                    <a:gd name="connsiteX476" fmla="*/ 154396 w 1319413"/>
                    <a:gd name="connsiteY476" fmla="*/ 192118 h 192118"/>
                    <a:gd name="connsiteX477" fmla="*/ 154396 w 1319413"/>
                    <a:gd name="connsiteY477" fmla="*/ 191711 h 192118"/>
                    <a:gd name="connsiteX478" fmla="*/ 126891 w 1319413"/>
                    <a:gd name="connsiteY478" fmla="*/ 191711 h 192118"/>
                    <a:gd name="connsiteX479" fmla="*/ 126891 w 1319413"/>
                    <a:gd name="connsiteY479" fmla="*/ 192118 h 192118"/>
                    <a:gd name="connsiteX480" fmla="*/ 102931 w 1319413"/>
                    <a:gd name="connsiteY480" fmla="*/ 192118 h 192118"/>
                    <a:gd name="connsiteX481" fmla="*/ 102931 w 1319413"/>
                    <a:gd name="connsiteY481" fmla="*/ 191711 h 192118"/>
                    <a:gd name="connsiteX482" fmla="*/ 75425 w 1319413"/>
                    <a:gd name="connsiteY482" fmla="*/ 191711 h 192118"/>
                    <a:gd name="connsiteX483" fmla="*/ 75425 w 1319413"/>
                    <a:gd name="connsiteY483" fmla="*/ 192118 h 192118"/>
                    <a:gd name="connsiteX484" fmla="*/ 51465 w 1319413"/>
                    <a:gd name="connsiteY484" fmla="*/ 192118 h 192118"/>
                    <a:gd name="connsiteX485" fmla="*/ 51465 w 1319413"/>
                    <a:gd name="connsiteY485" fmla="*/ 191711 h 192118"/>
                    <a:gd name="connsiteX486" fmla="*/ 23960 w 1319413"/>
                    <a:gd name="connsiteY486" fmla="*/ 191711 h 192118"/>
                    <a:gd name="connsiteX487" fmla="*/ 23960 w 1319413"/>
                    <a:gd name="connsiteY487" fmla="*/ 192118 h 192118"/>
                    <a:gd name="connsiteX488" fmla="*/ 0 w 1319413"/>
                    <a:gd name="connsiteY488" fmla="*/ 192118 h 192118"/>
                    <a:gd name="connsiteX489" fmla="*/ 0 w 1319413"/>
                    <a:gd name="connsiteY489" fmla="*/ 5528 h 192118"/>
                    <a:gd name="connsiteX490" fmla="*/ 11980 w 1319413"/>
                    <a:gd name="connsiteY490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0595 w 1319413"/>
                    <a:gd name="connsiteY379" fmla="*/ 72421 h 192118"/>
                    <a:gd name="connsiteX380" fmla="*/ 1319413 w 1319413"/>
                    <a:gd name="connsiteY380" fmla="*/ 90321 h 192118"/>
                    <a:gd name="connsiteX381" fmla="*/ 1310595 w 1319413"/>
                    <a:gd name="connsiteY381" fmla="*/ 90321 h 192118"/>
                    <a:gd name="connsiteX382" fmla="*/ 1310595 w 1319413"/>
                    <a:gd name="connsiteY382" fmla="*/ 173811 h 192118"/>
                    <a:gd name="connsiteX383" fmla="*/ 1319413 w 1319413"/>
                    <a:gd name="connsiteY383" fmla="*/ 173811 h 192118"/>
                    <a:gd name="connsiteX384" fmla="*/ 1319413 w 1319413"/>
                    <a:gd name="connsiteY384" fmla="*/ 191711 h 192118"/>
                    <a:gd name="connsiteX385" fmla="*/ 1310595 w 1319413"/>
                    <a:gd name="connsiteY385" fmla="*/ 191711 h 192118"/>
                    <a:gd name="connsiteX386" fmla="*/ 1310595 w 1319413"/>
                    <a:gd name="connsiteY386" fmla="*/ 192118 h 192118"/>
                    <a:gd name="connsiteX387" fmla="*/ 1286635 w 1319413"/>
                    <a:gd name="connsiteY387" fmla="*/ 192118 h 192118"/>
                    <a:gd name="connsiteX388" fmla="*/ 1286635 w 1319413"/>
                    <a:gd name="connsiteY388" fmla="*/ 191711 h 192118"/>
                    <a:gd name="connsiteX389" fmla="*/ 1259129 w 1319413"/>
                    <a:gd name="connsiteY389" fmla="*/ 191711 h 192118"/>
                    <a:gd name="connsiteX390" fmla="*/ 1259129 w 1319413"/>
                    <a:gd name="connsiteY390" fmla="*/ 192118 h 192118"/>
                    <a:gd name="connsiteX391" fmla="*/ 1235169 w 1319413"/>
                    <a:gd name="connsiteY391" fmla="*/ 192118 h 192118"/>
                    <a:gd name="connsiteX392" fmla="*/ 1235169 w 1319413"/>
                    <a:gd name="connsiteY392" fmla="*/ 191711 h 192118"/>
                    <a:gd name="connsiteX393" fmla="*/ 1207666 w 1319413"/>
                    <a:gd name="connsiteY393" fmla="*/ 191711 h 192118"/>
                    <a:gd name="connsiteX394" fmla="*/ 1207666 w 1319413"/>
                    <a:gd name="connsiteY394" fmla="*/ 192118 h 192118"/>
                    <a:gd name="connsiteX395" fmla="*/ 1183706 w 1319413"/>
                    <a:gd name="connsiteY395" fmla="*/ 192118 h 192118"/>
                    <a:gd name="connsiteX396" fmla="*/ 1183706 w 1319413"/>
                    <a:gd name="connsiteY396" fmla="*/ 191711 h 192118"/>
                    <a:gd name="connsiteX397" fmla="*/ 1156201 w 1319413"/>
                    <a:gd name="connsiteY397" fmla="*/ 191711 h 192118"/>
                    <a:gd name="connsiteX398" fmla="*/ 1156201 w 1319413"/>
                    <a:gd name="connsiteY398" fmla="*/ 192118 h 192118"/>
                    <a:gd name="connsiteX399" fmla="*/ 1132241 w 1319413"/>
                    <a:gd name="connsiteY399" fmla="*/ 192118 h 192118"/>
                    <a:gd name="connsiteX400" fmla="*/ 1132241 w 1319413"/>
                    <a:gd name="connsiteY400" fmla="*/ 191711 h 192118"/>
                    <a:gd name="connsiteX401" fmla="*/ 1104735 w 1319413"/>
                    <a:gd name="connsiteY401" fmla="*/ 191711 h 192118"/>
                    <a:gd name="connsiteX402" fmla="*/ 1104735 w 1319413"/>
                    <a:gd name="connsiteY402" fmla="*/ 192118 h 192118"/>
                    <a:gd name="connsiteX403" fmla="*/ 1080776 w 1319413"/>
                    <a:gd name="connsiteY403" fmla="*/ 192118 h 192118"/>
                    <a:gd name="connsiteX404" fmla="*/ 1080776 w 1319413"/>
                    <a:gd name="connsiteY404" fmla="*/ 191711 h 192118"/>
                    <a:gd name="connsiteX405" fmla="*/ 1053270 w 1319413"/>
                    <a:gd name="connsiteY405" fmla="*/ 191711 h 192118"/>
                    <a:gd name="connsiteX406" fmla="*/ 1053270 w 1319413"/>
                    <a:gd name="connsiteY406" fmla="*/ 192118 h 192118"/>
                    <a:gd name="connsiteX407" fmla="*/ 1029310 w 1319413"/>
                    <a:gd name="connsiteY407" fmla="*/ 192118 h 192118"/>
                    <a:gd name="connsiteX408" fmla="*/ 1029310 w 1319413"/>
                    <a:gd name="connsiteY408" fmla="*/ 191711 h 192118"/>
                    <a:gd name="connsiteX409" fmla="*/ 1001805 w 1319413"/>
                    <a:gd name="connsiteY409" fmla="*/ 191711 h 192118"/>
                    <a:gd name="connsiteX410" fmla="*/ 1001805 w 1319413"/>
                    <a:gd name="connsiteY410" fmla="*/ 192118 h 192118"/>
                    <a:gd name="connsiteX411" fmla="*/ 977845 w 1319413"/>
                    <a:gd name="connsiteY411" fmla="*/ 192118 h 192118"/>
                    <a:gd name="connsiteX412" fmla="*/ 977845 w 1319413"/>
                    <a:gd name="connsiteY412" fmla="*/ 191711 h 192118"/>
                    <a:gd name="connsiteX413" fmla="*/ 950340 w 1319413"/>
                    <a:gd name="connsiteY413" fmla="*/ 191711 h 192118"/>
                    <a:gd name="connsiteX414" fmla="*/ 950340 w 1319413"/>
                    <a:gd name="connsiteY414" fmla="*/ 192118 h 192118"/>
                    <a:gd name="connsiteX415" fmla="*/ 926380 w 1319413"/>
                    <a:gd name="connsiteY415" fmla="*/ 192118 h 192118"/>
                    <a:gd name="connsiteX416" fmla="*/ 926380 w 1319413"/>
                    <a:gd name="connsiteY416" fmla="*/ 191711 h 192118"/>
                    <a:gd name="connsiteX417" fmla="*/ 898874 w 1319413"/>
                    <a:gd name="connsiteY417" fmla="*/ 191711 h 192118"/>
                    <a:gd name="connsiteX418" fmla="*/ 898874 w 1319413"/>
                    <a:gd name="connsiteY418" fmla="*/ 192118 h 192118"/>
                    <a:gd name="connsiteX419" fmla="*/ 874914 w 1319413"/>
                    <a:gd name="connsiteY419" fmla="*/ 192118 h 192118"/>
                    <a:gd name="connsiteX420" fmla="*/ 874914 w 1319413"/>
                    <a:gd name="connsiteY420" fmla="*/ 191711 h 192118"/>
                    <a:gd name="connsiteX421" fmla="*/ 847409 w 1319413"/>
                    <a:gd name="connsiteY421" fmla="*/ 191711 h 192118"/>
                    <a:gd name="connsiteX422" fmla="*/ 847409 w 1319413"/>
                    <a:gd name="connsiteY422" fmla="*/ 192118 h 192118"/>
                    <a:gd name="connsiteX423" fmla="*/ 823448 w 1319413"/>
                    <a:gd name="connsiteY423" fmla="*/ 192118 h 192118"/>
                    <a:gd name="connsiteX424" fmla="*/ 823448 w 1319413"/>
                    <a:gd name="connsiteY424" fmla="*/ 191711 h 192118"/>
                    <a:gd name="connsiteX425" fmla="*/ 795943 w 1319413"/>
                    <a:gd name="connsiteY425" fmla="*/ 191711 h 192118"/>
                    <a:gd name="connsiteX426" fmla="*/ 795943 w 1319413"/>
                    <a:gd name="connsiteY426" fmla="*/ 192118 h 192118"/>
                    <a:gd name="connsiteX427" fmla="*/ 771983 w 1319413"/>
                    <a:gd name="connsiteY427" fmla="*/ 192118 h 192118"/>
                    <a:gd name="connsiteX428" fmla="*/ 771983 w 1319413"/>
                    <a:gd name="connsiteY428" fmla="*/ 191711 h 192118"/>
                    <a:gd name="connsiteX429" fmla="*/ 744477 w 1319413"/>
                    <a:gd name="connsiteY429" fmla="*/ 191711 h 192118"/>
                    <a:gd name="connsiteX430" fmla="*/ 744477 w 1319413"/>
                    <a:gd name="connsiteY430" fmla="*/ 192118 h 192118"/>
                    <a:gd name="connsiteX431" fmla="*/ 720517 w 1319413"/>
                    <a:gd name="connsiteY431" fmla="*/ 192118 h 192118"/>
                    <a:gd name="connsiteX432" fmla="*/ 720517 w 1319413"/>
                    <a:gd name="connsiteY432" fmla="*/ 191711 h 192118"/>
                    <a:gd name="connsiteX433" fmla="*/ 693012 w 1319413"/>
                    <a:gd name="connsiteY433" fmla="*/ 191711 h 192118"/>
                    <a:gd name="connsiteX434" fmla="*/ 693012 w 1319413"/>
                    <a:gd name="connsiteY434" fmla="*/ 192118 h 192118"/>
                    <a:gd name="connsiteX435" fmla="*/ 669052 w 1319413"/>
                    <a:gd name="connsiteY435" fmla="*/ 192118 h 192118"/>
                    <a:gd name="connsiteX436" fmla="*/ 669052 w 1319413"/>
                    <a:gd name="connsiteY436" fmla="*/ 191711 h 192118"/>
                    <a:gd name="connsiteX437" fmla="*/ 641546 w 1319413"/>
                    <a:gd name="connsiteY437" fmla="*/ 191711 h 192118"/>
                    <a:gd name="connsiteX438" fmla="*/ 641546 w 1319413"/>
                    <a:gd name="connsiteY438" fmla="*/ 192118 h 192118"/>
                    <a:gd name="connsiteX439" fmla="*/ 617586 w 1319413"/>
                    <a:gd name="connsiteY439" fmla="*/ 192118 h 192118"/>
                    <a:gd name="connsiteX440" fmla="*/ 617586 w 1319413"/>
                    <a:gd name="connsiteY440" fmla="*/ 191711 h 192118"/>
                    <a:gd name="connsiteX441" fmla="*/ 590081 w 1319413"/>
                    <a:gd name="connsiteY441" fmla="*/ 191711 h 192118"/>
                    <a:gd name="connsiteX442" fmla="*/ 590081 w 1319413"/>
                    <a:gd name="connsiteY442" fmla="*/ 192118 h 192118"/>
                    <a:gd name="connsiteX443" fmla="*/ 566121 w 1319413"/>
                    <a:gd name="connsiteY443" fmla="*/ 192118 h 192118"/>
                    <a:gd name="connsiteX444" fmla="*/ 566121 w 1319413"/>
                    <a:gd name="connsiteY444" fmla="*/ 191711 h 192118"/>
                    <a:gd name="connsiteX445" fmla="*/ 538615 w 1319413"/>
                    <a:gd name="connsiteY445" fmla="*/ 191711 h 192118"/>
                    <a:gd name="connsiteX446" fmla="*/ 538615 w 1319413"/>
                    <a:gd name="connsiteY446" fmla="*/ 192118 h 192118"/>
                    <a:gd name="connsiteX447" fmla="*/ 514654 w 1319413"/>
                    <a:gd name="connsiteY447" fmla="*/ 192118 h 192118"/>
                    <a:gd name="connsiteX448" fmla="*/ 514654 w 1319413"/>
                    <a:gd name="connsiteY448" fmla="*/ 191711 h 192118"/>
                    <a:gd name="connsiteX449" fmla="*/ 487149 w 1319413"/>
                    <a:gd name="connsiteY449" fmla="*/ 191711 h 192118"/>
                    <a:gd name="connsiteX450" fmla="*/ 487149 w 1319413"/>
                    <a:gd name="connsiteY450" fmla="*/ 192118 h 192118"/>
                    <a:gd name="connsiteX451" fmla="*/ 463189 w 1319413"/>
                    <a:gd name="connsiteY451" fmla="*/ 192118 h 192118"/>
                    <a:gd name="connsiteX452" fmla="*/ 463189 w 1319413"/>
                    <a:gd name="connsiteY452" fmla="*/ 191711 h 192118"/>
                    <a:gd name="connsiteX453" fmla="*/ 435683 w 1319413"/>
                    <a:gd name="connsiteY453" fmla="*/ 191711 h 192118"/>
                    <a:gd name="connsiteX454" fmla="*/ 435683 w 1319413"/>
                    <a:gd name="connsiteY454" fmla="*/ 192118 h 192118"/>
                    <a:gd name="connsiteX455" fmla="*/ 411724 w 1319413"/>
                    <a:gd name="connsiteY455" fmla="*/ 192118 h 192118"/>
                    <a:gd name="connsiteX456" fmla="*/ 411724 w 1319413"/>
                    <a:gd name="connsiteY456" fmla="*/ 191711 h 192118"/>
                    <a:gd name="connsiteX457" fmla="*/ 384218 w 1319413"/>
                    <a:gd name="connsiteY457" fmla="*/ 191711 h 192118"/>
                    <a:gd name="connsiteX458" fmla="*/ 384218 w 1319413"/>
                    <a:gd name="connsiteY458" fmla="*/ 192118 h 192118"/>
                    <a:gd name="connsiteX459" fmla="*/ 360258 w 1319413"/>
                    <a:gd name="connsiteY459" fmla="*/ 192118 h 192118"/>
                    <a:gd name="connsiteX460" fmla="*/ 360258 w 1319413"/>
                    <a:gd name="connsiteY460" fmla="*/ 191711 h 192118"/>
                    <a:gd name="connsiteX461" fmla="*/ 332752 w 1319413"/>
                    <a:gd name="connsiteY461" fmla="*/ 191711 h 192118"/>
                    <a:gd name="connsiteX462" fmla="*/ 332752 w 1319413"/>
                    <a:gd name="connsiteY462" fmla="*/ 192118 h 192118"/>
                    <a:gd name="connsiteX463" fmla="*/ 308793 w 1319413"/>
                    <a:gd name="connsiteY463" fmla="*/ 192118 h 192118"/>
                    <a:gd name="connsiteX464" fmla="*/ 308793 w 1319413"/>
                    <a:gd name="connsiteY464" fmla="*/ 191711 h 192118"/>
                    <a:gd name="connsiteX465" fmla="*/ 281287 w 1319413"/>
                    <a:gd name="connsiteY465" fmla="*/ 191711 h 192118"/>
                    <a:gd name="connsiteX466" fmla="*/ 281287 w 1319413"/>
                    <a:gd name="connsiteY466" fmla="*/ 192118 h 192118"/>
                    <a:gd name="connsiteX467" fmla="*/ 257327 w 1319413"/>
                    <a:gd name="connsiteY467" fmla="*/ 192118 h 192118"/>
                    <a:gd name="connsiteX468" fmla="*/ 257327 w 1319413"/>
                    <a:gd name="connsiteY468" fmla="*/ 191711 h 192118"/>
                    <a:gd name="connsiteX469" fmla="*/ 229821 w 1319413"/>
                    <a:gd name="connsiteY469" fmla="*/ 191711 h 192118"/>
                    <a:gd name="connsiteX470" fmla="*/ 229821 w 1319413"/>
                    <a:gd name="connsiteY470" fmla="*/ 192118 h 192118"/>
                    <a:gd name="connsiteX471" fmla="*/ 205861 w 1319413"/>
                    <a:gd name="connsiteY471" fmla="*/ 192118 h 192118"/>
                    <a:gd name="connsiteX472" fmla="*/ 205861 w 1319413"/>
                    <a:gd name="connsiteY472" fmla="*/ 191711 h 192118"/>
                    <a:gd name="connsiteX473" fmla="*/ 178356 w 1319413"/>
                    <a:gd name="connsiteY473" fmla="*/ 191711 h 192118"/>
                    <a:gd name="connsiteX474" fmla="*/ 178356 w 1319413"/>
                    <a:gd name="connsiteY474" fmla="*/ 192118 h 192118"/>
                    <a:gd name="connsiteX475" fmla="*/ 154396 w 1319413"/>
                    <a:gd name="connsiteY475" fmla="*/ 192118 h 192118"/>
                    <a:gd name="connsiteX476" fmla="*/ 154396 w 1319413"/>
                    <a:gd name="connsiteY476" fmla="*/ 191711 h 192118"/>
                    <a:gd name="connsiteX477" fmla="*/ 126891 w 1319413"/>
                    <a:gd name="connsiteY477" fmla="*/ 191711 h 192118"/>
                    <a:gd name="connsiteX478" fmla="*/ 126891 w 1319413"/>
                    <a:gd name="connsiteY478" fmla="*/ 192118 h 192118"/>
                    <a:gd name="connsiteX479" fmla="*/ 102931 w 1319413"/>
                    <a:gd name="connsiteY479" fmla="*/ 192118 h 192118"/>
                    <a:gd name="connsiteX480" fmla="*/ 102931 w 1319413"/>
                    <a:gd name="connsiteY480" fmla="*/ 191711 h 192118"/>
                    <a:gd name="connsiteX481" fmla="*/ 75425 w 1319413"/>
                    <a:gd name="connsiteY481" fmla="*/ 191711 h 192118"/>
                    <a:gd name="connsiteX482" fmla="*/ 75425 w 1319413"/>
                    <a:gd name="connsiteY482" fmla="*/ 192118 h 192118"/>
                    <a:gd name="connsiteX483" fmla="*/ 51465 w 1319413"/>
                    <a:gd name="connsiteY483" fmla="*/ 192118 h 192118"/>
                    <a:gd name="connsiteX484" fmla="*/ 51465 w 1319413"/>
                    <a:gd name="connsiteY484" fmla="*/ 191711 h 192118"/>
                    <a:gd name="connsiteX485" fmla="*/ 23960 w 1319413"/>
                    <a:gd name="connsiteY485" fmla="*/ 191711 h 192118"/>
                    <a:gd name="connsiteX486" fmla="*/ 23960 w 1319413"/>
                    <a:gd name="connsiteY486" fmla="*/ 192118 h 192118"/>
                    <a:gd name="connsiteX487" fmla="*/ 0 w 1319413"/>
                    <a:gd name="connsiteY487" fmla="*/ 192118 h 192118"/>
                    <a:gd name="connsiteX488" fmla="*/ 0 w 1319413"/>
                    <a:gd name="connsiteY488" fmla="*/ 5528 h 192118"/>
                    <a:gd name="connsiteX489" fmla="*/ 11980 w 1319413"/>
                    <a:gd name="connsiteY489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0595 w 1319413"/>
                    <a:gd name="connsiteY379" fmla="*/ 72421 h 192118"/>
                    <a:gd name="connsiteX380" fmla="*/ 1319413 w 1319413"/>
                    <a:gd name="connsiteY380" fmla="*/ 90321 h 192118"/>
                    <a:gd name="connsiteX381" fmla="*/ 1310595 w 1319413"/>
                    <a:gd name="connsiteY381" fmla="*/ 173811 h 192118"/>
                    <a:gd name="connsiteX382" fmla="*/ 1319413 w 1319413"/>
                    <a:gd name="connsiteY382" fmla="*/ 173811 h 192118"/>
                    <a:gd name="connsiteX383" fmla="*/ 1319413 w 1319413"/>
                    <a:gd name="connsiteY383" fmla="*/ 191711 h 192118"/>
                    <a:gd name="connsiteX384" fmla="*/ 1310595 w 1319413"/>
                    <a:gd name="connsiteY384" fmla="*/ 191711 h 192118"/>
                    <a:gd name="connsiteX385" fmla="*/ 1310595 w 1319413"/>
                    <a:gd name="connsiteY385" fmla="*/ 192118 h 192118"/>
                    <a:gd name="connsiteX386" fmla="*/ 1286635 w 1319413"/>
                    <a:gd name="connsiteY386" fmla="*/ 192118 h 192118"/>
                    <a:gd name="connsiteX387" fmla="*/ 1286635 w 1319413"/>
                    <a:gd name="connsiteY387" fmla="*/ 191711 h 192118"/>
                    <a:gd name="connsiteX388" fmla="*/ 1259129 w 1319413"/>
                    <a:gd name="connsiteY388" fmla="*/ 191711 h 192118"/>
                    <a:gd name="connsiteX389" fmla="*/ 1259129 w 1319413"/>
                    <a:gd name="connsiteY389" fmla="*/ 192118 h 192118"/>
                    <a:gd name="connsiteX390" fmla="*/ 1235169 w 1319413"/>
                    <a:gd name="connsiteY390" fmla="*/ 192118 h 192118"/>
                    <a:gd name="connsiteX391" fmla="*/ 1235169 w 1319413"/>
                    <a:gd name="connsiteY391" fmla="*/ 191711 h 192118"/>
                    <a:gd name="connsiteX392" fmla="*/ 1207666 w 1319413"/>
                    <a:gd name="connsiteY392" fmla="*/ 191711 h 192118"/>
                    <a:gd name="connsiteX393" fmla="*/ 1207666 w 1319413"/>
                    <a:gd name="connsiteY393" fmla="*/ 192118 h 192118"/>
                    <a:gd name="connsiteX394" fmla="*/ 1183706 w 1319413"/>
                    <a:gd name="connsiteY394" fmla="*/ 192118 h 192118"/>
                    <a:gd name="connsiteX395" fmla="*/ 1183706 w 1319413"/>
                    <a:gd name="connsiteY395" fmla="*/ 191711 h 192118"/>
                    <a:gd name="connsiteX396" fmla="*/ 1156201 w 1319413"/>
                    <a:gd name="connsiteY396" fmla="*/ 191711 h 192118"/>
                    <a:gd name="connsiteX397" fmla="*/ 1156201 w 1319413"/>
                    <a:gd name="connsiteY397" fmla="*/ 192118 h 192118"/>
                    <a:gd name="connsiteX398" fmla="*/ 1132241 w 1319413"/>
                    <a:gd name="connsiteY398" fmla="*/ 192118 h 192118"/>
                    <a:gd name="connsiteX399" fmla="*/ 1132241 w 1319413"/>
                    <a:gd name="connsiteY399" fmla="*/ 191711 h 192118"/>
                    <a:gd name="connsiteX400" fmla="*/ 1104735 w 1319413"/>
                    <a:gd name="connsiteY400" fmla="*/ 191711 h 192118"/>
                    <a:gd name="connsiteX401" fmla="*/ 1104735 w 1319413"/>
                    <a:gd name="connsiteY401" fmla="*/ 192118 h 192118"/>
                    <a:gd name="connsiteX402" fmla="*/ 1080776 w 1319413"/>
                    <a:gd name="connsiteY402" fmla="*/ 192118 h 192118"/>
                    <a:gd name="connsiteX403" fmla="*/ 1080776 w 1319413"/>
                    <a:gd name="connsiteY403" fmla="*/ 191711 h 192118"/>
                    <a:gd name="connsiteX404" fmla="*/ 1053270 w 1319413"/>
                    <a:gd name="connsiteY404" fmla="*/ 191711 h 192118"/>
                    <a:gd name="connsiteX405" fmla="*/ 1053270 w 1319413"/>
                    <a:gd name="connsiteY405" fmla="*/ 192118 h 192118"/>
                    <a:gd name="connsiteX406" fmla="*/ 1029310 w 1319413"/>
                    <a:gd name="connsiteY406" fmla="*/ 192118 h 192118"/>
                    <a:gd name="connsiteX407" fmla="*/ 1029310 w 1319413"/>
                    <a:gd name="connsiteY407" fmla="*/ 191711 h 192118"/>
                    <a:gd name="connsiteX408" fmla="*/ 1001805 w 1319413"/>
                    <a:gd name="connsiteY408" fmla="*/ 191711 h 192118"/>
                    <a:gd name="connsiteX409" fmla="*/ 1001805 w 1319413"/>
                    <a:gd name="connsiteY409" fmla="*/ 192118 h 192118"/>
                    <a:gd name="connsiteX410" fmla="*/ 977845 w 1319413"/>
                    <a:gd name="connsiteY410" fmla="*/ 192118 h 192118"/>
                    <a:gd name="connsiteX411" fmla="*/ 977845 w 1319413"/>
                    <a:gd name="connsiteY411" fmla="*/ 191711 h 192118"/>
                    <a:gd name="connsiteX412" fmla="*/ 950340 w 1319413"/>
                    <a:gd name="connsiteY412" fmla="*/ 191711 h 192118"/>
                    <a:gd name="connsiteX413" fmla="*/ 950340 w 1319413"/>
                    <a:gd name="connsiteY413" fmla="*/ 192118 h 192118"/>
                    <a:gd name="connsiteX414" fmla="*/ 926380 w 1319413"/>
                    <a:gd name="connsiteY414" fmla="*/ 192118 h 192118"/>
                    <a:gd name="connsiteX415" fmla="*/ 926380 w 1319413"/>
                    <a:gd name="connsiteY415" fmla="*/ 191711 h 192118"/>
                    <a:gd name="connsiteX416" fmla="*/ 898874 w 1319413"/>
                    <a:gd name="connsiteY416" fmla="*/ 191711 h 192118"/>
                    <a:gd name="connsiteX417" fmla="*/ 898874 w 1319413"/>
                    <a:gd name="connsiteY417" fmla="*/ 192118 h 192118"/>
                    <a:gd name="connsiteX418" fmla="*/ 874914 w 1319413"/>
                    <a:gd name="connsiteY418" fmla="*/ 192118 h 192118"/>
                    <a:gd name="connsiteX419" fmla="*/ 874914 w 1319413"/>
                    <a:gd name="connsiteY419" fmla="*/ 191711 h 192118"/>
                    <a:gd name="connsiteX420" fmla="*/ 847409 w 1319413"/>
                    <a:gd name="connsiteY420" fmla="*/ 191711 h 192118"/>
                    <a:gd name="connsiteX421" fmla="*/ 847409 w 1319413"/>
                    <a:gd name="connsiteY421" fmla="*/ 192118 h 192118"/>
                    <a:gd name="connsiteX422" fmla="*/ 823448 w 1319413"/>
                    <a:gd name="connsiteY422" fmla="*/ 192118 h 192118"/>
                    <a:gd name="connsiteX423" fmla="*/ 823448 w 1319413"/>
                    <a:gd name="connsiteY423" fmla="*/ 191711 h 192118"/>
                    <a:gd name="connsiteX424" fmla="*/ 795943 w 1319413"/>
                    <a:gd name="connsiteY424" fmla="*/ 191711 h 192118"/>
                    <a:gd name="connsiteX425" fmla="*/ 795943 w 1319413"/>
                    <a:gd name="connsiteY425" fmla="*/ 192118 h 192118"/>
                    <a:gd name="connsiteX426" fmla="*/ 771983 w 1319413"/>
                    <a:gd name="connsiteY426" fmla="*/ 192118 h 192118"/>
                    <a:gd name="connsiteX427" fmla="*/ 771983 w 1319413"/>
                    <a:gd name="connsiteY427" fmla="*/ 191711 h 192118"/>
                    <a:gd name="connsiteX428" fmla="*/ 744477 w 1319413"/>
                    <a:gd name="connsiteY428" fmla="*/ 191711 h 192118"/>
                    <a:gd name="connsiteX429" fmla="*/ 744477 w 1319413"/>
                    <a:gd name="connsiteY429" fmla="*/ 192118 h 192118"/>
                    <a:gd name="connsiteX430" fmla="*/ 720517 w 1319413"/>
                    <a:gd name="connsiteY430" fmla="*/ 192118 h 192118"/>
                    <a:gd name="connsiteX431" fmla="*/ 720517 w 1319413"/>
                    <a:gd name="connsiteY431" fmla="*/ 191711 h 192118"/>
                    <a:gd name="connsiteX432" fmla="*/ 693012 w 1319413"/>
                    <a:gd name="connsiteY432" fmla="*/ 191711 h 192118"/>
                    <a:gd name="connsiteX433" fmla="*/ 693012 w 1319413"/>
                    <a:gd name="connsiteY433" fmla="*/ 192118 h 192118"/>
                    <a:gd name="connsiteX434" fmla="*/ 669052 w 1319413"/>
                    <a:gd name="connsiteY434" fmla="*/ 192118 h 192118"/>
                    <a:gd name="connsiteX435" fmla="*/ 669052 w 1319413"/>
                    <a:gd name="connsiteY435" fmla="*/ 191711 h 192118"/>
                    <a:gd name="connsiteX436" fmla="*/ 641546 w 1319413"/>
                    <a:gd name="connsiteY436" fmla="*/ 191711 h 192118"/>
                    <a:gd name="connsiteX437" fmla="*/ 641546 w 1319413"/>
                    <a:gd name="connsiteY437" fmla="*/ 192118 h 192118"/>
                    <a:gd name="connsiteX438" fmla="*/ 617586 w 1319413"/>
                    <a:gd name="connsiteY438" fmla="*/ 192118 h 192118"/>
                    <a:gd name="connsiteX439" fmla="*/ 617586 w 1319413"/>
                    <a:gd name="connsiteY439" fmla="*/ 191711 h 192118"/>
                    <a:gd name="connsiteX440" fmla="*/ 590081 w 1319413"/>
                    <a:gd name="connsiteY440" fmla="*/ 191711 h 192118"/>
                    <a:gd name="connsiteX441" fmla="*/ 590081 w 1319413"/>
                    <a:gd name="connsiteY441" fmla="*/ 192118 h 192118"/>
                    <a:gd name="connsiteX442" fmla="*/ 566121 w 1319413"/>
                    <a:gd name="connsiteY442" fmla="*/ 192118 h 192118"/>
                    <a:gd name="connsiteX443" fmla="*/ 566121 w 1319413"/>
                    <a:gd name="connsiteY443" fmla="*/ 191711 h 192118"/>
                    <a:gd name="connsiteX444" fmla="*/ 538615 w 1319413"/>
                    <a:gd name="connsiteY444" fmla="*/ 191711 h 192118"/>
                    <a:gd name="connsiteX445" fmla="*/ 538615 w 1319413"/>
                    <a:gd name="connsiteY445" fmla="*/ 192118 h 192118"/>
                    <a:gd name="connsiteX446" fmla="*/ 514654 w 1319413"/>
                    <a:gd name="connsiteY446" fmla="*/ 192118 h 192118"/>
                    <a:gd name="connsiteX447" fmla="*/ 514654 w 1319413"/>
                    <a:gd name="connsiteY447" fmla="*/ 191711 h 192118"/>
                    <a:gd name="connsiteX448" fmla="*/ 487149 w 1319413"/>
                    <a:gd name="connsiteY448" fmla="*/ 191711 h 192118"/>
                    <a:gd name="connsiteX449" fmla="*/ 487149 w 1319413"/>
                    <a:gd name="connsiteY449" fmla="*/ 192118 h 192118"/>
                    <a:gd name="connsiteX450" fmla="*/ 463189 w 1319413"/>
                    <a:gd name="connsiteY450" fmla="*/ 192118 h 192118"/>
                    <a:gd name="connsiteX451" fmla="*/ 463189 w 1319413"/>
                    <a:gd name="connsiteY451" fmla="*/ 191711 h 192118"/>
                    <a:gd name="connsiteX452" fmla="*/ 435683 w 1319413"/>
                    <a:gd name="connsiteY452" fmla="*/ 191711 h 192118"/>
                    <a:gd name="connsiteX453" fmla="*/ 435683 w 1319413"/>
                    <a:gd name="connsiteY453" fmla="*/ 192118 h 192118"/>
                    <a:gd name="connsiteX454" fmla="*/ 411724 w 1319413"/>
                    <a:gd name="connsiteY454" fmla="*/ 192118 h 192118"/>
                    <a:gd name="connsiteX455" fmla="*/ 411724 w 1319413"/>
                    <a:gd name="connsiteY455" fmla="*/ 191711 h 192118"/>
                    <a:gd name="connsiteX456" fmla="*/ 384218 w 1319413"/>
                    <a:gd name="connsiteY456" fmla="*/ 191711 h 192118"/>
                    <a:gd name="connsiteX457" fmla="*/ 384218 w 1319413"/>
                    <a:gd name="connsiteY457" fmla="*/ 192118 h 192118"/>
                    <a:gd name="connsiteX458" fmla="*/ 360258 w 1319413"/>
                    <a:gd name="connsiteY458" fmla="*/ 192118 h 192118"/>
                    <a:gd name="connsiteX459" fmla="*/ 360258 w 1319413"/>
                    <a:gd name="connsiteY459" fmla="*/ 191711 h 192118"/>
                    <a:gd name="connsiteX460" fmla="*/ 332752 w 1319413"/>
                    <a:gd name="connsiteY460" fmla="*/ 191711 h 192118"/>
                    <a:gd name="connsiteX461" fmla="*/ 332752 w 1319413"/>
                    <a:gd name="connsiteY461" fmla="*/ 192118 h 192118"/>
                    <a:gd name="connsiteX462" fmla="*/ 308793 w 1319413"/>
                    <a:gd name="connsiteY462" fmla="*/ 192118 h 192118"/>
                    <a:gd name="connsiteX463" fmla="*/ 308793 w 1319413"/>
                    <a:gd name="connsiteY463" fmla="*/ 191711 h 192118"/>
                    <a:gd name="connsiteX464" fmla="*/ 281287 w 1319413"/>
                    <a:gd name="connsiteY464" fmla="*/ 191711 h 192118"/>
                    <a:gd name="connsiteX465" fmla="*/ 281287 w 1319413"/>
                    <a:gd name="connsiteY465" fmla="*/ 192118 h 192118"/>
                    <a:gd name="connsiteX466" fmla="*/ 257327 w 1319413"/>
                    <a:gd name="connsiteY466" fmla="*/ 192118 h 192118"/>
                    <a:gd name="connsiteX467" fmla="*/ 257327 w 1319413"/>
                    <a:gd name="connsiteY467" fmla="*/ 191711 h 192118"/>
                    <a:gd name="connsiteX468" fmla="*/ 229821 w 1319413"/>
                    <a:gd name="connsiteY468" fmla="*/ 191711 h 192118"/>
                    <a:gd name="connsiteX469" fmla="*/ 229821 w 1319413"/>
                    <a:gd name="connsiteY469" fmla="*/ 192118 h 192118"/>
                    <a:gd name="connsiteX470" fmla="*/ 205861 w 1319413"/>
                    <a:gd name="connsiteY470" fmla="*/ 192118 h 192118"/>
                    <a:gd name="connsiteX471" fmla="*/ 205861 w 1319413"/>
                    <a:gd name="connsiteY471" fmla="*/ 191711 h 192118"/>
                    <a:gd name="connsiteX472" fmla="*/ 178356 w 1319413"/>
                    <a:gd name="connsiteY472" fmla="*/ 191711 h 192118"/>
                    <a:gd name="connsiteX473" fmla="*/ 178356 w 1319413"/>
                    <a:gd name="connsiteY473" fmla="*/ 192118 h 192118"/>
                    <a:gd name="connsiteX474" fmla="*/ 154396 w 1319413"/>
                    <a:gd name="connsiteY474" fmla="*/ 192118 h 192118"/>
                    <a:gd name="connsiteX475" fmla="*/ 154396 w 1319413"/>
                    <a:gd name="connsiteY475" fmla="*/ 191711 h 192118"/>
                    <a:gd name="connsiteX476" fmla="*/ 126891 w 1319413"/>
                    <a:gd name="connsiteY476" fmla="*/ 191711 h 192118"/>
                    <a:gd name="connsiteX477" fmla="*/ 126891 w 1319413"/>
                    <a:gd name="connsiteY477" fmla="*/ 192118 h 192118"/>
                    <a:gd name="connsiteX478" fmla="*/ 102931 w 1319413"/>
                    <a:gd name="connsiteY478" fmla="*/ 192118 h 192118"/>
                    <a:gd name="connsiteX479" fmla="*/ 102931 w 1319413"/>
                    <a:gd name="connsiteY479" fmla="*/ 191711 h 192118"/>
                    <a:gd name="connsiteX480" fmla="*/ 75425 w 1319413"/>
                    <a:gd name="connsiteY480" fmla="*/ 191711 h 192118"/>
                    <a:gd name="connsiteX481" fmla="*/ 75425 w 1319413"/>
                    <a:gd name="connsiteY481" fmla="*/ 192118 h 192118"/>
                    <a:gd name="connsiteX482" fmla="*/ 51465 w 1319413"/>
                    <a:gd name="connsiteY482" fmla="*/ 192118 h 192118"/>
                    <a:gd name="connsiteX483" fmla="*/ 51465 w 1319413"/>
                    <a:gd name="connsiteY483" fmla="*/ 191711 h 192118"/>
                    <a:gd name="connsiteX484" fmla="*/ 23960 w 1319413"/>
                    <a:gd name="connsiteY484" fmla="*/ 191711 h 192118"/>
                    <a:gd name="connsiteX485" fmla="*/ 23960 w 1319413"/>
                    <a:gd name="connsiteY485" fmla="*/ 192118 h 192118"/>
                    <a:gd name="connsiteX486" fmla="*/ 0 w 1319413"/>
                    <a:gd name="connsiteY486" fmla="*/ 192118 h 192118"/>
                    <a:gd name="connsiteX487" fmla="*/ 0 w 1319413"/>
                    <a:gd name="connsiteY487" fmla="*/ 5528 h 192118"/>
                    <a:gd name="connsiteX488" fmla="*/ 11980 w 1319413"/>
                    <a:gd name="connsiteY488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9413 w 1319413"/>
                    <a:gd name="connsiteY378" fmla="*/ 29331 h 192118"/>
                    <a:gd name="connsiteX379" fmla="*/ 1310595 w 1319413"/>
                    <a:gd name="connsiteY379" fmla="*/ 72421 h 192118"/>
                    <a:gd name="connsiteX380" fmla="*/ 1310595 w 1319413"/>
                    <a:gd name="connsiteY380" fmla="*/ 173811 h 192118"/>
                    <a:gd name="connsiteX381" fmla="*/ 1319413 w 1319413"/>
                    <a:gd name="connsiteY381" fmla="*/ 173811 h 192118"/>
                    <a:gd name="connsiteX382" fmla="*/ 1319413 w 1319413"/>
                    <a:gd name="connsiteY382" fmla="*/ 191711 h 192118"/>
                    <a:gd name="connsiteX383" fmla="*/ 1310595 w 1319413"/>
                    <a:gd name="connsiteY383" fmla="*/ 191711 h 192118"/>
                    <a:gd name="connsiteX384" fmla="*/ 1310595 w 1319413"/>
                    <a:gd name="connsiteY384" fmla="*/ 192118 h 192118"/>
                    <a:gd name="connsiteX385" fmla="*/ 1286635 w 1319413"/>
                    <a:gd name="connsiteY385" fmla="*/ 192118 h 192118"/>
                    <a:gd name="connsiteX386" fmla="*/ 1286635 w 1319413"/>
                    <a:gd name="connsiteY386" fmla="*/ 191711 h 192118"/>
                    <a:gd name="connsiteX387" fmla="*/ 1259129 w 1319413"/>
                    <a:gd name="connsiteY387" fmla="*/ 191711 h 192118"/>
                    <a:gd name="connsiteX388" fmla="*/ 1259129 w 1319413"/>
                    <a:gd name="connsiteY388" fmla="*/ 192118 h 192118"/>
                    <a:gd name="connsiteX389" fmla="*/ 1235169 w 1319413"/>
                    <a:gd name="connsiteY389" fmla="*/ 192118 h 192118"/>
                    <a:gd name="connsiteX390" fmla="*/ 1235169 w 1319413"/>
                    <a:gd name="connsiteY390" fmla="*/ 191711 h 192118"/>
                    <a:gd name="connsiteX391" fmla="*/ 1207666 w 1319413"/>
                    <a:gd name="connsiteY391" fmla="*/ 191711 h 192118"/>
                    <a:gd name="connsiteX392" fmla="*/ 1207666 w 1319413"/>
                    <a:gd name="connsiteY392" fmla="*/ 192118 h 192118"/>
                    <a:gd name="connsiteX393" fmla="*/ 1183706 w 1319413"/>
                    <a:gd name="connsiteY393" fmla="*/ 192118 h 192118"/>
                    <a:gd name="connsiteX394" fmla="*/ 1183706 w 1319413"/>
                    <a:gd name="connsiteY394" fmla="*/ 191711 h 192118"/>
                    <a:gd name="connsiteX395" fmla="*/ 1156201 w 1319413"/>
                    <a:gd name="connsiteY395" fmla="*/ 191711 h 192118"/>
                    <a:gd name="connsiteX396" fmla="*/ 1156201 w 1319413"/>
                    <a:gd name="connsiteY396" fmla="*/ 192118 h 192118"/>
                    <a:gd name="connsiteX397" fmla="*/ 1132241 w 1319413"/>
                    <a:gd name="connsiteY397" fmla="*/ 192118 h 192118"/>
                    <a:gd name="connsiteX398" fmla="*/ 1132241 w 1319413"/>
                    <a:gd name="connsiteY398" fmla="*/ 191711 h 192118"/>
                    <a:gd name="connsiteX399" fmla="*/ 1104735 w 1319413"/>
                    <a:gd name="connsiteY399" fmla="*/ 191711 h 192118"/>
                    <a:gd name="connsiteX400" fmla="*/ 1104735 w 1319413"/>
                    <a:gd name="connsiteY400" fmla="*/ 192118 h 192118"/>
                    <a:gd name="connsiteX401" fmla="*/ 1080776 w 1319413"/>
                    <a:gd name="connsiteY401" fmla="*/ 192118 h 192118"/>
                    <a:gd name="connsiteX402" fmla="*/ 1080776 w 1319413"/>
                    <a:gd name="connsiteY402" fmla="*/ 191711 h 192118"/>
                    <a:gd name="connsiteX403" fmla="*/ 1053270 w 1319413"/>
                    <a:gd name="connsiteY403" fmla="*/ 191711 h 192118"/>
                    <a:gd name="connsiteX404" fmla="*/ 1053270 w 1319413"/>
                    <a:gd name="connsiteY404" fmla="*/ 192118 h 192118"/>
                    <a:gd name="connsiteX405" fmla="*/ 1029310 w 1319413"/>
                    <a:gd name="connsiteY405" fmla="*/ 192118 h 192118"/>
                    <a:gd name="connsiteX406" fmla="*/ 1029310 w 1319413"/>
                    <a:gd name="connsiteY406" fmla="*/ 191711 h 192118"/>
                    <a:gd name="connsiteX407" fmla="*/ 1001805 w 1319413"/>
                    <a:gd name="connsiteY407" fmla="*/ 191711 h 192118"/>
                    <a:gd name="connsiteX408" fmla="*/ 1001805 w 1319413"/>
                    <a:gd name="connsiteY408" fmla="*/ 192118 h 192118"/>
                    <a:gd name="connsiteX409" fmla="*/ 977845 w 1319413"/>
                    <a:gd name="connsiteY409" fmla="*/ 192118 h 192118"/>
                    <a:gd name="connsiteX410" fmla="*/ 977845 w 1319413"/>
                    <a:gd name="connsiteY410" fmla="*/ 191711 h 192118"/>
                    <a:gd name="connsiteX411" fmla="*/ 950340 w 1319413"/>
                    <a:gd name="connsiteY411" fmla="*/ 191711 h 192118"/>
                    <a:gd name="connsiteX412" fmla="*/ 950340 w 1319413"/>
                    <a:gd name="connsiteY412" fmla="*/ 192118 h 192118"/>
                    <a:gd name="connsiteX413" fmla="*/ 926380 w 1319413"/>
                    <a:gd name="connsiteY413" fmla="*/ 192118 h 192118"/>
                    <a:gd name="connsiteX414" fmla="*/ 926380 w 1319413"/>
                    <a:gd name="connsiteY414" fmla="*/ 191711 h 192118"/>
                    <a:gd name="connsiteX415" fmla="*/ 898874 w 1319413"/>
                    <a:gd name="connsiteY415" fmla="*/ 191711 h 192118"/>
                    <a:gd name="connsiteX416" fmla="*/ 898874 w 1319413"/>
                    <a:gd name="connsiteY416" fmla="*/ 192118 h 192118"/>
                    <a:gd name="connsiteX417" fmla="*/ 874914 w 1319413"/>
                    <a:gd name="connsiteY417" fmla="*/ 192118 h 192118"/>
                    <a:gd name="connsiteX418" fmla="*/ 874914 w 1319413"/>
                    <a:gd name="connsiteY418" fmla="*/ 191711 h 192118"/>
                    <a:gd name="connsiteX419" fmla="*/ 847409 w 1319413"/>
                    <a:gd name="connsiteY419" fmla="*/ 191711 h 192118"/>
                    <a:gd name="connsiteX420" fmla="*/ 847409 w 1319413"/>
                    <a:gd name="connsiteY420" fmla="*/ 192118 h 192118"/>
                    <a:gd name="connsiteX421" fmla="*/ 823448 w 1319413"/>
                    <a:gd name="connsiteY421" fmla="*/ 192118 h 192118"/>
                    <a:gd name="connsiteX422" fmla="*/ 823448 w 1319413"/>
                    <a:gd name="connsiteY422" fmla="*/ 191711 h 192118"/>
                    <a:gd name="connsiteX423" fmla="*/ 795943 w 1319413"/>
                    <a:gd name="connsiteY423" fmla="*/ 191711 h 192118"/>
                    <a:gd name="connsiteX424" fmla="*/ 795943 w 1319413"/>
                    <a:gd name="connsiteY424" fmla="*/ 192118 h 192118"/>
                    <a:gd name="connsiteX425" fmla="*/ 771983 w 1319413"/>
                    <a:gd name="connsiteY425" fmla="*/ 192118 h 192118"/>
                    <a:gd name="connsiteX426" fmla="*/ 771983 w 1319413"/>
                    <a:gd name="connsiteY426" fmla="*/ 191711 h 192118"/>
                    <a:gd name="connsiteX427" fmla="*/ 744477 w 1319413"/>
                    <a:gd name="connsiteY427" fmla="*/ 191711 h 192118"/>
                    <a:gd name="connsiteX428" fmla="*/ 744477 w 1319413"/>
                    <a:gd name="connsiteY428" fmla="*/ 192118 h 192118"/>
                    <a:gd name="connsiteX429" fmla="*/ 720517 w 1319413"/>
                    <a:gd name="connsiteY429" fmla="*/ 192118 h 192118"/>
                    <a:gd name="connsiteX430" fmla="*/ 720517 w 1319413"/>
                    <a:gd name="connsiteY430" fmla="*/ 191711 h 192118"/>
                    <a:gd name="connsiteX431" fmla="*/ 693012 w 1319413"/>
                    <a:gd name="connsiteY431" fmla="*/ 191711 h 192118"/>
                    <a:gd name="connsiteX432" fmla="*/ 693012 w 1319413"/>
                    <a:gd name="connsiteY432" fmla="*/ 192118 h 192118"/>
                    <a:gd name="connsiteX433" fmla="*/ 669052 w 1319413"/>
                    <a:gd name="connsiteY433" fmla="*/ 192118 h 192118"/>
                    <a:gd name="connsiteX434" fmla="*/ 669052 w 1319413"/>
                    <a:gd name="connsiteY434" fmla="*/ 191711 h 192118"/>
                    <a:gd name="connsiteX435" fmla="*/ 641546 w 1319413"/>
                    <a:gd name="connsiteY435" fmla="*/ 191711 h 192118"/>
                    <a:gd name="connsiteX436" fmla="*/ 641546 w 1319413"/>
                    <a:gd name="connsiteY436" fmla="*/ 192118 h 192118"/>
                    <a:gd name="connsiteX437" fmla="*/ 617586 w 1319413"/>
                    <a:gd name="connsiteY437" fmla="*/ 192118 h 192118"/>
                    <a:gd name="connsiteX438" fmla="*/ 617586 w 1319413"/>
                    <a:gd name="connsiteY438" fmla="*/ 191711 h 192118"/>
                    <a:gd name="connsiteX439" fmla="*/ 590081 w 1319413"/>
                    <a:gd name="connsiteY439" fmla="*/ 191711 h 192118"/>
                    <a:gd name="connsiteX440" fmla="*/ 590081 w 1319413"/>
                    <a:gd name="connsiteY440" fmla="*/ 192118 h 192118"/>
                    <a:gd name="connsiteX441" fmla="*/ 566121 w 1319413"/>
                    <a:gd name="connsiteY441" fmla="*/ 192118 h 192118"/>
                    <a:gd name="connsiteX442" fmla="*/ 566121 w 1319413"/>
                    <a:gd name="connsiteY442" fmla="*/ 191711 h 192118"/>
                    <a:gd name="connsiteX443" fmla="*/ 538615 w 1319413"/>
                    <a:gd name="connsiteY443" fmla="*/ 191711 h 192118"/>
                    <a:gd name="connsiteX444" fmla="*/ 538615 w 1319413"/>
                    <a:gd name="connsiteY444" fmla="*/ 192118 h 192118"/>
                    <a:gd name="connsiteX445" fmla="*/ 514654 w 1319413"/>
                    <a:gd name="connsiteY445" fmla="*/ 192118 h 192118"/>
                    <a:gd name="connsiteX446" fmla="*/ 514654 w 1319413"/>
                    <a:gd name="connsiteY446" fmla="*/ 191711 h 192118"/>
                    <a:gd name="connsiteX447" fmla="*/ 487149 w 1319413"/>
                    <a:gd name="connsiteY447" fmla="*/ 191711 h 192118"/>
                    <a:gd name="connsiteX448" fmla="*/ 487149 w 1319413"/>
                    <a:gd name="connsiteY448" fmla="*/ 192118 h 192118"/>
                    <a:gd name="connsiteX449" fmla="*/ 463189 w 1319413"/>
                    <a:gd name="connsiteY449" fmla="*/ 192118 h 192118"/>
                    <a:gd name="connsiteX450" fmla="*/ 463189 w 1319413"/>
                    <a:gd name="connsiteY450" fmla="*/ 191711 h 192118"/>
                    <a:gd name="connsiteX451" fmla="*/ 435683 w 1319413"/>
                    <a:gd name="connsiteY451" fmla="*/ 191711 h 192118"/>
                    <a:gd name="connsiteX452" fmla="*/ 435683 w 1319413"/>
                    <a:gd name="connsiteY452" fmla="*/ 192118 h 192118"/>
                    <a:gd name="connsiteX453" fmla="*/ 411724 w 1319413"/>
                    <a:gd name="connsiteY453" fmla="*/ 192118 h 192118"/>
                    <a:gd name="connsiteX454" fmla="*/ 411724 w 1319413"/>
                    <a:gd name="connsiteY454" fmla="*/ 191711 h 192118"/>
                    <a:gd name="connsiteX455" fmla="*/ 384218 w 1319413"/>
                    <a:gd name="connsiteY455" fmla="*/ 191711 h 192118"/>
                    <a:gd name="connsiteX456" fmla="*/ 384218 w 1319413"/>
                    <a:gd name="connsiteY456" fmla="*/ 192118 h 192118"/>
                    <a:gd name="connsiteX457" fmla="*/ 360258 w 1319413"/>
                    <a:gd name="connsiteY457" fmla="*/ 192118 h 192118"/>
                    <a:gd name="connsiteX458" fmla="*/ 360258 w 1319413"/>
                    <a:gd name="connsiteY458" fmla="*/ 191711 h 192118"/>
                    <a:gd name="connsiteX459" fmla="*/ 332752 w 1319413"/>
                    <a:gd name="connsiteY459" fmla="*/ 191711 h 192118"/>
                    <a:gd name="connsiteX460" fmla="*/ 332752 w 1319413"/>
                    <a:gd name="connsiteY460" fmla="*/ 192118 h 192118"/>
                    <a:gd name="connsiteX461" fmla="*/ 308793 w 1319413"/>
                    <a:gd name="connsiteY461" fmla="*/ 192118 h 192118"/>
                    <a:gd name="connsiteX462" fmla="*/ 308793 w 1319413"/>
                    <a:gd name="connsiteY462" fmla="*/ 191711 h 192118"/>
                    <a:gd name="connsiteX463" fmla="*/ 281287 w 1319413"/>
                    <a:gd name="connsiteY463" fmla="*/ 191711 h 192118"/>
                    <a:gd name="connsiteX464" fmla="*/ 281287 w 1319413"/>
                    <a:gd name="connsiteY464" fmla="*/ 192118 h 192118"/>
                    <a:gd name="connsiteX465" fmla="*/ 257327 w 1319413"/>
                    <a:gd name="connsiteY465" fmla="*/ 192118 h 192118"/>
                    <a:gd name="connsiteX466" fmla="*/ 257327 w 1319413"/>
                    <a:gd name="connsiteY466" fmla="*/ 191711 h 192118"/>
                    <a:gd name="connsiteX467" fmla="*/ 229821 w 1319413"/>
                    <a:gd name="connsiteY467" fmla="*/ 191711 h 192118"/>
                    <a:gd name="connsiteX468" fmla="*/ 229821 w 1319413"/>
                    <a:gd name="connsiteY468" fmla="*/ 192118 h 192118"/>
                    <a:gd name="connsiteX469" fmla="*/ 205861 w 1319413"/>
                    <a:gd name="connsiteY469" fmla="*/ 192118 h 192118"/>
                    <a:gd name="connsiteX470" fmla="*/ 205861 w 1319413"/>
                    <a:gd name="connsiteY470" fmla="*/ 191711 h 192118"/>
                    <a:gd name="connsiteX471" fmla="*/ 178356 w 1319413"/>
                    <a:gd name="connsiteY471" fmla="*/ 191711 h 192118"/>
                    <a:gd name="connsiteX472" fmla="*/ 178356 w 1319413"/>
                    <a:gd name="connsiteY472" fmla="*/ 192118 h 192118"/>
                    <a:gd name="connsiteX473" fmla="*/ 154396 w 1319413"/>
                    <a:gd name="connsiteY473" fmla="*/ 192118 h 192118"/>
                    <a:gd name="connsiteX474" fmla="*/ 154396 w 1319413"/>
                    <a:gd name="connsiteY474" fmla="*/ 191711 h 192118"/>
                    <a:gd name="connsiteX475" fmla="*/ 126891 w 1319413"/>
                    <a:gd name="connsiteY475" fmla="*/ 191711 h 192118"/>
                    <a:gd name="connsiteX476" fmla="*/ 126891 w 1319413"/>
                    <a:gd name="connsiteY476" fmla="*/ 192118 h 192118"/>
                    <a:gd name="connsiteX477" fmla="*/ 102931 w 1319413"/>
                    <a:gd name="connsiteY477" fmla="*/ 192118 h 192118"/>
                    <a:gd name="connsiteX478" fmla="*/ 102931 w 1319413"/>
                    <a:gd name="connsiteY478" fmla="*/ 191711 h 192118"/>
                    <a:gd name="connsiteX479" fmla="*/ 75425 w 1319413"/>
                    <a:gd name="connsiteY479" fmla="*/ 191711 h 192118"/>
                    <a:gd name="connsiteX480" fmla="*/ 75425 w 1319413"/>
                    <a:gd name="connsiteY480" fmla="*/ 192118 h 192118"/>
                    <a:gd name="connsiteX481" fmla="*/ 51465 w 1319413"/>
                    <a:gd name="connsiteY481" fmla="*/ 192118 h 192118"/>
                    <a:gd name="connsiteX482" fmla="*/ 51465 w 1319413"/>
                    <a:gd name="connsiteY482" fmla="*/ 191711 h 192118"/>
                    <a:gd name="connsiteX483" fmla="*/ 23960 w 1319413"/>
                    <a:gd name="connsiteY483" fmla="*/ 191711 h 192118"/>
                    <a:gd name="connsiteX484" fmla="*/ 23960 w 1319413"/>
                    <a:gd name="connsiteY484" fmla="*/ 192118 h 192118"/>
                    <a:gd name="connsiteX485" fmla="*/ 0 w 1319413"/>
                    <a:gd name="connsiteY485" fmla="*/ 192118 h 192118"/>
                    <a:gd name="connsiteX486" fmla="*/ 0 w 1319413"/>
                    <a:gd name="connsiteY486" fmla="*/ 5528 h 192118"/>
                    <a:gd name="connsiteX487" fmla="*/ 11980 w 1319413"/>
                    <a:gd name="connsiteY487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29331 h 192118"/>
                    <a:gd name="connsiteX378" fmla="*/ 1310595 w 1319413"/>
                    <a:gd name="connsiteY378" fmla="*/ 72421 h 192118"/>
                    <a:gd name="connsiteX379" fmla="*/ 1310595 w 1319413"/>
                    <a:gd name="connsiteY379" fmla="*/ 173811 h 192118"/>
                    <a:gd name="connsiteX380" fmla="*/ 1319413 w 1319413"/>
                    <a:gd name="connsiteY380" fmla="*/ 173811 h 192118"/>
                    <a:gd name="connsiteX381" fmla="*/ 1319413 w 1319413"/>
                    <a:gd name="connsiteY381" fmla="*/ 191711 h 192118"/>
                    <a:gd name="connsiteX382" fmla="*/ 1310595 w 1319413"/>
                    <a:gd name="connsiteY382" fmla="*/ 191711 h 192118"/>
                    <a:gd name="connsiteX383" fmla="*/ 1310595 w 1319413"/>
                    <a:gd name="connsiteY383" fmla="*/ 192118 h 192118"/>
                    <a:gd name="connsiteX384" fmla="*/ 1286635 w 1319413"/>
                    <a:gd name="connsiteY384" fmla="*/ 192118 h 192118"/>
                    <a:gd name="connsiteX385" fmla="*/ 1286635 w 1319413"/>
                    <a:gd name="connsiteY385" fmla="*/ 191711 h 192118"/>
                    <a:gd name="connsiteX386" fmla="*/ 1259129 w 1319413"/>
                    <a:gd name="connsiteY386" fmla="*/ 191711 h 192118"/>
                    <a:gd name="connsiteX387" fmla="*/ 1259129 w 1319413"/>
                    <a:gd name="connsiteY387" fmla="*/ 192118 h 192118"/>
                    <a:gd name="connsiteX388" fmla="*/ 1235169 w 1319413"/>
                    <a:gd name="connsiteY388" fmla="*/ 192118 h 192118"/>
                    <a:gd name="connsiteX389" fmla="*/ 1235169 w 1319413"/>
                    <a:gd name="connsiteY389" fmla="*/ 191711 h 192118"/>
                    <a:gd name="connsiteX390" fmla="*/ 1207666 w 1319413"/>
                    <a:gd name="connsiteY390" fmla="*/ 191711 h 192118"/>
                    <a:gd name="connsiteX391" fmla="*/ 1207666 w 1319413"/>
                    <a:gd name="connsiteY391" fmla="*/ 192118 h 192118"/>
                    <a:gd name="connsiteX392" fmla="*/ 1183706 w 1319413"/>
                    <a:gd name="connsiteY392" fmla="*/ 192118 h 192118"/>
                    <a:gd name="connsiteX393" fmla="*/ 1183706 w 1319413"/>
                    <a:gd name="connsiteY393" fmla="*/ 191711 h 192118"/>
                    <a:gd name="connsiteX394" fmla="*/ 1156201 w 1319413"/>
                    <a:gd name="connsiteY394" fmla="*/ 191711 h 192118"/>
                    <a:gd name="connsiteX395" fmla="*/ 1156201 w 1319413"/>
                    <a:gd name="connsiteY395" fmla="*/ 192118 h 192118"/>
                    <a:gd name="connsiteX396" fmla="*/ 1132241 w 1319413"/>
                    <a:gd name="connsiteY396" fmla="*/ 192118 h 192118"/>
                    <a:gd name="connsiteX397" fmla="*/ 1132241 w 1319413"/>
                    <a:gd name="connsiteY397" fmla="*/ 191711 h 192118"/>
                    <a:gd name="connsiteX398" fmla="*/ 1104735 w 1319413"/>
                    <a:gd name="connsiteY398" fmla="*/ 191711 h 192118"/>
                    <a:gd name="connsiteX399" fmla="*/ 1104735 w 1319413"/>
                    <a:gd name="connsiteY399" fmla="*/ 192118 h 192118"/>
                    <a:gd name="connsiteX400" fmla="*/ 1080776 w 1319413"/>
                    <a:gd name="connsiteY400" fmla="*/ 192118 h 192118"/>
                    <a:gd name="connsiteX401" fmla="*/ 1080776 w 1319413"/>
                    <a:gd name="connsiteY401" fmla="*/ 191711 h 192118"/>
                    <a:gd name="connsiteX402" fmla="*/ 1053270 w 1319413"/>
                    <a:gd name="connsiteY402" fmla="*/ 191711 h 192118"/>
                    <a:gd name="connsiteX403" fmla="*/ 1053270 w 1319413"/>
                    <a:gd name="connsiteY403" fmla="*/ 192118 h 192118"/>
                    <a:gd name="connsiteX404" fmla="*/ 1029310 w 1319413"/>
                    <a:gd name="connsiteY404" fmla="*/ 192118 h 192118"/>
                    <a:gd name="connsiteX405" fmla="*/ 1029310 w 1319413"/>
                    <a:gd name="connsiteY405" fmla="*/ 191711 h 192118"/>
                    <a:gd name="connsiteX406" fmla="*/ 1001805 w 1319413"/>
                    <a:gd name="connsiteY406" fmla="*/ 191711 h 192118"/>
                    <a:gd name="connsiteX407" fmla="*/ 1001805 w 1319413"/>
                    <a:gd name="connsiteY407" fmla="*/ 192118 h 192118"/>
                    <a:gd name="connsiteX408" fmla="*/ 977845 w 1319413"/>
                    <a:gd name="connsiteY408" fmla="*/ 192118 h 192118"/>
                    <a:gd name="connsiteX409" fmla="*/ 977845 w 1319413"/>
                    <a:gd name="connsiteY409" fmla="*/ 191711 h 192118"/>
                    <a:gd name="connsiteX410" fmla="*/ 950340 w 1319413"/>
                    <a:gd name="connsiteY410" fmla="*/ 191711 h 192118"/>
                    <a:gd name="connsiteX411" fmla="*/ 950340 w 1319413"/>
                    <a:gd name="connsiteY411" fmla="*/ 192118 h 192118"/>
                    <a:gd name="connsiteX412" fmla="*/ 926380 w 1319413"/>
                    <a:gd name="connsiteY412" fmla="*/ 192118 h 192118"/>
                    <a:gd name="connsiteX413" fmla="*/ 926380 w 1319413"/>
                    <a:gd name="connsiteY413" fmla="*/ 191711 h 192118"/>
                    <a:gd name="connsiteX414" fmla="*/ 898874 w 1319413"/>
                    <a:gd name="connsiteY414" fmla="*/ 191711 h 192118"/>
                    <a:gd name="connsiteX415" fmla="*/ 898874 w 1319413"/>
                    <a:gd name="connsiteY415" fmla="*/ 192118 h 192118"/>
                    <a:gd name="connsiteX416" fmla="*/ 874914 w 1319413"/>
                    <a:gd name="connsiteY416" fmla="*/ 192118 h 192118"/>
                    <a:gd name="connsiteX417" fmla="*/ 874914 w 1319413"/>
                    <a:gd name="connsiteY417" fmla="*/ 191711 h 192118"/>
                    <a:gd name="connsiteX418" fmla="*/ 847409 w 1319413"/>
                    <a:gd name="connsiteY418" fmla="*/ 191711 h 192118"/>
                    <a:gd name="connsiteX419" fmla="*/ 847409 w 1319413"/>
                    <a:gd name="connsiteY419" fmla="*/ 192118 h 192118"/>
                    <a:gd name="connsiteX420" fmla="*/ 823448 w 1319413"/>
                    <a:gd name="connsiteY420" fmla="*/ 192118 h 192118"/>
                    <a:gd name="connsiteX421" fmla="*/ 823448 w 1319413"/>
                    <a:gd name="connsiteY421" fmla="*/ 191711 h 192118"/>
                    <a:gd name="connsiteX422" fmla="*/ 795943 w 1319413"/>
                    <a:gd name="connsiteY422" fmla="*/ 191711 h 192118"/>
                    <a:gd name="connsiteX423" fmla="*/ 795943 w 1319413"/>
                    <a:gd name="connsiteY423" fmla="*/ 192118 h 192118"/>
                    <a:gd name="connsiteX424" fmla="*/ 771983 w 1319413"/>
                    <a:gd name="connsiteY424" fmla="*/ 192118 h 192118"/>
                    <a:gd name="connsiteX425" fmla="*/ 771983 w 1319413"/>
                    <a:gd name="connsiteY425" fmla="*/ 191711 h 192118"/>
                    <a:gd name="connsiteX426" fmla="*/ 744477 w 1319413"/>
                    <a:gd name="connsiteY426" fmla="*/ 191711 h 192118"/>
                    <a:gd name="connsiteX427" fmla="*/ 744477 w 1319413"/>
                    <a:gd name="connsiteY427" fmla="*/ 192118 h 192118"/>
                    <a:gd name="connsiteX428" fmla="*/ 720517 w 1319413"/>
                    <a:gd name="connsiteY428" fmla="*/ 192118 h 192118"/>
                    <a:gd name="connsiteX429" fmla="*/ 720517 w 1319413"/>
                    <a:gd name="connsiteY429" fmla="*/ 191711 h 192118"/>
                    <a:gd name="connsiteX430" fmla="*/ 693012 w 1319413"/>
                    <a:gd name="connsiteY430" fmla="*/ 191711 h 192118"/>
                    <a:gd name="connsiteX431" fmla="*/ 693012 w 1319413"/>
                    <a:gd name="connsiteY431" fmla="*/ 192118 h 192118"/>
                    <a:gd name="connsiteX432" fmla="*/ 669052 w 1319413"/>
                    <a:gd name="connsiteY432" fmla="*/ 192118 h 192118"/>
                    <a:gd name="connsiteX433" fmla="*/ 669052 w 1319413"/>
                    <a:gd name="connsiteY433" fmla="*/ 191711 h 192118"/>
                    <a:gd name="connsiteX434" fmla="*/ 641546 w 1319413"/>
                    <a:gd name="connsiteY434" fmla="*/ 191711 h 192118"/>
                    <a:gd name="connsiteX435" fmla="*/ 641546 w 1319413"/>
                    <a:gd name="connsiteY435" fmla="*/ 192118 h 192118"/>
                    <a:gd name="connsiteX436" fmla="*/ 617586 w 1319413"/>
                    <a:gd name="connsiteY436" fmla="*/ 192118 h 192118"/>
                    <a:gd name="connsiteX437" fmla="*/ 617586 w 1319413"/>
                    <a:gd name="connsiteY437" fmla="*/ 191711 h 192118"/>
                    <a:gd name="connsiteX438" fmla="*/ 590081 w 1319413"/>
                    <a:gd name="connsiteY438" fmla="*/ 191711 h 192118"/>
                    <a:gd name="connsiteX439" fmla="*/ 590081 w 1319413"/>
                    <a:gd name="connsiteY439" fmla="*/ 192118 h 192118"/>
                    <a:gd name="connsiteX440" fmla="*/ 566121 w 1319413"/>
                    <a:gd name="connsiteY440" fmla="*/ 192118 h 192118"/>
                    <a:gd name="connsiteX441" fmla="*/ 566121 w 1319413"/>
                    <a:gd name="connsiteY441" fmla="*/ 191711 h 192118"/>
                    <a:gd name="connsiteX442" fmla="*/ 538615 w 1319413"/>
                    <a:gd name="connsiteY442" fmla="*/ 191711 h 192118"/>
                    <a:gd name="connsiteX443" fmla="*/ 538615 w 1319413"/>
                    <a:gd name="connsiteY443" fmla="*/ 192118 h 192118"/>
                    <a:gd name="connsiteX444" fmla="*/ 514654 w 1319413"/>
                    <a:gd name="connsiteY444" fmla="*/ 192118 h 192118"/>
                    <a:gd name="connsiteX445" fmla="*/ 514654 w 1319413"/>
                    <a:gd name="connsiteY445" fmla="*/ 191711 h 192118"/>
                    <a:gd name="connsiteX446" fmla="*/ 487149 w 1319413"/>
                    <a:gd name="connsiteY446" fmla="*/ 191711 h 192118"/>
                    <a:gd name="connsiteX447" fmla="*/ 487149 w 1319413"/>
                    <a:gd name="connsiteY447" fmla="*/ 192118 h 192118"/>
                    <a:gd name="connsiteX448" fmla="*/ 463189 w 1319413"/>
                    <a:gd name="connsiteY448" fmla="*/ 192118 h 192118"/>
                    <a:gd name="connsiteX449" fmla="*/ 463189 w 1319413"/>
                    <a:gd name="connsiteY449" fmla="*/ 191711 h 192118"/>
                    <a:gd name="connsiteX450" fmla="*/ 435683 w 1319413"/>
                    <a:gd name="connsiteY450" fmla="*/ 191711 h 192118"/>
                    <a:gd name="connsiteX451" fmla="*/ 435683 w 1319413"/>
                    <a:gd name="connsiteY451" fmla="*/ 192118 h 192118"/>
                    <a:gd name="connsiteX452" fmla="*/ 411724 w 1319413"/>
                    <a:gd name="connsiteY452" fmla="*/ 192118 h 192118"/>
                    <a:gd name="connsiteX453" fmla="*/ 411724 w 1319413"/>
                    <a:gd name="connsiteY453" fmla="*/ 191711 h 192118"/>
                    <a:gd name="connsiteX454" fmla="*/ 384218 w 1319413"/>
                    <a:gd name="connsiteY454" fmla="*/ 191711 h 192118"/>
                    <a:gd name="connsiteX455" fmla="*/ 384218 w 1319413"/>
                    <a:gd name="connsiteY455" fmla="*/ 192118 h 192118"/>
                    <a:gd name="connsiteX456" fmla="*/ 360258 w 1319413"/>
                    <a:gd name="connsiteY456" fmla="*/ 192118 h 192118"/>
                    <a:gd name="connsiteX457" fmla="*/ 360258 w 1319413"/>
                    <a:gd name="connsiteY457" fmla="*/ 191711 h 192118"/>
                    <a:gd name="connsiteX458" fmla="*/ 332752 w 1319413"/>
                    <a:gd name="connsiteY458" fmla="*/ 191711 h 192118"/>
                    <a:gd name="connsiteX459" fmla="*/ 332752 w 1319413"/>
                    <a:gd name="connsiteY459" fmla="*/ 192118 h 192118"/>
                    <a:gd name="connsiteX460" fmla="*/ 308793 w 1319413"/>
                    <a:gd name="connsiteY460" fmla="*/ 192118 h 192118"/>
                    <a:gd name="connsiteX461" fmla="*/ 308793 w 1319413"/>
                    <a:gd name="connsiteY461" fmla="*/ 191711 h 192118"/>
                    <a:gd name="connsiteX462" fmla="*/ 281287 w 1319413"/>
                    <a:gd name="connsiteY462" fmla="*/ 191711 h 192118"/>
                    <a:gd name="connsiteX463" fmla="*/ 281287 w 1319413"/>
                    <a:gd name="connsiteY463" fmla="*/ 192118 h 192118"/>
                    <a:gd name="connsiteX464" fmla="*/ 257327 w 1319413"/>
                    <a:gd name="connsiteY464" fmla="*/ 192118 h 192118"/>
                    <a:gd name="connsiteX465" fmla="*/ 257327 w 1319413"/>
                    <a:gd name="connsiteY465" fmla="*/ 191711 h 192118"/>
                    <a:gd name="connsiteX466" fmla="*/ 229821 w 1319413"/>
                    <a:gd name="connsiteY466" fmla="*/ 191711 h 192118"/>
                    <a:gd name="connsiteX467" fmla="*/ 229821 w 1319413"/>
                    <a:gd name="connsiteY467" fmla="*/ 192118 h 192118"/>
                    <a:gd name="connsiteX468" fmla="*/ 205861 w 1319413"/>
                    <a:gd name="connsiteY468" fmla="*/ 192118 h 192118"/>
                    <a:gd name="connsiteX469" fmla="*/ 205861 w 1319413"/>
                    <a:gd name="connsiteY469" fmla="*/ 191711 h 192118"/>
                    <a:gd name="connsiteX470" fmla="*/ 178356 w 1319413"/>
                    <a:gd name="connsiteY470" fmla="*/ 191711 h 192118"/>
                    <a:gd name="connsiteX471" fmla="*/ 178356 w 1319413"/>
                    <a:gd name="connsiteY471" fmla="*/ 192118 h 192118"/>
                    <a:gd name="connsiteX472" fmla="*/ 154396 w 1319413"/>
                    <a:gd name="connsiteY472" fmla="*/ 192118 h 192118"/>
                    <a:gd name="connsiteX473" fmla="*/ 154396 w 1319413"/>
                    <a:gd name="connsiteY473" fmla="*/ 191711 h 192118"/>
                    <a:gd name="connsiteX474" fmla="*/ 126891 w 1319413"/>
                    <a:gd name="connsiteY474" fmla="*/ 191711 h 192118"/>
                    <a:gd name="connsiteX475" fmla="*/ 126891 w 1319413"/>
                    <a:gd name="connsiteY475" fmla="*/ 192118 h 192118"/>
                    <a:gd name="connsiteX476" fmla="*/ 102931 w 1319413"/>
                    <a:gd name="connsiteY476" fmla="*/ 192118 h 192118"/>
                    <a:gd name="connsiteX477" fmla="*/ 102931 w 1319413"/>
                    <a:gd name="connsiteY477" fmla="*/ 191711 h 192118"/>
                    <a:gd name="connsiteX478" fmla="*/ 75425 w 1319413"/>
                    <a:gd name="connsiteY478" fmla="*/ 191711 h 192118"/>
                    <a:gd name="connsiteX479" fmla="*/ 75425 w 1319413"/>
                    <a:gd name="connsiteY479" fmla="*/ 192118 h 192118"/>
                    <a:gd name="connsiteX480" fmla="*/ 51465 w 1319413"/>
                    <a:gd name="connsiteY480" fmla="*/ 192118 h 192118"/>
                    <a:gd name="connsiteX481" fmla="*/ 51465 w 1319413"/>
                    <a:gd name="connsiteY481" fmla="*/ 191711 h 192118"/>
                    <a:gd name="connsiteX482" fmla="*/ 23960 w 1319413"/>
                    <a:gd name="connsiteY482" fmla="*/ 191711 h 192118"/>
                    <a:gd name="connsiteX483" fmla="*/ 23960 w 1319413"/>
                    <a:gd name="connsiteY483" fmla="*/ 192118 h 192118"/>
                    <a:gd name="connsiteX484" fmla="*/ 0 w 1319413"/>
                    <a:gd name="connsiteY484" fmla="*/ 192118 h 192118"/>
                    <a:gd name="connsiteX485" fmla="*/ 0 w 1319413"/>
                    <a:gd name="connsiteY485" fmla="*/ 5528 h 192118"/>
                    <a:gd name="connsiteX486" fmla="*/ 11980 w 1319413"/>
                    <a:gd name="connsiteY486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72421 h 192118"/>
                    <a:gd name="connsiteX378" fmla="*/ 1310595 w 1319413"/>
                    <a:gd name="connsiteY378" fmla="*/ 173811 h 192118"/>
                    <a:gd name="connsiteX379" fmla="*/ 1319413 w 1319413"/>
                    <a:gd name="connsiteY379" fmla="*/ 173811 h 192118"/>
                    <a:gd name="connsiteX380" fmla="*/ 1319413 w 1319413"/>
                    <a:gd name="connsiteY380" fmla="*/ 191711 h 192118"/>
                    <a:gd name="connsiteX381" fmla="*/ 1310595 w 1319413"/>
                    <a:gd name="connsiteY381" fmla="*/ 191711 h 192118"/>
                    <a:gd name="connsiteX382" fmla="*/ 1310595 w 1319413"/>
                    <a:gd name="connsiteY382" fmla="*/ 192118 h 192118"/>
                    <a:gd name="connsiteX383" fmla="*/ 1286635 w 1319413"/>
                    <a:gd name="connsiteY383" fmla="*/ 192118 h 192118"/>
                    <a:gd name="connsiteX384" fmla="*/ 1286635 w 1319413"/>
                    <a:gd name="connsiteY384" fmla="*/ 191711 h 192118"/>
                    <a:gd name="connsiteX385" fmla="*/ 1259129 w 1319413"/>
                    <a:gd name="connsiteY385" fmla="*/ 191711 h 192118"/>
                    <a:gd name="connsiteX386" fmla="*/ 1259129 w 1319413"/>
                    <a:gd name="connsiteY386" fmla="*/ 192118 h 192118"/>
                    <a:gd name="connsiteX387" fmla="*/ 1235169 w 1319413"/>
                    <a:gd name="connsiteY387" fmla="*/ 192118 h 192118"/>
                    <a:gd name="connsiteX388" fmla="*/ 1235169 w 1319413"/>
                    <a:gd name="connsiteY388" fmla="*/ 191711 h 192118"/>
                    <a:gd name="connsiteX389" fmla="*/ 1207666 w 1319413"/>
                    <a:gd name="connsiteY389" fmla="*/ 191711 h 192118"/>
                    <a:gd name="connsiteX390" fmla="*/ 1207666 w 1319413"/>
                    <a:gd name="connsiteY390" fmla="*/ 192118 h 192118"/>
                    <a:gd name="connsiteX391" fmla="*/ 1183706 w 1319413"/>
                    <a:gd name="connsiteY391" fmla="*/ 192118 h 192118"/>
                    <a:gd name="connsiteX392" fmla="*/ 1183706 w 1319413"/>
                    <a:gd name="connsiteY392" fmla="*/ 191711 h 192118"/>
                    <a:gd name="connsiteX393" fmla="*/ 1156201 w 1319413"/>
                    <a:gd name="connsiteY393" fmla="*/ 191711 h 192118"/>
                    <a:gd name="connsiteX394" fmla="*/ 1156201 w 1319413"/>
                    <a:gd name="connsiteY394" fmla="*/ 192118 h 192118"/>
                    <a:gd name="connsiteX395" fmla="*/ 1132241 w 1319413"/>
                    <a:gd name="connsiteY395" fmla="*/ 192118 h 192118"/>
                    <a:gd name="connsiteX396" fmla="*/ 1132241 w 1319413"/>
                    <a:gd name="connsiteY396" fmla="*/ 191711 h 192118"/>
                    <a:gd name="connsiteX397" fmla="*/ 1104735 w 1319413"/>
                    <a:gd name="connsiteY397" fmla="*/ 191711 h 192118"/>
                    <a:gd name="connsiteX398" fmla="*/ 1104735 w 1319413"/>
                    <a:gd name="connsiteY398" fmla="*/ 192118 h 192118"/>
                    <a:gd name="connsiteX399" fmla="*/ 1080776 w 1319413"/>
                    <a:gd name="connsiteY399" fmla="*/ 192118 h 192118"/>
                    <a:gd name="connsiteX400" fmla="*/ 1080776 w 1319413"/>
                    <a:gd name="connsiteY400" fmla="*/ 191711 h 192118"/>
                    <a:gd name="connsiteX401" fmla="*/ 1053270 w 1319413"/>
                    <a:gd name="connsiteY401" fmla="*/ 191711 h 192118"/>
                    <a:gd name="connsiteX402" fmla="*/ 1053270 w 1319413"/>
                    <a:gd name="connsiteY402" fmla="*/ 192118 h 192118"/>
                    <a:gd name="connsiteX403" fmla="*/ 1029310 w 1319413"/>
                    <a:gd name="connsiteY403" fmla="*/ 192118 h 192118"/>
                    <a:gd name="connsiteX404" fmla="*/ 1029310 w 1319413"/>
                    <a:gd name="connsiteY404" fmla="*/ 191711 h 192118"/>
                    <a:gd name="connsiteX405" fmla="*/ 1001805 w 1319413"/>
                    <a:gd name="connsiteY405" fmla="*/ 191711 h 192118"/>
                    <a:gd name="connsiteX406" fmla="*/ 1001805 w 1319413"/>
                    <a:gd name="connsiteY406" fmla="*/ 192118 h 192118"/>
                    <a:gd name="connsiteX407" fmla="*/ 977845 w 1319413"/>
                    <a:gd name="connsiteY407" fmla="*/ 192118 h 192118"/>
                    <a:gd name="connsiteX408" fmla="*/ 977845 w 1319413"/>
                    <a:gd name="connsiteY408" fmla="*/ 191711 h 192118"/>
                    <a:gd name="connsiteX409" fmla="*/ 950340 w 1319413"/>
                    <a:gd name="connsiteY409" fmla="*/ 191711 h 192118"/>
                    <a:gd name="connsiteX410" fmla="*/ 950340 w 1319413"/>
                    <a:gd name="connsiteY410" fmla="*/ 192118 h 192118"/>
                    <a:gd name="connsiteX411" fmla="*/ 926380 w 1319413"/>
                    <a:gd name="connsiteY411" fmla="*/ 192118 h 192118"/>
                    <a:gd name="connsiteX412" fmla="*/ 926380 w 1319413"/>
                    <a:gd name="connsiteY412" fmla="*/ 191711 h 192118"/>
                    <a:gd name="connsiteX413" fmla="*/ 898874 w 1319413"/>
                    <a:gd name="connsiteY413" fmla="*/ 191711 h 192118"/>
                    <a:gd name="connsiteX414" fmla="*/ 898874 w 1319413"/>
                    <a:gd name="connsiteY414" fmla="*/ 192118 h 192118"/>
                    <a:gd name="connsiteX415" fmla="*/ 874914 w 1319413"/>
                    <a:gd name="connsiteY415" fmla="*/ 192118 h 192118"/>
                    <a:gd name="connsiteX416" fmla="*/ 874914 w 1319413"/>
                    <a:gd name="connsiteY416" fmla="*/ 191711 h 192118"/>
                    <a:gd name="connsiteX417" fmla="*/ 847409 w 1319413"/>
                    <a:gd name="connsiteY417" fmla="*/ 191711 h 192118"/>
                    <a:gd name="connsiteX418" fmla="*/ 847409 w 1319413"/>
                    <a:gd name="connsiteY418" fmla="*/ 192118 h 192118"/>
                    <a:gd name="connsiteX419" fmla="*/ 823448 w 1319413"/>
                    <a:gd name="connsiteY419" fmla="*/ 192118 h 192118"/>
                    <a:gd name="connsiteX420" fmla="*/ 823448 w 1319413"/>
                    <a:gd name="connsiteY420" fmla="*/ 191711 h 192118"/>
                    <a:gd name="connsiteX421" fmla="*/ 795943 w 1319413"/>
                    <a:gd name="connsiteY421" fmla="*/ 191711 h 192118"/>
                    <a:gd name="connsiteX422" fmla="*/ 795943 w 1319413"/>
                    <a:gd name="connsiteY422" fmla="*/ 192118 h 192118"/>
                    <a:gd name="connsiteX423" fmla="*/ 771983 w 1319413"/>
                    <a:gd name="connsiteY423" fmla="*/ 192118 h 192118"/>
                    <a:gd name="connsiteX424" fmla="*/ 771983 w 1319413"/>
                    <a:gd name="connsiteY424" fmla="*/ 191711 h 192118"/>
                    <a:gd name="connsiteX425" fmla="*/ 744477 w 1319413"/>
                    <a:gd name="connsiteY425" fmla="*/ 191711 h 192118"/>
                    <a:gd name="connsiteX426" fmla="*/ 744477 w 1319413"/>
                    <a:gd name="connsiteY426" fmla="*/ 192118 h 192118"/>
                    <a:gd name="connsiteX427" fmla="*/ 720517 w 1319413"/>
                    <a:gd name="connsiteY427" fmla="*/ 192118 h 192118"/>
                    <a:gd name="connsiteX428" fmla="*/ 720517 w 1319413"/>
                    <a:gd name="connsiteY428" fmla="*/ 191711 h 192118"/>
                    <a:gd name="connsiteX429" fmla="*/ 693012 w 1319413"/>
                    <a:gd name="connsiteY429" fmla="*/ 191711 h 192118"/>
                    <a:gd name="connsiteX430" fmla="*/ 693012 w 1319413"/>
                    <a:gd name="connsiteY430" fmla="*/ 192118 h 192118"/>
                    <a:gd name="connsiteX431" fmla="*/ 669052 w 1319413"/>
                    <a:gd name="connsiteY431" fmla="*/ 192118 h 192118"/>
                    <a:gd name="connsiteX432" fmla="*/ 669052 w 1319413"/>
                    <a:gd name="connsiteY432" fmla="*/ 191711 h 192118"/>
                    <a:gd name="connsiteX433" fmla="*/ 641546 w 1319413"/>
                    <a:gd name="connsiteY433" fmla="*/ 191711 h 192118"/>
                    <a:gd name="connsiteX434" fmla="*/ 641546 w 1319413"/>
                    <a:gd name="connsiteY434" fmla="*/ 192118 h 192118"/>
                    <a:gd name="connsiteX435" fmla="*/ 617586 w 1319413"/>
                    <a:gd name="connsiteY435" fmla="*/ 192118 h 192118"/>
                    <a:gd name="connsiteX436" fmla="*/ 617586 w 1319413"/>
                    <a:gd name="connsiteY436" fmla="*/ 191711 h 192118"/>
                    <a:gd name="connsiteX437" fmla="*/ 590081 w 1319413"/>
                    <a:gd name="connsiteY437" fmla="*/ 191711 h 192118"/>
                    <a:gd name="connsiteX438" fmla="*/ 590081 w 1319413"/>
                    <a:gd name="connsiteY438" fmla="*/ 192118 h 192118"/>
                    <a:gd name="connsiteX439" fmla="*/ 566121 w 1319413"/>
                    <a:gd name="connsiteY439" fmla="*/ 192118 h 192118"/>
                    <a:gd name="connsiteX440" fmla="*/ 566121 w 1319413"/>
                    <a:gd name="connsiteY440" fmla="*/ 191711 h 192118"/>
                    <a:gd name="connsiteX441" fmla="*/ 538615 w 1319413"/>
                    <a:gd name="connsiteY441" fmla="*/ 191711 h 192118"/>
                    <a:gd name="connsiteX442" fmla="*/ 538615 w 1319413"/>
                    <a:gd name="connsiteY442" fmla="*/ 192118 h 192118"/>
                    <a:gd name="connsiteX443" fmla="*/ 514654 w 1319413"/>
                    <a:gd name="connsiteY443" fmla="*/ 192118 h 192118"/>
                    <a:gd name="connsiteX444" fmla="*/ 514654 w 1319413"/>
                    <a:gd name="connsiteY444" fmla="*/ 191711 h 192118"/>
                    <a:gd name="connsiteX445" fmla="*/ 487149 w 1319413"/>
                    <a:gd name="connsiteY445" fmla="*/ 191711 h 192118"/>
                    <a:gd name="connsiteX446" fmla="*/ 487149 w 1319413"/>
                    <a:gd name="connsiteY446" fmla="*/ 192118 h 192118"/>
                    <a:gd name="connsiteX447" fmla="*/ 463189 w 1319413"/>
                    <a:gd name="connsiteY447" fmla="*/ 192118 h 192118"/>
                    <a:gd name="connsiteX448" fmla="*/ 463189 w 1319413"/>
                    <a:gd name="connsiteY448" fmla="*/ 191711 h 192118"/>
                    <a:gd name="connsiteX449" fmla="*/ 435683 w 1319413"/>
                    <a:gd name="connsiteY449" fmla="*/ 191711 h 192118"/>
                    <a:gd name="connsiteX450" fmla="*/ 435683 w 1319413"/>
                    <a:gd name="connsiteY450" fmla="*/ 192118 h 192118"/>
                    <a:gd name="connsiteX451" fmla="*/ 411724 w 1319413"/>
                    <a:gd name="connsiteY451" fmla="*/ 192118 h 192118"/>
                    <a:gd name="connsiteX452" fmla="*/ 411724 w 1319413"/>
                    <a:gd name="connsiteY452" fmla="*/ 191711 h 192118"/>
                    <a:gd name="connsiteX453" fmla="*/ 384218 w 1319413"/>
                    <a:gd name="connsiteY453" fmla="*/ 191711 h 192118"/>
                    <a:gd name="connsiteX454" fmla="*/ 384218 w 1319413"/>
                    <a:gd name="connsiteY454" fmla="*/ 192118 h 192118"/>
                    <a:gd name="connsiteX455" fmla="*/ 360258 w 1319413"/>
                    <a:gd name="connsiteY455" fmla="*/ 192118 h 192118"/>
                    <a:gd name="connsiteX456" fmla="*/ 360258 w 1319413"/>
                    <a:gd name="connsiteY456" fmla="*/ 191711 h 192118"/>
                    <a:gd name="connsiteX457" fmla="*/ 332752 w 1319413"/>
                    <a:gd name="connsiteY457" fmla="*/ 191711 h 192118"/>
                    <a:gd name="connsiteX458" fmla="*/ 332752 w 1319413"/>
                    <a:gd name="connsiteY458" fmla="*/ 192118 h 192118"/>
                    <a:gd name="connsiteX459" fmla="*/ 308793 w 1319413"/>
                    <a:gd name="connsiteY459" fmla="*/ 192118 h 192118"/>
                    <a:gd name="connsiteX460" fmla="*/ 308793 w 1319413"/>
                    <a:gd name="connsiteY460" fmla="*/ 191711 h 192118"/>
                    <a:gd name="connsiteX461" fmla="*/ 281287 w 1319413"/>
                    <a:gd name="connsiteY461" fmla="*/ 191711 h 192118"/>
                    <a:gd name="connsiteX462" fmla="*/ 281287 w 1319413"/>
                    <a:gd name="connsiteY462" fmla="*/ 192118 h 192118"/>
                    <a:gd name="connsiteX463" fmla="*/ 257327 w 1319413"/>
                    <a:gd name="connsiteY463" fmla="*/ 192118 h 192118"/>
                    <a:gd name="connsiteX464" fmla="*/ 257327 w 1319413"/>
                    <a:gd name="connsiteY464" fmla="*/ 191711 h 192118"/>
                    <a:gd name="connsiteX465" fmla="*/ 229821 w 1319413"/>
                    <a:gd name="connsiteY465" fmla="*/ 191711 h 192118"/>
                    <a:gd name="connsiteX466" fmla="*/ 229821 w 1319413"/>
                    <a:gd name="connsiteY466" fmla="*/ 192118 h 192118"/>
                    <a:gd name="connsiteX467" fmla="*/ 205861 w 1319413"/>
                    <a:gd name="connsiteY467" fmla="*/ 192118 h 192118"/>
                    <a:gd name="connsiteX468" fmla="*/ 205861 w 1319413"/>
                    <a:gd name="connsiteY468" fmla="*/ 191711 h 192118"/>
                    <a:gd name="connsiteX469" fmla="*/ 178356 w 1319413"/>
                    <a:gd name="connsiteY469" fmla="*/ 191711 h 192118"/>
                    <a:gd name="connsiteX470" fmla="*/ 178356 w 1319413"/>
                    <a:gd name="connsiteY470" fmla="*/ 192118 h 192118"/>
                    <a:gd name="connsiteX471" fmla="*/ 154396 w 1319413"/>
                    <a:gd name="connsiteY471" fmla="*/ 192118 h 192118"/>
                    <a:gd name="connsiteX472" fmla="*/ 154396 w 1319413"/>
                    <a:gd name="connsiteY472" fmla="*/ 191711 h 192118"/>
                    <a:gd name="connsiteX473" fmla="*/ 126891 w 1319413"/>
                    <a:gd name="connsiteY473" fmla="*/ 191711 h 192118"/>
                    <a:gd name="connsiteX474" fmla="*/ 126891 w 1319413"/>
                    <a:gd name="connsiteY474" fmla="*/ 192118 h 192118"/>
                    <a:gd name="connsiteX475" fmla="*/ 102931 w 1319413"/>
                    <a:gd name="connsiteY475" fmla="*/ 192118 h 192118"/>
                    <a:gd name="connsiteX476" fmla="*/ 102931 w 1319413"/>
                    <a:gd name="connsiteY476" fmla="*/ 191711 h 192118"/>
                    <a:gd name="connsiteX477" fmla="*/ 75425 w 1319413"/>
                    <a:gd name="connsiteY477" fmla="*/ 191711 h 192118"/>
                    <a:gd name="connsiteX478" fmla="*/ 75425 w 1319413"/>
                    <a:gd name="connsiteY478" fmla="*/ 192118 h 192118"/>
                    <a:gd name="connsiteX479" fmla="*/ 51465 w 1319413"/>
                    <a:gd name="connsiteY479" fmla="*/ 192118 h 192118"/>
                    <a:gd name="connsiteX480" fmla="*/ 51465 w 1319413"/>
                    <a:gd name="connsiteY480" fmla="*/ 191711 h 192118"/>
                    <a:gd name="connsiteX481" fmla="*/ 23960 w 1319413"/>
                    <a:gd name="connsiteY481" fmla="*/ 191711 h 192118"/>
                    <a:gd name="connsiteX482" fmla="*/ 23960 w 1319413"/>
                    <a:gd name="connsiteY482" fmla="*/ 192118 h 192118"/>
                    <a:gd name="connsiteX483" fmla="*/ 0 w 1319413"/>
                    <a:gd name="connsiteY483" fmla="*/ 192118 h 192118"/>
                    <a:gd name="connsiteX484" fmla="*/ 0 w 1319413"/>
                    <a:gd name="connsiteY484" fmla="*/ 5528 h 192118"/>
                    <a:gd name="connsiteX485" fmla="*/ 11980 w 1319413"/>
                    <a:gd name="connsiteY485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173811 h 192118"/>
                    <a:gd name="connsiteX378" fmla="*/ 1319413 w 1319413"/>
                    <a:gd name="connsiteY378" fmla="*/ 173811 h 192118"/>
                    <a:gd name="connsiteX379" fmla="*/ 1319413 w 1319413"/>
                    <a:gd name="connsiteY379" fmla="*/ 191711 h 192118"/>
                    <a:gd name="connsiteX380" fmla="*/ 1310595 w 1319413"/>
                    <a:gd name="connsiteY380" fmla="*/ 191711 h 192118"/>
                    <a:gd name="connsiteX381" fmla="*/ 1310595 w 1319413"/>
                    <a:gd name="connsiteY381" fmla="*/ 192118 h 192118"/>
                    <a:gd name="connsiteX382" fmla="*/ 1286635 w 1319413"/>
                    <a:gd name="connsiteY382" fmla="*/ 192118 h 192118"/>
                    <a:gd name="connsiteX383" fmla="*/ 1286635 w 1319413"/>
                    <a:gd name="connsiteY383" fmla="*/ 191711 h 192118"/>
                    <a:gd name="connsiteX384" fmla="*/ 1259129 w 1319413"/>
                    <a:gd name="connsiteY384" fmla="*/ 191711 h 192118"/>
                    <a:gd name="connsiteX385" fmla="*/ 1259129 w 1319413"/>
                    <a:gd name="connsiteY385" fmla="*/ 192118 h 192118"/>
                    <a:gd name="connsiteX386" fmla="*/ 1235169 w 1319413"/>
                    <a:gd name="connsiteY386" fmla="*/ 192118 h 192118"/>
                    <a:gd name="connsiteX387" fmla="*/ 1235169 w 1319413"/>
                    <a:gd name="connsiteY387" fmla="*/ 191711 h 192118"/>
                    <a:gd name="connsiteX388" fmla="*/ 1207666 w 1319413"/>
                    <a:gd name="connsiteY388" fmla="*/ 191711 h 192118"/>
                    <a:gd name="connsiteX389" fmla="*/ 1207666 w 1319413"/>
                    <a:gd name="connsiteY389" fmla="*/ 192118 h 192118"/>
                    <a:gd name="connsiteX390" fmla="*/ 1183706 w 1319413"/>
                    <a:gd name="connsiteY390" fmla="*/ 192118 h 192118"/>
                    <a:gd name="connsiteX391" fmla="*/ 1183706 w 1319413"/>
                    <a:gd name="connsiteY391" fmla="*/ 191711 h 192118"/>
                    <a:gd name="connsiteX392" fmla="*/ 1156201 w 1319413"/>
                    <a:gd name="connsiteY392" fmla="*/ 191711 h 192118"/>
                    <a:gd name="connsiteX393" fmla="*/ 1156201 w 1319413"/>
                    <a:gd name="connsiteY393" fmla="*/ 192118 h 192118"/>
                    <a:gd name="connsiteX394" fmla="*/ 1132241 w 1319413"/>
                    <a:gd name="connsiteY394" fmla="*/ 192118 h 192118"/>
                    <a:gd name="connsiteX395" fmla="*/ 1132241 w 1319413"/>
                    <a:gd name="connsiteY395" fmla="*/ 191711 h 192118"/>
                    <a:gd name="connsiteX396" fmla="*/ 1104735 w 1319413"/>
                    <a:gd name="connsiteY396" fmla="*/ 191711 h 192118"/>
                    <a:gd name="connsiteX397" fmla="*/ 1104735 w 1319413"/>
                    <a:gd name="connsiteY397" fmla="*/ 192118 h 192118"/>
                    <a:gd name="connsiteX398" fmla="*/ 1080776 w 1319413"/>
                    <a:gd name="connsiteY398" fmla="*/ 192118 h 192118"/>
                    <a:gd name="connsiteX399" fmla="*/ 1080776 w 1319413"/>
                    <a:gd name="connsiteY399" fmla="*/ 191711 h 192118"/>
                    <a:gd name="connsiteX400" fmla="*/ 1053270 w 1319413"/>
                    <a:gd name="connsiteY400" fmla="*/ 191711 h 192118"/>
                    <a:gd name="connsiteX401" fmla="*/ 1053270 w 1319413"/>
                    <a:gd name="connsiteY401" fmla="*/ 192118 h 192118"/>
                    <a:gd name="connsiteX402" fmla="*/ 1029310 w 1319413"/>
                    <a:gd name="connsiteY402" fmla="*/ 192118 h 192118"/>
                    <a:gd name="connsiteX403" fmla="*/ 1029310 w 1319413"/>
                    <a:gd name="connsiteY403" fmla="*/ 191711 h 192118"/>
                    <a:gd name="connsiteX404" fmla="*/ 1001805 w 1319413"/>
                    <a:gd name="connsiteY404" fmla="*/ 191711 h 192118"/>
                    <a:gd name="connsiteX405" fmla="*/ 1001805 w 1319413"/>
                    <a:gd name="connsiteY405" fmla="*/ 192118 h 192118"/>
                    <a:gd name="connsiteX406" fmla="*/ 977845 w 1319413"/>
                    <a:gd name="connsiteY406" fmla="*/ 192118 h 192118"/>
                    <a:gd name="connsiteX407" fmla="*/ 977845 w 1319413"/>
                    <a:gd name="connsiteY407" fmla="*/ 191711 h 192118"/>
                    <a:gd name="connsiteX408" fmla="*/ 950340 w 1319413"/>
                    <a:gd name="connsiteY408" fmla="*/ 191711 h 192118"/>
                    <a:gd name="connsiteX409" fmla="*/ 950340 w 1319413"/>
                    <a:gd name="connsiteY409" fmla="*/ 192118 h 192118"/>
                    <a:gd name="connsiteX410" fmla="*/ 926380 w 1319413"/>
                    <a:gd name="connsiteY410" fmla="*/ 192118 h 192118"/>
                    <a:gd name="connsiteX411" fmla="*/ 926380 w 1319413"/>
                    <a:gd name="connsiteY411" fmla="*/ 191711 h 192118"/>
                    <a:gd name="connsiteX412" fmla="*/ 898874 w 1319413"/>
                    <a:gd name="connsiteY412" fmla="*/ 191711 h 192118"/>
                    <a:gd name="connsiteX413" fmla="*/ 898874 w 1319413"/>
                    <a:gd name="connsiteY413" fmla="*/ 192118 h 192118"/>
                    <a:gd name="connsiteX414" fmla="*/ 874914 w 1319413"/>
                    <a:gd name="connsiteY414" fmla="*/ 192118 h 192118"/>
                    <a:gd name="connsiteX415" fmla="*/ 874914 w 1319413"/>
                    <a:gd name="connsiteY415" fmla="*/ 191711 h 192118"/>
                    <a:gd name="connsiteX416" fmla="*/ 847409 w 1319413"/>
                    <a:gd name="connsiteY416" fmla="*/ 191711 h 192118"/>
                    <a:gd name="connsiteX417" fmla="*/ 847409 w 1319413"/>
                    <a:gd name="connsiteY417" fmla="*/ 192118 h 192118"/>
                    <a:gd name="connsiteX418" fmla="*/ 823448 w 1319413"/>
                    <a:gd name="connsiteY418" fmla="*/ 192118 h 192118"/>
                    <a:gd name="connsiteX419" fmla="*/ 823448 w 1319413"/>
                    <a:gd name="connsiteY419" fmla="*/ 191711 h 192118"/>
                    <a:gd name="connsiteX420" fmla="*/ 795943 w 1319413"/>
                    <a:gd name="connsiteY420" fmla="*/ 191711 h 192118"/>
                    <a:gd name="connsiteX421" fmla="*/ 795943 w 1319413"/>
                    <a:gd name="connsiteY421" fmla="*/ 192118 h 192118"/>
                    <a:gd name="connsiteX422" fmla="*/ 771983 w 1319413"/>
                    <a:gd name="connsiteY422" fmla="*/ 192118 h 192118"/>
                    <a:gd name="connsiteX423" fmla="*/ 771983 w 1319413"/>
                    <a:gd name="connsiteY423" fmla="*/ 191711 h 192118"/>
                    <a:gd name="connsiteX424" fmla="*/ 744477 w 1319413"/>
                    <a:gd name="connsiteY424" fmla="*/ 191711 h 192118"/>
                    <a:gd name="connsiteX425" fmla="*/ 744477 w 1319413"/>
                    <a:gd name="connsiteY425" fmla="*/ 192118 h 192118"/>
                    <a:gd name="connsiteX426" fmla="*/ 720517 w 1319413"/>
                    <a:gd name="connsiteY426" fmla="*/ 192118 h 192118"/>
                    <a:gd name="connsiteX427" fmla="*/ 720517 w 1319413"/>
                    <a:gd name="connsiteY427" fmla="*/ 191711 h 192118"/>
                    <a:gd name="connsiteX428" fmla="*/ 693012 w 1319413"/>
                    <a:gd name="connsiteY428" fmla="*/ 191711 h 192118"/>
                    <a:gd name="connsiteX429" fmla="*/ 693012 w 1319413"/>
                    <a:gd name="connsiteY429" fmla="*/ 192118 h 192118"/>
                    <a:gd name="connsiteX430" fmla="*/ 669052 w 1319413"/>
                    <a:gd name="connsiteY430" fmla="*/ 192118 h 192118"/>
                    <a:gd name="connsiteX431" fmla="*/ 669052 w 1319413"/>
                    <a:gd name="connsiteY431" fmla="*/ 191711 h 192118"/>
                    <a:gd name="connsiteX432" fmla="*/ 641546 w 1319413"/>
                    <a:gd name="connsiteY432" fmla="*/ 191711 h 192118"/>
                    <a:gd name="connsiteX433" fmla="*/ 641546 w 1319413"/>
                    <a:gd name="connsiteY433" fmla="*/ 192118 h 192118"/>
                    <a:gd name="connsiteX434" fmla="*/ 617586 w 1319413"/>
                    <a:gd name="connsiteY434" fmla="*/ 192118 h 192118"/>
                    <a:gd name="connsiteX435" fmla="*/ 617586 w 1319413"/>
                    <a:gd name="connsiteY435" fmla="*/ 191711 h 192118"/>
                    <a:gd name="connsiteX436" fmla="*/ 590081 w 1319413"/>
                    <a:gd name="connsiteY436" fmla="*/ 191711 h 192118"/>
                    <a:gd name="connsiteX437" fmla="*/ 590081 w 1319413"/>
                    <a:gd name="connsiteY437" fmla="*/ 192118 h 192118"/>
                    <a:gd name="connsiteX438" fmla="*/ 566121 w 1319413"/>
                    <a:gd name="connsiteY438" fmla="*/ 192118 h 192118"/>
                    <a:gd name="connsiteX439" fmla="*/ 566121 w 1319413"/>
                    <a:gd name="connsiteY439" fmla="*/ 191711 h 192118"/>
                    <a:gd name="connsiteX440" fmla="*/ 538615 w 1319413"/>
                    <a:gd name="connsiteY440" fmla="*/ 191711 h 192118"/>
                    <a:gd name="connsiteX441" fmla="*/ 538615 w 1319413"/>
                    <a:gd name="connsiteY441" fmla="*/ 192118 h 192118"/>
                    <a:gd name="connsiteX442" fmla="*/ 514654 w 1319413"/>
                    <a:gd name="connsiteY442" fmla="*/ 192118 h 192118"/>
                    <a:gd name="connsiteX443" fmla="*/ 514654 w 1319413"/>
                    <a:gd name="connsiteY443" fmla="*/ 191711 h 192118"/>
                    <a:gd name="connsiteX444" fmla="*/ 487149 w 1319413"/>
                    <a:gd name="connsiteY444" fmla="*/ 191711 h 192118"/>
                    <a:gd name="connsiteX445" fmla="*/ 487149 w 1319413"/>
                    <a:gd name="connsiteY445" fmla="*/ 192118 h 192118"/>
                    <a:gd name="connsiteX446" fmla="*/ 463189 w 1319413"/>
                    <a:gd name="connsiteY446" fmla="*/ 192118 h 192118"/>
                    <a:gd name="connsiteX447" fmla="*/ 463189 w 1319413"/>
                    <a:gd name="connsiteY447" fmla="*/ 191711 h 192118"/>
                    <a:gd name="connsiteX448" fmla="*/ 435683 w 1319413"/>
                    <a:gd name="connsiteY448" fmla="*/ 191711 h 192118"/>
                    <a:gd name="connsiteX449" fmla="*/ 435683 w 1319413"/>
                    <a:gd name="connsiteY449" fmla="*/ 192118 h 192118"/>
                    <a:gd name="connsiteX450" fmla="*/ 411724 w 1319413"/>
                    <a:gd name="connsiteY450" fmla="*/ 192118 h 192118"/>
                    <a:gd name="connsiteX451" fmla="*/ 411724 w 1319413"/>
                    <a:gd name="connsiteY451" fmla="*/ 191711 h 192118"/>
                    <a:gd name="connsiteX452" fmla="*/ 384218 w 1319413"/>
                    <a:gd name="connsiteY452" fmla="*/ 191711 h 192118"/>
                    <a:gd name="connsiteX453" fmla="*/ 384218 w 1319413"/>
                    <a:gd name="connsiteY453" fmla="*/ 192118 h 192118"/>
                    <a:gd name="connsiteX454" fmla="*/ 360258 w 1319413"/>
                    <a:gd name="connsiteY454" fmla="*/ 192118 h 192118"/>
                    <a:gd name="connsiteX455" fmla="*/ 360258 w 1319413"/>
                    <a:gd name="connsiteY455" fmla="*/ 191711 h 192118"/>
                    <a:gd name="connsiteX456" fmla="*/ 332752 w 1319413"/>
                    <a:gd name="connsiteY456" fmla="*/ 191711 h 192118"/>
                    <a:gd name="connsiteX457" fmla="*/ 332752 w 1319413"/>
                    <a:gd name="connsiteY457" fmla="*/ 192118 h 192118"/>
                    <a:gd name="connsiteX458" fmla="*/ 308793 w 1319413"/>
                    <a:gd name="connsiteY458" fmla="*/ 192118 h 192118"/>
                    <a:gd name="connsiteX459" fmla="*/ 308793 w 1319413"/>
                    <a:gd name="connsiteY459" fmla="*/ 191711 h 192118"/>
                    <a:gd name="connsiteX460" fmla="*/ 281287 w 1319413"/>
                    <a:gd name="connsiteY460" fmla="*/ 191711 h 192118"/>
                    <a:gd name="connsiteX461" fmla="*/ 281287 w 1319413"/>
                    <a:gd name="connsiteY461" fmla="*/ 192118 h 192118"/>
                    <a:gd name="connsiteX462" fmla="*/ 257327 w 1319413"/>
                    <a:gd name="connsiteY462" fmla="*/ 192118 h 192118"/>
                    <a:gd name="connsiteX463" fmla="*/ 257327 w 1319413"/>
                    <a:gd name="connsiteY463" fmla="*/ 191711 h 192118"/>
                    <a:gd name="connsiteX464" fmla="*/ 229821 w 1319413"/>
                    <a:gd name="connsiteY464" fmla="*/ 191711 h 192118"/>
                    <a:gd name="connsiteX465" fmla="*/ 229821 w 1319413"/>
                    <a:gd name="connsiteY465" fmla="*/ 192118 h 192118"/>
                    <a:gd name="connsiteX466" fmla="*/ 205861 w 1319413"/>
                    <a:gd name="connsiteY466" fmla="*/ 192118 h 192118"/>
                    <a:gd name="connsiteX467" fmla="*/ 205861 w 1319413"/>
                    <a:gd name="connsiteY467" fmla="*/ 191711 h 192118"/>
                    <a:gd name="connsiteX468" fmla="*/ 178356 w 1319413"/>
                    <a:gd name="connsiteY468" fmla="*/ 191711 h 192118"/>
                    <a:gd name="connsiteX469" fmla="*/ 178356 w 1319413"/>
                    <a:gd name="connsiteY469" fmla="*/ 192118 h 192118"/>
                    <a:gd name="connsiteX470" fmla="*/ 154396 w 1319413"/>
                    <a:gd name="connsiteY470" fmla="*/ 192118 h 192118"/>
                    <a:gd name="connsiteX471" fmla="*/ 154396 w 1319413"/>
                    <a:gd name="connsiteY471" fmla="*/ 191711 h 192118"/>
                    <a:gd name="connsiteX472" fmla="*/ 126891 w 1319413"/>
                    <a:gd name="connsiteY472" fmla="*/ 191711 h 192118"/>
                    <a:gd name="connsiteX473" fmla="*/ 126891 w 1319413"/>
                    <a:gd name="connsiteY473" fmla="*/ 192118 h 192118"/>
                    <a:gd name="connsiteX474" fmla="*/ 102931 w 1319413"/>
                    <a:gd name="connsiteY474" fmla="*/ 192118 h 192118"/>
                    <a:gd name="connsiteX475" fmla="*/ 102931 w 1319413"/>
                    <a:gd name="connsiteY475" fmla="*/ 191711 h 192118"/>
                    <a:gd name="connsiteX476" fmla="*/ 75425 w 1319413"/>
                    <a:gd name="connsiteY476" fmla="*/ 191711 h 192118"/>
                    <a:gd name="connsiteX477" fmla="*/ 75425 w 1319413"/>
                    <a:gd name="connsiteY477" fmla="*/ 192118 h 192118"/>
                    <a:gd name="connsiteX478" fmla="*/ 51465 w 1319413"/>
                    <a:gd name="connsiteY478" fmla="*/ 192118 h 192118"/>
                    <a:gd name="connsiteX479" fmla="*/ 51465 w 1319413"/>
                    <a:gd name="connsiteY479" fmla="*/ 191711 h 192118"/>
                    <a:gd name="connsiteX480" fmla="*/ 23960 w 1319413"/>
                    <a:gd name="connsiteY480" fmla="*/ 191711 h 192118"/>
                    <a:gd name="connsiteX481" fmla="*/ 23960 w 1319413"/>
                    <a:gd name="connsiteY481" fmla="*/ 192118 h 192118"/>
                    <a:gd name="connsiteX482" fmla="*/ 0 w 1319413"/>
                    <a:gd name="connsiteY482" fmla="*/ 192118 h 192118"/>
                    <a:gd name="connsiteX483" fmla="*/ 0 w 1319413"/>
                    <a:gd name="connsiteY483" fmla="*/ 5528 h 192118"/>
                    <a:gd name="connsiteX484" fmla="*/ 11980 w 1319413"/>
                    <a:gd name="connsiteY484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0595 w 1319413"/>
                    <a:gd name="connsiteY377" fmla="*/ 173811 h 192118"/>
                    <a:gd name="connsiteX378" fmla="*/ 1319413 w 1319413"/>
                    <a:gd name="connsiteY378" fmla="*/ 191711 h 192118"/>
                    <a:gd name="connsiteX379" fmla="*/ 1310595 w 1319413"/>
                    <a:gd name="connsiteY379" fmla="*/ 191711 h 192118"/>
                    <a:gd name="connsiteX380" fmla="*/ 1310595 w 1319413"/>
                    <a:gd name="connsiteY380" fmla="*/ 192118 h 192118"/>
                    <a:gd name="connsiteX381" fmla="*/ 1286635 w 1319413"/>
                    <a:gd name="connsiteY381" fmla="*/ 192118 h 192118"/>
                    <a:gd name="connsiteX382" fmla="*/ 1286635 w 1319413"/>
                    <a:gd name="connsiteY382" fmla="*/ 191711 h 192118"/>
                    <a:gd name="connsiteX383" fmla="*/ 1259129 w 1319413"/>
                    <a:gd name="connsiteY383" fmla="*/ 191711 h 192118"/>
                    <a:gd name="connsiteX384" fmla="*/ 1259129 w 1319413"/>
                    <a:gd name="connsiteY384" fmla="*/ 192118 h 192118"/>
                    <a:gd name="connsiteX385" fmla="*/ 1235169 w 1319413"/>
                    <a:gd name="connsiteY385" fmla="*/ 192118 h 192118"/>
                    <a:gd name="connsiteX386" fmla="*/ 1235169 w 1319413"/>
                    <a:gd name="connsiteY386" fmla="*/ 191711 h 192118"/>
                    <a:gd name="connsiteX387" fmla="*/ 1207666 w 1319413"/>
                    <a:gd name="connsiteY387" fmla="*/ 191711 h 192118"/>
                    <a:gd name="connsiteX388" fmla="*/ 1207666 w 1319413"/>
                    <a:gd name="connsiteY388" fmla="*/ 192118 h 192118"/>
                    <a:gd name="connsiteX389" fmla="*/ 1183706 w 1319413"/>
                    <a:gd name="connsiteY389" fmla="*/ 192118 h 192118"/>
                    <a:gd name="connsiteX390" fmla="*/ 1183706 w 1319413"/>
                    <a:gd name="connsiteY390" fmla="*/ 191711 h 192118"/>
                    <a:gd name="connsiteX391" fmla="*/ 1156201 w 1319413"/>
                    <a:gd name="connsiteY391" fmla="*/ 191711 h 192118"/>
                    <a:gd name="connsiteX392" fmla="*/ 1156201 w 1319413"/>
                    <a:gd name="connsiteY392" fmla="*/ 192118 h 192118"/>
                    <a:gd name="connsiteX393" fmla="*/ 1132241 w 1319413"/>
                    <a:gd name="connsiteY393" fmla="*/ 192118 h 192118"/>
                    <a:gd name="connsiteX394" fmla="*/ 1132241 w 1319413"/>
                    <a:gd name="connsiteY394" fmla="*/ 191711 h 192118"/>
                    <a:gd name="connsiteX395" fmla="*/ 1104735 w 1319413"/>
                    <a:gd name="connsiteY395" fmla="*/ 191711 h 192118"/>
                    <a:gd name="connsiteX396" fmla="*/ 1104735 w 1319413"/>
                    <a:gd name="connsiteY396" fmla="*/ 192118 h 192118"/>
                    <a:gd name="connsiteX397" fmla="*/ 1080776 w 1319413"/>
                    <a:gd name="connsiteY397" fmla="*/ 192118 h 192118"/>
                    <a:gd name="connsiteX398" fmla="*/ 1080776 w 1319413"/>
                    <a:gd name="connsiteY398" fmla="*/ 191711 h 192118"/>
                    <a:gd name="connsiteX399" fmla="*/ 1053270 w 1319413"/>
                    <a:gd name="connsiteY399" fmla="*/ 191711 h 192118"/>
                    <a:gd name="connsiteX400" fmla="*/ 1053270 w 1319413"/>
                    <a:gd name="connsiteY400" fmla="*/ 192118 h 192118"/>
                    <a:gd name="connsiteX401" fmla="*/ 1029310 w 1319413"/>
                    <a:gd name="connsiteY401" fmla="*/ 192118 h 192118"/>
                    <a:gd name="connsiteX402" fmla="*/ 1029310 w 1319413"/>
                    <a:gd name="connsiteY402" fmla="*/ 191711 h 192118"/>
                    <a:gd name="connsiteX403" fmla="*/ 1001805 w 1319413"/>
                    <a:gd name="connsiteY403" fmla="*/ 191711 h 192118"/>
                    <a:gd name="connsiteX404" fmla="*/ 1001805 w 1319413"/>
                    <a:gd name="connsiteY404" fmla="*/ 192118 h 192118"/>
                    <a:gd name="connsiteX405" fmla="*/ 977845 w 1319413"/>
                    <a:gd name="connsiteY405" fmla="*/ 192118 h 192118"/>
                    <a:gd name="connsiteX406" fmla="*/ 977845 w 1319413"/>
                    <a:gd name="connsiteY406" fmla="*/ 191711 h 192118"/>
                    <a:gd name="connsiteX407" fmla="*/ 950340 w 1319413"/>
                    <a:gd name="connsiteY407" fmla="*/ 191711 h 192118"/>
                    <a:gd name="connsiteX408" fmla="*/ 950340 w 1319413"/>
                    <a:gd name="connsiteY408" fmla="*/ 192118 h 192118"/>
                    <a:gd name="connsiteX409" fmla="*/ 926380 w 1319413"/>
                    <a:gd name="connsiteY409" fmla="*/ 192118 h 192118"/>
                    <a:gd name="connsiteX410" fmla="*/ 926380 w 1319413"/>
                    <a:gd name="connsiteY410" fmla="*/ 191711 h 192118"/>
                    <a:gd name="connsiteX411" fmla="*/ 898874 w 1319413"/>
                    <a:gd name="connsiteY411" fmla="*/ 191711 h 192118"/>
                    <a:gd name="connsiteX412" fmla="*/ 898874 w 1319413"/>
                    <a:gd name="connsiteY412" fmla="*/ 192118 h 192118"/>
                    <a:gd name="connsiteX413" fmla="*/ 874914 w 1319413"/>
                    <a:gd name="connsiteY413" fmla="*/ 192118 h 192118"/>
                    <a:gd name="connsiteX414" fmla="*/ 874914 w 1319413"/>
                    <a:gd name="connsiteY414" fmla="*/ 191711 h 192118"/>
                    <a:gd name="connsiteX415" fmla="*/ 847409 w 1319413"/>
                    <a:gd name="connsiteY415" fmla="*/ 191711 h 192118"/>
                    <a:gd name="connsiteX416" fmla="*/ 847409 w 1319413"/>
                    <a:gd name="connsiteY416" fmla="*/ 192118 h 192118"/>
                    <a:gd name="connsiteX417" fmla="*/ 823448 w 1319413"/>
                    <a:gd name="connsiteY417" fmla="*/ 192118 h 192118"/>
                    <a:gd name="connsiteX418" fmla="*/ 823448 w 1319413"/>
                    <a:gd name="connsiteY418" fmla="*/ 191711 h 192118"/>
                    <a:gd name="connsiteX419" fmla="*/ 795943 w 1319413"/>
                    <a:gd name="connsiteY419" fmla="*/ 191711 h 192118"/>
                    <a:gd name="connsiteX420" fmla="*/ 795943 w 1319413"/>
                    <a:gd name="connsiteY420" fmla="*/ 192118 h 192118"/>
                    <a:gd name="connsiteX421" fmla="*/ 771983 w 1319413"/>
                    <a:gd name="connsiteY421" fmla="*/ 192118 h 192118"/>
                    <a:gd name="connsiteX422" fmla="*/ 771983 w 1319413"/>
                    <a:gd name="connsiteY422" fmla="*/ 191711 h 192118"/>
                    <a:gd name="connsiteX423" fmla="*/ 744477 w 1319413"/>
                    <a:gd name="connsiteY423" fmla="*/ 191711 h 192118"/>
                    <a:gd name="connsiteX424" fmla="*/ 744477 w 1319413"/>
                    <a:gd name="connsiteY424" fmla="*/ 192118 h 192118"/>
                    <a:gd name="connsiteX425" fmla="*/ 720517 w 1319413"/>
                    <a:gd name="connsiteY425" fmla="*/ 192118 h 192118"/>
                    <a:gd name="connsiteX426" fmla="*/ 720517 w 1319413"/>
                    <a:gd name="connsiteY426" fmla="*/ 191711 h 192118"/>
                    <a:gd name="connsiteX427" fmla="*/ 693012 w 1319413"/>
                    <a:gd name="connsiteY427" fmla="*/ 191711 h 192118"/>
                    <a:gd name="connsiteX428" fmla="*/ 693012 w 1319413"/>
                    <a:gd name="connsiteY428" fmla="*/ 192118 h 192118"/>
                    <a:gd name="connsiteX429" fmla="*/ 669052 w 1319413"/>
                    <a:gd name="connsiteY429" fmla="*/ 192118 h 192118"/>
                    <a:gd name="connsiteX430" fmla="*/ 669052 w 1319413"/>
                    <a:gd name="connsiteY430" fmla="*/ 191711 h 192118"/>
                    <a:gd name="connsiteX431" fmla="*/ 641546 w 1319413"/>
                    <a:gd name="connsiteY431" fmla="*/ 191711 h 192118"/>
                    <a:gd name="connsiteX432" fmla="*/ 641546 w 1319413"/>
                    <a:gd name="connsiteY432" fmla="*/ 192118 h 192118"/>
                    <a:gd name="connsiteX433" fmla="*/ 617586 w 1319413"/>
                    <a:gd name="connsiteY433" fmla="*/ 192118 h 192118"/>
                    <a:gd name="connsiteX434" fmla="*/ 617586 w 1319413"/>
                    <a:gd name="connsiteY434" fmla="*/ 191711 h 192118"/>
                    <a:gd name="connsiteX435" fmla="*/ 590081 w 1319413"/>
                    <a:gd name="connsiteY435" fmla="*/ 191711 h 192118"/>
                    <a:gd name="connsiteX436" fmla="*/ 590081 w 1319413"/>
                    <a:gd name="connsiteY436" fmla="*/ 192118 h 192118"/>
                    <a:gd name="connsiteX437" fmla="*/ 566121 w 1319413"/>
                    <a:gd name="connsiteY437" fmla="*/ 192118 h 192118"/>
                    <a:gd name="connsiteX438" fmla="*/ 566121 w 1319413"/>
                    <a:gd name="connsiteY438" fmla="*/ 191711 h 192118"/>
                    <a:gd name="connsiteX439" fmla="*/ 538615 w 1319413"/>
                    <a:gd name="connsiteY439" fmla="*/ 191711 h 192118"/>
                    <a:gd name="connsiteX440" fmla="*/ 538615 w 1319413"/>
                    <a:gd name="connsiteY440" fmla="*/ 192118 h 192118"/>
                    <a:gd name="connsiteX441" fmla="*/ 514654 w 1319413"/>
                    <a:gd name="connsiteY441" fmla="*/ 192118 h 192118"/>
                    <a:gd name="connsiteX442" fmla="*/ 514654 w 1319413"/>
                    <a:gd name="connsiteY442" fmla="*/ 191711 h 192118"/>
                    <a:gd name="connsiteX443" fmla="*/ 487149 w 1319413"/>
                    <a:gd name="connsiteY443" fmla="*/ 191711 h 192118"/>
                    <a:gd name="connsiteX444" fmla="*/ 487149 w 1319413"/>
                    <a:gd name="connsiteY444" fmla="*/ 192118 h 192118"/>
                    <a:gd name="connsiteX445" fmla="*/ 463189 w 1319413"/>
                    <a:gd name="connsiteY445" fmla="*/ 192118 h 192118"/>
                    <a:gd name="connsiteX446" fmla="*/ 463189 w 1319413"/>
                    <a:gd name="connsiteY446" fmla="*/ 191711 h 192118"/>
                    <a:gd name="connsiteX447" fmla="*/ 435683 w 1319413"/>
                    <a:gd name="connsiteY447" fmla="*/ 191711 h 192118"/>
                    <a:gd name="connsiteX448" fmla="*/ 435683 w 1319413"/>
                    <a:gd name="connsiteY448" fmla="*/ 192118 h 192118"/>
                    <a:gd name="connsiteX449" fmla="*/ 411724 w 1319413"/>
                    <a:gd name="connsiteY449" fmla="*/ 192118 h 192118"/>
                    <a:gd name="connsiteX450" fmla="*/ 411724 w 1319413"/>
                    <a:gd name="connsiteY450" fmla="*/ 191711 h 192118"/>
                    <a:gd name="connsiteX451" fmla="*/ 384218 w 1319413"/>
                    <a:gd name="connsiteY451" fmla="*/ 191711 h 192118"/>
                    <a:gd name="connsiteX452" fmla="*/ 384218 w 1319413"/>
                    <a:gd name="connsiteY452" fmla="*/ 192118 h 192118"/>
                    <a:gd name="connsiteX453" fmla="*/ 360258 w 1319413"/>
                    <a:gd name="connsiteY453" fmla="*/ 192118 h 192118"/>
                    <a:gd name="connsiteX454" fmla="*/ 360258 w 1319413"/>
                    <a:gd name="connsiteY454" fmla="*/ 191711 h 192118"/>
                    <a:gd name="connsiteX455" fmla="*/ 332752 w 1319413"/>
                    <a:gd name="connsiteY455" fmla="*/ 191711 h 192118"/>
                    <a:gd name="connsiteX456" fmla="*/ 332752 w 1319413"/>
                    <a:gd name="connsiteY456" fmla="*/ 192118 h 192118"/>
                    <a:gd name="connsiteX457" fmla="*/ 308793 w 1319413"/>
                    <a:gd name="connsiteY457" fmla="*/ 192118 h 192118"/>
                    <a:gd name="connsiteX458" fmla="*/ 308793 w 1319413"/>
                    <a:gd name="connsiteY458" fmla="*/ 191711 h 192118"/>
                    <a:gd name="connsiteX459" fmla="*/ 281287 w 1319413"/>
                    <a:gd name="connsiteY459" fmla="*/ 191711 h 192118"/>
                    <a:gd name="connsiteX460" fmla="*/ 281287 w 1319413"/>
                    <a:gd name="connsiteY460" fmla="*/ 192118 h 192118"/>
                    <a:gd name="connsiteX461" fmla="*/ 257327 w 1319413"/>
                    <a:gd name="connsiteY461" fmla="*/ 192118 h 192118"/>
                    <a:gd name="connsiteX462" fmla="*/ 257327 w 1319413"/>
                    <a:gd name="connsiteY462" fmla="*/ 191711 h 192118"/>
                    <a:gd name="connsiteX463" fmla="*/ 229821 w 1319413"/>
                    <a:gd name="connsiteY463" fmla="*/ 191711 h 192118"/>
                    <a:gd name="connsiteX464" fmla="*/ 229821 w 1319413"/>
                    <a:gd name="connsiteY464" fmla="*/ 192118 h 192118"/>
                    <a:gd name="connsiteX465" fmla="*/ 205861 w 1319413"/>
                    <a:gd name="connsiteY465" fmla="*/ 192118 h 192118"/>
                    <a:gd name="connsiteX466" fmla="*/ 205861 w 1319413"/>
                    <a:gd name="connsiteY466" fmla="*/ 191711 h 192118"/>
                    <a:gd name="connsiteX467" fmla="*/ 178356 w 1319413"/>
                    <a:gd name="connsiteY467" fmla="*/ 191711 h 192118"/>
                    <a:gd name="connsiteX468" fmla="*/ 178356 w 1319413"/>
                    <a:gd name="connsiteY468" fmla="*/ 192118 h 192118"/>
                    <a:gd name="connsiteX469" fmla="*/ 154396 w 1319413"/>
                    <a:gd name="connsiteY469" fmla="*/ 192118 h 192118"/>
                    <a:gd name="connsiteX470" fmla="*/ 154396 w 1319413"/>
                    <a:gd name="connsiteY470" fmla="*/ 191711 h 192118"/>
                    <a:gd name="connsiteX471" fmla="*/ 126891 w 1319413"/>
                    <a:gd name="connsiteY471" fmla="*/ 191711 h 192118"/>
                    <a:gd name="connsiteX472" fmla="*/ 126891 w 1319413"/>
                    <a:gd name="connsiteY472" fmla="*/ 192118 h 192118"/>
                    <a:gd name="connsiteX473" fmla="*/ 102931 w 1319413"/>
                    <a:gd name="connsiteY473" fmla="*/ 192118 h 192118"/>
                    <a:gd name="connsiteX474" fmla="*/ 102931 w 1319413"/>
                    <a:gd name="connsiteY474" fmla="*/ 191711 h 192118"/>
                    <a:gd name="connsiteX475" fmla="*/ 75425 w 1319413"/>
                    <a:gd name="connsiteY475" fmla="*/ 191711 h 192118"/>
                    <a:gd name="connsiteX476" fmla="*/ 75425 w 1319413"/>
                    <a:gd name="connsiteY476" fmla="*/ 192118 h 192118"/>
                    <a:gd name="connsiteX477" fmla="*/ 51465 w 1319413"/>
                    <a:gd name="connsiteY477" fmla="*/ 192118 h 192118"/>
                    <a:gd name="connsiteX478" fmla="*/ 51465 w 1319413"/>
                    <a:gd name="connsiteY478" fmla="*/ 191711 h 192118"/>
                    <a:gd name="connsiteX479" fmla="*/ 23960 w 1319413"/>
                    <a:gd name="connsiteY479" fmla="*/ 191711 h 192118"/>
                    <a:gd name="connsiteX480" fmla="*/ 23960 w 1319413"/>
                    <a:gd name="connsiteY480" fmla="*/ 192118 h 192118"/>
                    <a:gd name="connsiteX481" fmla="*/ 0 w 1319413"/>
                    <a:gd name="connsiteY481" fmla="*/ 192118 h 192118"/>
                    <a:gd name="connsiteX482" fmla="*/ 0 w 1319413"/>
                    <a:gd name="connsiteY482" fmla="*/ 5528 h 192118"/>
                    <a:gd name="connsiteX483" fmla="*/ 11980 w 1319413"/>
                    <a:gd name="connsiteY483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9413 w 1319413"/>
                    <a:gd name="connsiteY377" fmla="*/ 191711 h 192118"/>
                    <a:gd name="connsiteX378" fmla="*/ 1310595 w 1319413"/>
                    <a:gd name="connsiteY378" fmla="*/ 191711 h 192118"/>
                    <a:gd name="connsiteX379" fmla="*/ 1310595 w 1319413"/>
                    <a:gd name="connsiteY379" fmla="*/ 192118 h 192118"/>
                    <a:gd name="connsiteX380" fmla="*/ 1286635 w 1319413"/>
                    <a:gd name="connsiteY380" fmla="*/ 192118 h 192118"/>
                    <a:gd name="connsiteX381" fmla="*/ 1286635 w 1319413"/>
                    <a:gd name="connsiteY381" fmla="*/ 191711 h 192118"/>
                    <a:gd name="connsiteX382" fmla="*/ 1259129 w 1319413"/>
                    <a:gd name="connsiteY382" fmla="*/ 191711 h 192118"/>
                    <a:gd name="connsiteX383" fmla="*/ 1259129 w 1319413"/>
                    <a:gd name="connsiteY383" fmla="*/ 192118 h 192118"/>
                    <a:gd name="connsiteX384" fmla="*/ 1235169 w 1319413"/>
                    <a:gd name="connsiteY384" fmla="*/ 192118 h 192118"/>
                    <a:gd name="connsiteX385" fmla="*/ 1235169 w 1319413"/>
                    <a:gd name="connsiteY385" fmla="*/ 191711 h 192118"/>
                    <a:gd name="connsiteX386" fmla="*/ 1207666 w 1319413"/>
                    <a:gd name="connsiteY386" fmla="*/ 191711 h 192118"/>
                    <a:gd name="connsiteX387" fmla="*/ 1207666 w 1319413"/>
                    <a:gd name="connsiteY387" fmla="*/ 192118 h 192118"/>
                    <a:gd name="connsiteX388" fmla="*/ 1183706 w 1319413"/>
                    <a:gd name="connsiteY388" fmla="*/ 192118 h 192118"/>
                    <a:gd name="connsiteX389" fmla="*/ 1183706 w 1319413"/>
                    <a:gd name="connsiteY389" fmla="*/ 191711 h 192118"/>
                    <a:gd name="connsiteX390" fmla="*/ 1156201 w 1319413"/>
                    <a:gd name="connsiteY390" fmla="*/ 191711 h 192118"/>
                    <a:gd name="connsiteX391" fmla="*/ 1156201 w 1319413"/>
                    <a:gd name="connsiteY391" fmla="*/ 192118 h 192118"/>
                    <a:gd name="connsiteX392" fmla="*/ 1132241 w 1319413"/>
                    <a:gd name="connsiteY392" fmla="*/ 192118 h 192118"/>
                    <a:gd name="connsiteX393" fmla="*/ 1132241 w 1319413"/>
                    <a:gd name="connsiteY393" fmla="*/ 191711 h 192118"/>
                    <a:gd name="connsiteX394" fmla="*/ 1104735 w 1319413"/>
                    <a:gd name="connsiteY394" fmla="*/ 191711 h 192118"/>
                    <a:gd name="connsiteX395" fmla="*/ 1104735 w 1319413"/>
                    <a:gd name="connsiteY395" fmla="*/ 192118 h 192118"/>
                    <a:gd name="connsiteX396" fmla="*/ 1080776 w 1319413"/>
                    <a:gd name="connsiteY396" fmla="*/ 192118 h 192118"/>
                    <a:gd name="connsiteX397" fmla="*/ 1080776 w 1319413"/>
                    <a:gd name="connsiteY397" fmla="*/ 191711 h 192118"/>
                    <a:gd name="connsiteX398" fmla="*/ 1053270 w 1319413"/>
                    <a:gd name="connsiteY398" fmla="*/ 191711 h 192118"/>
                    <a:gd name="connsiteX399" fmla="*/ 1053270 w 1319413"/>
                    <a:gd name="connsiteY399" fmla="*/ 192118 h 192118"/>
                    <a:gd name="connsiteX400" fmla="*/ 1029310 w 1319413"/>
                    <a:gd name="connsiteY400" fmla="*/ 192118 h 192118"/>
                    <a:gd name="connsiteX401" fmla="*/ 1029310 w 1319413"/>
                    <a:gd name="connsiteY401" fmla="*/ 191711 h 192118"/>
                    <a:gd name="connsiteX402" fmla="*/ 1001805 w 1319413"/>
                    <a:gd name="connsiteY402" fmla="*/ 191711 h 192118"/>
                    <a:gd name="connsiteX403" fmla="*/ 1001805 w 1319413"/>
                    <a:gd name="connsiteY403" fmla="*/ 192118 h 192118"/>
                    <a:gd name="connsiteX404" fmla="*/ 977845 w 1319413"/>
                    <a:gd name="connsiteY404" fmla="*/ 192118 h 192118"/>
                    <a:gd name="connsiteX405" fmla="*/ 977845 w 1319413"/>
                    <a:gd name="connsiteY405" fmla="*/ 191711 h 192118"/>
                    <a:gd name="connsiteX406" fmla="*/ 950340 w 1319413"/>
                    <a:gd name="connsiteY406" fmla="*/ 191711 h 192118"/>
                    <a:gd name="connsiteX407" fmla="*/ 950340 w 1319413"/>
                    <a:gd name="connsiteY407" fmla="*/ 192118 h 192118"/>
                    <a:gd name="connsiteX408" fmla="*/ 926380 w 1319413"/>
                    <a:gd name="connsiteY408" fmla="*/ 192118 h 192118"/>
                    <a:gd name="connsiteX409" fmla="*/ 926380 w 1319413"/>
                    <a:gd name="connsiteY409" fmla="*/ 191711 h 192118"/>
                    <a:gd name="connsiteX410" fmla="*/ 898874 w 1319413"/>
                    <a:gd name="connsiteY410" fmla="*/ 191711 h 192118"/>
                    <a:gd name="connsiteX411" fmla="*/ 898874 w 1319413"/>
                    <a:gd name="connsiteY411" fmla="*/ 192118 h 192118"/>
                    <a:gd name="connsiteX412" fmla="*/ 874914 w 1319413"/>
                    <a:gd name="connsiteY412" fmla="*/ 192118 h 192118"/>
                    <a:gd name="connsiteX413" fmla="*/ 874914 w 1319413"/>
                    <a:gd name="connsiteY413" fmla="*/ 191711 h 192118"/>
                    <a:gd name="connsiteX414" fmla="*/ 847409 w 1319413"/>
                    <a:gd name="connsiteY414" fmla="*/ 191711 h 192118"/>
                    <a:gd name="connsiteX415" fmla="*/ 847409 w 1319413"/>
                    <a:gd name="connsiteY415" fmla="*/ 192118 h 192118"/>
                    <a:gd name="connsiteX416" fmla="*/ 823448 w 1319413"/>
                    <a:gd name="connsiteY416" fmla="*/ 192118 h 192118"/>
                    <a:gd name="connsiteX417" fmla="*/ 823448 w 1319413"/>
                    <a:gd name="connsiteY417" fmla="*/ 191711 h 192118"/>
                    <a:gd name="connsiteX418" fmla="*/ 795943 w 1319413"/>
                    <a:gd name="connsiteY418" fmla="*/ 191711 h 192118"/>
                    <a:gd name="connsiteX419" fmla="*/ 795943 w 1319413"/>
                    <a:gd name="connsiteY419" fmla="*/ 192118 h 192118"/>
                    <a:gd name="connsiteX420" fmla="*/ 771983 w 1319413"/>
                    <a:gd name="connsiteY420" fmla="*/ 192118 h 192118"/>
                    <a:gd name="connsiteX421" fmla="*/ 771983 w 1319413"/>
                    <a:gd name="connsiteY421" fmla="*/ 191711 h 192118"/>
                    <a:gd name="connsiteX422" fmla="*/ 744477 w 1319413"/>
                    <a:gd name="connsiteY422" fmla="*/ 191711 h 192118"/>
                    <a:gd name="connsiteX423" fmla="*/ 744477 w 1319413"/>
                    <a:gd name="connsiteY423" fmla="*/ 192118 h 192118"/>
                    <a:gd name="connsiteX424" fmla="*/ 720517 w 1319413"/>
                    <a:gd name="connsiteY424" fmla="*/ 192118 h 192118"/>
                    <a:gd name="connsiteX425" fmla="*/ 720517 w 1319413"/>
                    <a:gd name="connsiteY425" fmla="*/ 191711 h 192118"/>
                    <a:gd name="connsiteX426" fmla="*/ 693012 w 1319413"/>
                    <a:gd name="connsiteY426" fmla="*/ 191711 h 192118"/>
                    <a:gd name="connsiteX427" fmla="*/ 693012 w 1319413"/>
                    <a:gd name="connsiteY427" fmla="*/ 192118 h 192118"/>
                    <a:gd name="connsiteX428" fmla="*/ 669052 w 1319413"/>
                    <a:gd name="connsiteY428" fmla="*/ 192118 h 192118"/>
                    <a:gd name="connsiteX429" fmla="*/ 669052 w 1319413"/>
                    <a:gd name="connsiteY429" fmla="*/ 191711 h 192118"/>
                    <a:gd name="connsiteX430" fmla="*/ 641546 w 1319413"/>
                    <a:gd name="connsiteY430" fmla="*/ 191711 h 192118"/>
                    <a:gd name="connsiteX431" fmla="*/ 641546 w 1319413"/>
                    <a:gd name="connsiteY431" fmla="*/ 192118 h 192118"/>
                    <a:gd name="connsiteX432" fmla="*/ 617586 w 1319413"/>
                    <a:gd name="connsiteY432" fmla="*/ 192118 h 192118"/>
                    <a:gd name="connsiteX433" fmla="*/ 617586 w 1319413"/>
                    <a:gd name="connsiteY433" fmla="*/ 191711 h 192118"/>
                    <a:gd name="connsiteX434" fmla="*/ 590081 w 1319413"/>
                    <a:gd name="connsiteY434" fmla="*/ 191711 h 192118"/>
                    <a:gd name="connsiteX435" fmla="*/ 590081 w 1319413"/>
                    <a:gd name="connsiteY435" fmla="*/ 192118 h 192118"/>
                    <a:gd name="connsiteX436" fmla="*/ 566121 w 1319413"/>
                    <a:gd name="connsiteY436" fmla="*/ 192118 h 192118"/>
                    <a:gd name="connsiteX437" fmla="*/ 566121 w 1319413"/>
                    <a:gd name="connsiteY437" fmla="*/ 191711 h 192118"/>
                    <a:gd name="connsiteX438" fmla="*/ 538615 w 1319413"/>
                    <a:gd name="connsiteY438" fmla="*/ 191711 h 192118"/>
                    <a:gd name="connsiteX439" fmla="*/ 538615 w 1319413"/>
                    <a:gd name="connsiteY439" fmla="*/ 192118 h 192118"/>
                    <a:gd name="connsiteX440" fmla="*/ 514654 w 1319413"/>
                    <a:gd name="connsiteY440" fmla="*/ 192118 h 192118"/>
                    <a:gd name="connsiteX441" fmla="*/ 514654 w 1319413"/>
                    <a:gd name="connsiteY441" fmla="*/ 191711 h 192118"/>
                    <a:gd name="connsiteX442" fmla="*/ 487149 w 1319413"/>
                    <a:gd name="connsiteY442" fmla="*/ 191711 h 192118"/>
                    <a:gd name="connsiteX443" fmla="*/ 487149 w 1319413"/>
                    <a:gd name="connsiteY443" fmla="*/ 192118 h 192118"/>
                    <a:gd name="connsiteX444" fmla="*/ 463189 w 1319413"/>
                    <a:gd name="connsiteY444" fmla="*/ 192118 h 192118"/>
                    <a:gd name="connsiteX445" fmla="*/ 463189 w 1319413"/>
                    <a:gd name="connsiteY445" fmla="*/ 191711 h 192118"/>
                    <a:gd name="connsiteX446" fmla="*/ 435683 w 1319413"/>
                    <a:gd name="connsiteY446" fmla="*/ 191711 h 192118"/>
                    <a:gd name="connsiteX447" fmla="*/ 435683 w 1319413"/>
                    <a:gd name="connsiteY447" fmla="*/ 192118 h 192118"/>
                    <a:gd name="connsiteX448" fmla="*/ 411724 w 1319413"/>
                    <a:gd name="connsiteY448" fmla="*/ 192118 h 192118"/>
                    <a:gd name="connsiteX449" fmla="*/ 411724 w 1319413"/>
                    <a:gd name="connsiteY449" fmla="*/ 191711 h 192118"/>
                    <a:gd name="connsiteX450" fmla="*/ 384218 w 1319413"/>
                    <a:gd name="connsiteY450" fmla="*/ 191711 h 192118"/>
                    <a:gd name="connsiteX451" fmla="*/ 384218 w 1319413"/>
                    <a:gd name="connsiteY451" fmla="*/ 192118 h 192118"/>
                    <a:gd name="connsiteX452" fmla="*/ 360258 w 1319413"/>
                    <a:gd name="connsiteY452" fmla="*/ 192118 h 192118"/>
                    <a:gd name="connsiteX453" fmla="*/ 360258 w 1319413"/>
                    <a:gd name="connsiteY453" fmla="*/ 191711 h 192118"/>
                    <a:gd name="connsiteX454" fmla="*/ 332752 w 1319413"/>
                    <a:gd name="connsiteY454" fmla="*/ 191711 h 192118"/>
                    <a:gd name="connsiteX455" fmla="*/ 332752 w 1319413"/>
                    <a:gd name="connsiteY455" fmla="*/ 192118 h 192118"/>
                    <a:gd name="connsiteX456" fmla="*/ 308793 w 1319413"/>
                    <a:gd name="connsiteY456" fmla="*/ 192118 h 192118"/>
                    <a:gd name="connsiteX457" fmla="*/ 308793 w 1319413"/>
                    <a:gd name="connsiteY457" fmla="*/ 191711 h 192118"/>
                    <a:gd name="connsiteX458" fmla="*/ 281287 w 1319413"/>
                    <a:gd name="connsiteY458" fmla="*/ 191711 h 192118"/>
                    <a:gd name="connsiteX459" fmla="*/ 281287 w 1319413"/>
                    <a:gd name="connsiteY459" fmla="*/ 192118 h 192118"/>
                    <a:gd name="connsiteX460" fmla="*/ 257327 w 1319413"/>
                    <a:gd name="connsiteY460" fmla="*/ 192118 h 192118"/>
                    <a:gd name="connsiteX461" fmla="*/ 257327 w 1319413"/>
                    <a:gd name="connsiteY461" fmla="*/ 191711 h 192118"/>
                    <a:gd name="connsiteX462" fmla="*/ 229821 w 1319413"/>
                    <a:gd name="connsiteY462" fmla="*/ 191711 h 192118"/>
                    <a:gd name="connsiteX463" fmla="*/ 229821 w 1319413"/>
                    <a:gd name="connsiteY463" fmla="*/ 192118 h 192118"/>
                    <a:gd name="connsiteX464" fmla="*/ 205861 w 1319413"/>
                    <a:gd name="connsiteY464" fmla="*/ 192118 h 192118"/>
                    <a:gd name="connsiteX465" fmla="*/ 205861 w 1319413"/>
                    <a:gd name="connsiteY465" fmla="*/ 191711 h 192118"/>
                    <a:gd name="connsiteX466" fmla="*/ 178356 w 1319413"/>
                    <a:gd name="connsiteY466" fmla="*/ 191711 h 192118"/>
                    <a:gd name="connsiteX467" fmla="*/ 178356 w 1319413"/>
                    <a:gd name="connsiteY467" fmla="*/ 192118 h 192118"/>
                    <a:gd name="connsiteX468" fmla="*/ 154396 w 1319413"/>
                    <a:gd name="connsiteY468" fmla="*/ 192118 h 192118"/>
                    <a:gd name="connsiteX469" fmla="*/ 154396 w 1319413"/>
                    <a:gd name="connsiteY469" fmla="*/ 191711 h 192118"/>
                    <a:gd name="connsiteX470" fmla="*/ 126891 w 1319413"/>
                    <a:gd name="connsiteY470" fmla="*/ 191711 h 192118"/>
                    <a:gd name="connsiteX471" fmla="*/ 126891 w 1319413"/>
                    <a:gd name="connsiteY471" fmla="*/ 192118 h 192118"/>
                    <a:gd name="connsiteX472" fmla="*/ 102931 w 1319413"/>
                    <a:gd name="connsiteY472" fmla="*/ 192118 h 192118"/>
                    <a:gd name="connsiteX473" fmla="*/ 102931 w 1319413"/>
                    <a:gd name="connsiteY473" fmla="*/ 191711 h 192118"/>
                    <a:gd name="connsiteX474" fmla="*/ 75425 w 1319413"/>
                    <a:gd name="connsiteY474" fmla="*/ 191711 h 192118"/>
                    <a:gd name="connsiteX475" fmla="*/ 75425 w 1319413"/>
                    <a:gd name="connsiteY475" fmla="*/ 192118 h 192118"/>
                    <a:gd name="connsiteX476" fmla="*/ 51465 w 1319413"/>
                    <a:gd name="connsiteY476" fmla="*/ 192118 h 192118"/>
                    <a:gd name="connsiteX477" fmla="*/ 51465 w 1319413"/>
                    <a:gd name="connsiteY477" fmla="*/ 191711 h 192118"/>
                    <a:gd name="connsiteX478" fmla="*/ 23960 w 1319413"/>
                    <a:gd name="connsiteY478" fmla="*/ 191711 h 192118"/>
                    <a:gd name="connsiteX479" fmla="*/ 23960 w 1319413"/>
                    <a:gd name="connsiteY479" fmla="*/ 192118 h 192118"/>
                    <a:gd name="connsiteX480" fmla="*/ 0 w 1319413"/>
                    <a:gd name="connsiteY480" fmla="*/ 192118 h 192118"/>
                    <a:gd name="connsiteX481" fmla="*/ 0 w 1319413"/>
                    <a:gd name="connsiteY481" fmla="*/ 5528 h 192118"/>
                    <a:gd name="connsiteX482" fmla="*/ 11980 w 1319413"/>
                    <a:gd name="connsiteY482" fmla="*/ 0 h 192118"/>
                    <a:gd name="connsiteX0" fmla="*/ 1259129 w 1319413"/>
                    <a:gd name="connsiteY0" fmla="*/ 90321 h 192118"/>
                    <a:gd name="connsiteX1" fmla="*/ 1259129 w 1319413"/>
                    <a:gd name="connsiteY1" fmla="*/ 173811 h 192118"/>
                    <a:gd name="connsiteX2" fmla="*/ 1286635 w 1319413"/>
                    <a:gd name="connsiteY2" fmla="*/ 173811 h 192118"/>
                    <a:gd name="connsiteX3" fmla="*/ 1286635 w 1319413"/>
                    <a:gd name="connsiteY3" fmla="*/ 90321 h 192118"/>
                    <a:gd name="connsiteX4" fmla="*/ 1259129 w 1319413"/>
                    <a:gd name="connsiteY4" fmla="*/ 90321 h 192118"/>
                    <a:gd name="connsiteX5" fmla="*/ 1207666 w 1319413"/>
                    <a:gd name="connsiteY5" fmla="*/ 90321 h 192118"/>
                    <a:gd name="connsiteX6" fmla="*/ 1207666 w 1319413"/>
                    <a:gd name="connsiteY6" fmla="*/ 173811 h 192118"/>
                    <a:gd name="connsiteX7" fmla="*/ 1235169 w 1319413"/>
                    <a:gd name="connsiteY7" fmla="*/ 173811 h 192118"/>
                    <a:gd name="connsiteX8" fmla="*/ 1235169 w 1319413"/>
                    <a:gd name="connsiteY8" fmla="*/ 90321 h 192118"/>
                    <a:gd name="connsiteX9" fmla="*/ 1207666 w 1319413"/>
                    <a:gd name="connsiteY9" fmla="*/ 90321 h 192118"/>
                    <a:gd name="connsiteX10" fmla="*/ 1156201 w 1319413"/>
                    <a:gd name="connsiteY10" fmla="*/ 90321 h 192118"/>
                    <a:gd name="connsiteX11" fmla="*/ 1156201 w 1319413"/>
                    <a:gd name="connsiteY11" fmla="*/ 173811 h 192118"/>
                    <a:gd name="connsiteX12" fmla="*/ 1183706 w 1319413"/>
                    <a:gd name="connsiteY12" fmla="*/ 173811 h 192118"/>
                    <a:gd name="connsiteX13" fmla="*/ 1183706 w 1319413"/>
                    <a:gd name="connsiteY13" fmla="*/ 90321 h 192118"/>
                    <a:gd name="connsiteX14" fmla="*/ 1156201 w 1319413"/>
                    <a:gd name="connsiteY14" fmla="*/ 90321 h 192118"/>
                    <a:gd name="connsiteX15" fmla="*/ 1104735 w 1319413"/>
                    <a:gd name="connsiteY15" fmla="*/ 90321 h 192118"/>
                    <a:gd name="connsiteX16" fmla="*/ 1104735 w 1319413"/>
                    <a:gd name="connsiteY16" fmla="*/ 173811 h 192118"/>
                    <a:gd name="connsiteX17" fmla="*/ 1132241 w 1319413"/>
                    <a:gd name="connsiteY17" fmla="*/ 173811 h 192118"/>
                    <a:gd name="connsiteX18" fmla="*/ 1132241 w 1319413"/>
                    <a:gd name="connsiteY18" fmla="*/ 90321 h 192118"/>
                    <a:gd name="connsiteX19" fmla="*/ 1104735 w 1319413"/>
                    <a:gd name="connsiteY19" fmla="*/ 90321 h 192118"/>
                    <a:gd name="connsiteX20" fmla="*/ 1053270 w 1319413"/>
                    <a:gd name="connsiteY20" fmla="*/ 90321 h 192118"/>
                    <a:gd name="connsiteX21" fmla="*/ 1053270 w 1319413"/>
                    <a:gd name="connsiteY21" fmla="*/ 173811 h 192118"/>
                    <a:gd name="connsiteX22" fmla="*/ 1080776 w 1319413"/>
                    <a:gd name="connsiteY22" fmla="*/ 173811 h 192118"/>
                    <a:gd name="connsiteX23" fmla="*/ 1080776 w 1319413"/>
                    <a:gd name="connsiteY23" fmla="*/ 90321 h 192118"/>
                    <a:gd name="connsiteX24" fmla="*/ 1053270 w 1319413"/>
                    <a:gd name="connsiteY24" fmla="*/ 90321 h 192118"/>
                    <a:gd name="connsiteX25" fmla="*/ 1001805 w 1319413"/>
                    <a:gd name="connsiteY25" fmla="*/ 90321 h 192118"/>
                    <a:gd name="connsiteX26" fmla="*/ 1001805 w 1319413"/>
                    <a:gd name="connsiteY26" fmla="*/ 173811 h 192118"/>
                    <a:gd name="connsiteX27" fmla="*/ 1029310 w 1319413"/>
                    <a:gd name="connsiteY27" fmla="*/ 173811 h 192118"/>
                    <a:gd name="connsiteX28" fmla="*/ 1029310 w 1319413"/>
                    <a:gd name="connsiteY28" fmla="*/ 90321 h 192118"/>
                    <a:gd name="connsiteX29" fmla="*/ 1001805 w 1319413"/>
                    <a:gd name="connsiteY29" fmla="*/ 90321 h 192118"/>
                    <a:gd name="connsiteX30" fmla="*/ 950340 w 1319413"/>
                    <a:gd name="connsiteY30" fmla="*/ 90321 h 192118"/>
                    <a:gd name="connsiteX31" fmla="*/ 950340 w 1319413"/>
                    <a:gd name="connsiteY31" fmla="*/ 173811 h 192118"/>
                    <a:gd name="connsiteX32" fmla="*/ 977845 w 1319413"/>
                    <a:gd name="connsiteY32" fmla="*/ 173811 h 192118"/>
                    <a:gd name="connsiteX33" fmla="*/ 977845 w 1319413"/>
                    <a:gd name="connsiteY33" fmla="*/ 90321 h 192118"/>
                    <a:gd name="connsiteX34" fmla="*/ 950340 w 1319413"/>
                    <a:gd name="connsiteY34" fmla="*/ 90321 h 192118"/>
                    <a:gd name="connsiteX35" fmla="*/ 898874 w 1319413"/>
                    <a:gd name="connsiteY35" fmla="*/ 90321 h 192118"/>
                    <a:gd name="connsiteX36" fmla="*/ 898874 w 1319413"/>
                    <a:gd name="connsiteY36" fmla="*/ 173811 h 192118"/>
                    <a:gd name="connsiteX37" fmla="*/ 926380 w 1319413"/>
                    <a:gd name="connsiteY37" fmla="*/ 173811 h 192118"/>
                    <a:gd name="connsiteX38" fmla="*/ 926380 w 1319413"/>
                    <a:gd name="connsiteY38" fmla="*/ 90321 h 192118"/>
                    <a:gd name="connsiteX39" fmla="*/ 898874 w 1319413"/>
                    <a:gd name="connsiteY39" fmla="*/ 90321 h 192118"/>
                    <a:gd name="connsiteX40" fmla="*/ 847409 w 1319413"/>
                    <a:gd name="connsiteY40" fmla="*/ 90321 h 192118"/>
                    <a:gd name="connsiteX41" fmla="*/ 847409 w 1319413"/>
                    <a:gd name="connsiteY41" fmla="*/ 173811 h 192118"/>
                    <a:gd name="connsiteX42" fmla="*/ 874914 w 1319413"/>
                    <a:gd name="connsiteY42" fmla="*/ 173811 h 192118"/>
                    <a:gd name="connsiteX43" fmla="*/ 874914 w 1319413"/>
                    <a:gd name="connsiteY43" fmla="*/ 90321 h 192118"/>
                    <a:gd name="connsiteX44" fmla="*/ 847409 w 1319413"/>
                    <a:gd name="connsiteY44" fmla="*/ 90321 h 192118"/>
                    <a:gd name="connsiteX45" fmla="*/ 795943 w 1319413"/>
                    <a:gd name="connsiteY45" fmla="*/ 90321 h 192118"/>
                    <a:gd name="connsiteX46" fmla="*/ 795943 w 1319413"/>
                    <a:gd name="connsiteY46" fmla="*/ 173811 h 192118"/>
                    <a:gd name="connsiteX47" fmla="*/ 823448 w 1319413"/>
                    <a:gd name="connsiteY47" fmla="*/ 173811 h 192118"/>
                    <a:gd name="connsiteX48" fmla="*/ 823448 w 1319413"/>
                    <a:gd name="connsiteY48" fmla="*/ 90321 h 192118"/>
                    <a:gd name="connsiteX49" fmla="*/ 795943 w 1319413"/>
                    <a:gd name="connsiteY49" fmla="*/ 90321 h 192118"/>
                    <a:gd name="connsiteX50" fmla="*/ 744477 w 1319413"/>
                    <a:gd name="connsiteY50" fmla="*/ 90321 h 192118"/>
                    <a:gd name="connsiteX51" fmla="*/ 744477 w 1319413"/>
                    <a:gd name="connsiteY51" fmla="*/ 173811 h 192118"/>
                    <a:gd name="connsiteX52" fmla="*/ 771983 w 1319413"/>
                    <a:gd name="connsiteY52" fmla="*/ 173811 h 192118"/>
                    <a:gd name="connsiteX53" fmla="*/ 771983 w 1319413"/>
                    <a:gd name="connsiteY53" fmla="*/ 90321 h 192118"/>
                    <a:gd name="connsiteX54" fmla="*/ 744477 w 1319413"/>
                    <a:gd name="connsiteY54" fmla="*/ 90321 h 192118"/>
                    <a:gd name="connsiteX55" fmla="*/ 693012 w 1319413"/>
                    <a:gd name="connsiteY55" fmla="*/ 90321 h 192118"/>
                    <a:gd name="connsiteX56" fmla="*/ 693012 w 1319413"/>
                    <a:gd name="connsiteY56" fmla="*/ 173811 h 192118"/>
                    <a:gd name="connsiteX57" fmla="*/ 720517 w 1319413"/>
                    <a:gd name="connsiteY57" fmla="*/ 173811 h 192118"/>
                    <a:gd name="connsiteX58" fmla="*/ 720517 w 1319413"/>
                    <a:gd name="connsiteY58" fmla="*/ 90321 h 192118"/>
                    <a:gd name="connsiteX59" fmla="*/ 693012 w 1319413"/>
                    <a:gd name="connsiteY59" fmla="*/ 90321 h 192118"/>
                    <a:gd name="connsiteX60" fmla="*/ 641546 w 1319413"/>
                    <a:gd name="connsiteY60" fmla="*/ 90321 h 192118"/>
                    <a:gd name="connsiteX61" fmla="*/ 641546 w 1319413"/>
                    <a:gd name="connsiteY61" fmla="*/ 173811 h 192118"/>
                    <a:gd name="connsiteX62" fmla="*/ 669052 w 1319413"/>
                    <a:gd name="connsiteY62" fmla="*/ 173811 h 192118"/>
                    <a:gd name="connsiteX63" fmla="*/ 669052 w 1319413"/>
                    <a:gd name="connsiteY63" fmla="*/ 90321 h 192118"/>
                    <a:gd name="connsiteX64" fmla="*/ 641546 w 1319413"/>
                    <a:gd name="connsiteY64" fmla="*/ 90321 h 192118"/>
                    <a:gd name="connsiteX65" fmla="*/ 590081 w 1319413"/>
                    <a:gd name="connsiteY65" fmla="*/ 90321 h 192118"/>
                    <a:gd name="connsiteX66" fmla="*/ 590081 w 1319413"/>
                    <a:gd name="connsiteY66" fmla="*/ 173811 h 192118"/>
                    <a:gd name="connsiteX67" fmla="*/ 617586 w 1319413"/>
                    <a:gd name="connsiteY67" fmla="*/ 173811 h 192118"/>
                    <a:gd name="connsiteX68" fmla="*/ 617586 w 1319413"/>
                    <a:gd name="connsiteY68" fmla="*/ 90321 h 192118"/>
                    <a:gd name="connsiteX69" fmla="*/ 590081 w 1319413"/>
                    <a:gd name="connsiteY69" fmla="*/ 90321 h 192118"/>
                    <a:gd name="connsiteX70" fmla="*/ 538615 w 1319413"/>
                    <a:gd name="connsiteY70" fmla="*/ 90321 h 192118"/>
                    <a:gd name="connsiteX71" fmla="*/ 538615 w 1319413"/>
                    <a:gd name="connsiteY71" fmla="*/ 173811 h 192118"/>
                    <a:gd name="connsiteX72" fmla="*/ 566121 w 1319413"/>
                    <a:gd name="connsiteY72" fmla="*/ 173811 h 192118"/>
                    <a:gd name="connsiteX73" fmla="*/ 566121 w 1319413"/>
                    <a:gd name="connsiteY73" fmla="*/ 90321 h 192118"/>
                    <a:gd name="connsiteX74" fmla="*/ 538615 w 1319413"/>
                    <a:gd name="connsiteY74" fmla="*/ 90321 h 192118"/>
                    <a:gd name="connsiteX75" fmla="*/ 487149 w 1319413"/>
                    <a:gd name="connsiteY75" fmla="*/ 90321 h 192118"/>
                    <a:gd name="connsiteX76" fmla="*/ 487149 w 1319413"/>
                    <a:gd name="connsiteY76" fmla="*/ 173811 h 192118"/>
                    <a:gd name="connsiteX77" fmla="*/ 514654 w 1319413"/>
                    <a:gd name="connsiteY77" fmla="*/ 173811 h 192118"/>
                    <a:gd name="connsiteX78" fmla="*/ 514654 w 1319413"/>
                    <a:gd name="connsiteY78" fmla="*/ 90321 h 192118"/>
                    <a:gd name="connsiteX79" fmla="*/ 487149 w 1319413"/>
                    <a:gd name="connsiteY79" fmla="*/ 90321 h 192118"/>
                    <a:gd name="connsiteX80" fmla="*/ 435683 w 1319413"/>
                    <a:gd name="connsiteY80" fmla="*/ 90321 h 192118"/>
                    <a:gd name="connsiteX81" fmla="*/ 435683 w 1319413"/>
                    <a:gd name="connsiteY81" fmla="*/ 173811 h 192118"/>
                    <a:gd name="connsiteX82" fmla="*/ 463189 w 1319413"/>
                    <a:gd name="connsiteY82" fmla="*/ 173811 h 192118"/>
                    <a:gd name="connsiteX83" fmla="*/ 463189 w 1319413"/>
                    <a:gd name="connsiteY83" fmla="*/ 90321 h 192118"/>
                    <a:gd name="connsiteX84" fmla="*/ 435683 w 1319413"/>
                    <a:gd name="connsiteY84" fmla="*/ 90321 h 192118"/>
                    <a:gd name="connsiteX85" fmla="*/ 384218 w 1319413"/>
                    <a:gd name="connsiteY85" fmla="*/ 90321 h 192118"/>
                    <a:gd name="connsiteX86" fmla="*/ 384218 w 1319413"/>
                    <a:gd name="connsiteY86" fmla="*/ 173811 h 192118"/>
                    <a:gd name="connsiteX87" fmla="*/ 411724 w 1319413"/>
                    <a:gd name="connsiteY87" fmla="*/ 173811 h 192118"/>
                    <a:gd name="connsiteX88" fmla="*/ 411724 w 1319413"/>
                    <a:gd name="connsiteY88" fmla="*/ 90321 h 192118"/>
                    <a:gd name="connsiteX89" fmla="*/ 384218 w 1319413"/>
                    <a:gd name="connsiteY89" fmla="*/ 90321 h 192118"/>
                    <a:gd name="connsiteX90" fmla="*/ 332752 w 1319413"/>
                    <a:gd name="connsiteY90" fmla="*/ 90321 h 192118"/>
                    <a:gd name="connsiteX91" fmla="*/ 332752 w 1319413"/>
                    <a:gd name="connsiteY91" fmla="*/ 173811 h 192118"/>
                    <a:gd name="connsiteX92" fmla="*/ 360258 w 1319413"/>
                    <a:gd name="connsiteY92" fmla="*/ 173811 h 192118"/>
                    <a:gd name="connsiteX93" fmla="*/ 360258 w 1319413"/>
                    <a:gd name="connsiteY93" fmla="*/ 90321 h 192118"/>
                    <a:gd name="connsiteX94" fmla="*/ 332752 w 1319413"/>
                    <a:gd name="connsiteY94" fmla="*/ 90321 h 192118"/>
                    <a:gd name="connsiteX95" fmla="*/ 281287 w 1319413"/>
                    <a:gd name="connsiteY95" fmla="*/ 90321 h 192118"/>
                    <a:gd name="connsiteX96" fmla="*/ 281287 w 1319413"/>
                    <a:gd name="connsiteY96" fmla="*/ 173811 h 192118"/>
                    <a:gd name="connsiteX97" fmla="*/ 308793 w 1319413"/>
                    <a:gd name="connsiteY97" fmla="*/ 173811 h 192118"/>
                    <a:gd name="connsiteX98" fmla="*/ 308793 w 1319413"/>
                    <a:gd name="connsiteY98" fmla="*/ 90321 h 192118"/>
                    <a:gd name="connsiteX99" fmla="*/ 281287 w 1319413"/>
                    <a:gd name="connsiteY99" fmla="*/ 90321 h 192118"/>
                    <a:gd name="connsiteX100" fmla="*/ 229821 w 1319413"/>
                    <a:gd name="connsiteY100" fmla="*/ 90321 h 192118"/>
                    <a:gd name="connsiteX101" fmla="*/ 229821 w 1319413"/>
                    <a:gd name="connsiteY101" fmla="*/ 173811 h 192118"/>
                    <a:gd name="connsiteX102" fmla="*/ 257327 w 1319413"/>
                    <a:gd name="connsiteY102" fmla="*/ 173811 h 192118"/>
                    <a:gd name="connsiteX103" fmla="*/ 257327 w 1319413"/>
                    <a:gd name="connsiteY103" fmla="*/ 90321 h 192118"/>
                    <a:gd name="connsiteX104" fmla="*/ 229821 w 1319413"/>
                    <a:gd name="connsiteY104" fmla="*/ 90321 h 192118"/>
                    <a:gd name="connsiteX105" fmla="*/ 178356 w 1319413"/>
                    <a:gd name="connsiteY105" fmla="*/ 90321 h 192118"/>
                    <a:gd name="connsiteX106" fmla="*/ 178356 w 1319413"/>
                    <a:gd name="connsiteY106" fmla="*/ 173811 h 192118"/>
                    <a:gd name="connsiteX107" fmla="*/ 205861 w 1319413"/>
                    <a:gd name="connsiteY107" fmla="*/ 173811 h 192118"/>
                    <a:gd name="connsiteX108" fmla="*/ 205861 w 1319413"/>
                    <a:gd name="connsiteY108" fmla="*/ 90321 h 192118"/>
                    <a:gd name="connsiteX109" fmla="*/ 178356 w 1319413"/>
                    <a:gd name="connsiteY109" fmla="*/ 90321 h 192118"/>
                    <a:gd name="connsiteX110" fmla="*/ 126891 w 1319413"/>
                    <a:gd name="connsiteY110" fmla="*/ 90321 h 192118"/>
                    <a:gd name="connsiteX111" fmla="*/ 126891 w 1319413"/>
                    <a:gd name="connsiteY111" fmla="*/ 173811 h 192118"/>
                    <a:gd name="connsiteX112" fmla="*/ 154396 w 1319413"/>
                    <a:gd name="connsiteY112" fmla="*/ 173811 h 192118"/>
                    <a:gd name="connsiteX113" fmla="*/ 154396 w 1319413"/>
                    <a:gd name="connsiteY113" fmla="*/ 90321 h 192118"/>
                    <a:gd name="connsiteX114" fmla="*/ 126891 w 1319413"/>
                    <a:gd name="connsiteY114" fmla="*/ 90321 h 192118"/>
                    <a:gd name="connsiteX115" fmla="*/ 75425 w 1319413"/>
                    <a:gd name="connsiteY115" fmla="*/ 90321 h 192118"/>
                    <a:gd name="connsiteX116" fmla="*/ 75425 w 1319413"/>
                    <a:gd name="connsiteY116" fmla="*/ 173811 h 192118"/>
                    <a:gd name="connsiteX117" fmla="*/ 102931 w 1319413"/>
                    <a:gd name="connsiteY117" fmla="*/ 173811 h 192118"/>
                    <a:gd name="connsiteX118" fmla="*/ 102931 w 1319413"/>
                    <a:gd name="connsiteY118" fmla="*/ 90321 h 192118"/>
                    <a:gd name="connsiteX119" fmla="*/ 75425 w 1319413"/>
                    <a:gd name="connsiteY119" fmla="*/ 90321 h 192118"/>
                    <a:gd name="connsiteX120" fmla="*/ 23960 w 1319413"/>
                    <a:gd name="connsiteY120" fmla="*/ 90321 h 192118"/>
                    <a:gd name="connsiteX121" fmla="*/ 23960 w 1319413"/>
                    <a:gd name="connsiteY121" fmla="*/ 173811 h 192118"/>
                    <a:gd name="connsiteX122" fmla="*/ 51465 w 1319413"/>
                    <a:gd name="connsiteY122" fmla="*/ 173811 h 192118"/>
                    <a:gd name="connsiteX123" fmla="*/ 51465 w 1319413"/>
                    <a:gd name="connsiteY123" fmla="*/ 90321 h 192118"/>
                    <a:gd name="connsiteX124" fmla="*/ 23960 w 1319413"/>
                    <a:gd name="connsiteY124" fmla="*/ 90321 h 192118"/>
                    <a:gd name="connsiteX125" fmla="*/ 1259129 w 1319413"/>
                    <a:gd name="connsiteY125" fmla="*/ 47230 h 192118"/>
                    <a:gd name="connsiteX126" fmla="*/ 1259129 w 1319413"/>
                    <a:gd name="connsiteY126" fmla="*/ 72421 h 192118"/>
                    <a:gd name="connsiteX127" fmla="*/ 1286635 w 1319413"/>
                    <a:gd name="connsiteY127" fmla="*/ 72421 h 192118"/>
                    <a:gd name="connsiteX128" fmla="*/ 1286635 w 1319413"/>
                    <a:gd name="connsiteY128" fmla="*/ 47230 h 192118"/>
                    <a:gd name="connsiteX129" fmla="*/ 1259129 w 1319413"/>
                    <a:gd name="connsiteY129" fmla="*/ 47230 h 192118"/>
                    <a:gd name="connsiteX130" fmla="*/ 1207666 w 1319413"/>
                    <a:gd name="connsiteY130" fmla="*/ 47230 h 192118"/>
                    <a:gd name="connsiteX131" fmla="*/ 1207666 w 1319413"/>
                    <a:gd name="connsiteY131" fmla="*/ 72421 h 192118"/>
                    <a:gd name="connsiteX132" fmla="*/ 1235169 w 1319413"/>
                    <a:gd name="connsiteY132" fmla="*/ 72421 h 192118"/>
                    <a:gd name="connsiteX133" fmla="*/ 1235169 w 1319413"/>
                    <a:gd name="connsiteY133" fmla="*/ 47230 h 192118"/>
                    <a:gd name="connsiteX134" fmla="*/ 1207666 w 1319413"/>
                    <a:gd name="connsiteY134" fmla="*/ 47230 h 192118"/>
                    <a:gd name="connsiteX135" fmla="*/ 1156201 w 1319413"/>
                    <a:gd name="connsiteY135" fmla="*/ 47230 h 192118"/>
                    <a:gd name="connsiteX136" fmla="*/ 1156201 w 1319413"/>
                    <a:gd name="connsiteY136" fmla="*/ 72421 h 192118"/>
                    <a:gd name="connsiteX137" fmla="*/ 1183706 w 1319413"/>
                    <a:gd name="connsiteY137" fmla="*/ 72421 h 192118"/>
                    <a:gd name="connsiteX138" fmla="*/ 1183706 w 1319413"/>
                    <a:gd name="connsiteY138" fmla="*/ 47230 h 192118"/>
                    <a:gd name="connsiteX139" fmla="*/ 1156201 w 1319413"/>
                    <a:gd name="connsiteY139" fmla="*/ 47230 h 192118"/>
                    <a:gd name="connsiteX140" fmla="*/ 1104735 w 1319413"/>
                    <a:gd name="connsiteY140" fmla="*/ 47230 h 192118"/>
                    <a:gd name="connsiteX141" fmla="*/ 1104735 w 1319413"/>
                    <a:gd name="connsiteY141" fmla="*/ 72421 h 192118"/>
                    <a:gd name="connsiteX142" fmla="*/ 1132241 w 1319413"/>
                    <a:gd name="connsiteY142" fmla="*/ 72421 h 192118"/>
                    <a:gd name="connsiteX143" fmla="*/ 1132241 w 1319413"/>
                    <a:gd name="connsiteY143" fmla="*/ 47230 h 192118"/>
                    <a:gd name="connsiteX144" fmla="*/ 1104735 w 1319413"/>
                    <a:gd name="connsiteY144" fmla="*/ 47230 h 192118"/>
                    <a:gd name="connsiteX145" fmla="*/ 1053270 w 1319413"/>
                    <a:gd name="connsiteY145" fmla="*/ 47230 h 192118"/>
                    <a:gd name="connsiteX146" fmla="*/ 1053270 w 1319413"/>
                    <a:gd name="connsiteY146" fmla="*/ 72421 h 192118"/>
                    <a:gd name="connsiteX147" fmla="*/ 1080776 w 1319413"/>
                    <a:gd name="connsiteY147" fmla="*/ 72421 h 192118"/>
                    <a:gd name="connsiteX148" fmla="*/ 1080776 w 1319413"/>
                    <a:gd name="connsiteY148" fmla="*/ 47230 h 192118"/>
                    <a:gd name="connsiteX149" fmla="*/ 1053270 w 1319413"/>
                    <a:gd name="connsiteY149" fmla="*/ 47230 h 192118"/>
                    <a:gd name="connsiteX150" fmla="*/ 1001805 w 1319413"/>
                    <a:gd name="connsiteY150" fmla="*/ 47230 h 192118"/>
                    <a:gd name="connsiteX151" fmla="*/ 1001805 w 1319413"/>
                    <a:gd name="connsiteY151" fmla="*/ 72421 h 192118"/>
                    <a:gd name="connsiteX152" fmla="*/ 1029310 w 1319413"/>
                    <a:gd name="connsiteY152" fmla="*/ 72421 h 192118"/>
                    <a:gd name="connsiteX153" fmla="*/ 1029310 w 1319413"/>
                    <a:gd name="connsiteY153" fmla="*/ 47230 h 192118"/>
                    <a:gd name="connsiteX154" fmla="*/ 1001805 w 1319413"/>
                    <a:gd name="connsiteY154" fmla="*/ 47230 h 192118"/>
                    <a:gd name="connsiteX155" fmla="*/ 950340 w 1319413"/>
                    <a:gd name="connsiteY155" fmla="*/ 47230 h 192118"/>
                    <a:gd name="connsiteX156" fmla="*/ 950340 w 1319413"/>
                    <a:gd name="connsiteY156" fmla="*/ 72421 h 192118"/>
                    <a:gd name="connsiteX157" fmla="*/ 977845 w 1319413"/>
                    <a:gd name="connsiteY157" fmla="*/ 72421 h 192118"/>
                    <a:gd name="connsiteX158" fmla="*/ 977845 w 1319413"/>
                    <a:gd name="connsiteY158" fmla="*/ 47230 h 192118"/>
                    <a:gd name="connsiteX159" fmla="*/ 950340 w 1319413"/>
                    <a:gd name="connsiteY159" fmla="*/ 47230 h 192118"/>
                    <a:gd name="connsiteX160" fmla="*/ 898874 w 1319413"/>
                    <a:gd name="connsiteY160" fmla="*/ 47230 h 192118"/>
                    <a:gd name="connsiteX161" fmla="*/ 898874 w 1319413"/>
                    <a:gd name="connsiteY161" fmla="*/ 72421 h 192118"/>
                    <a:gd name="connsiteX162" fmla="*/ 926380 w 1319413"/>
                    <a:gd name="connsiteY162" fmla="*/ 72421 h 192118"/>
                    <a:gd name="connsiteX163" fmla="*/ 926380 w 1319413"/>
                    <a:gd name="connsiteY163" fmla="*/ 47230 h 192118"/>
                    <a:gd name="connsiteX164" fmla="*/ 898874 w 1319413"/>
                    <a:gd name="connsiteY164" fmla="*/ 47230 h 192118"/>
                    <a:gd name="connsiteX165" fmla="*/ 847409 w 1319413"/>
                    <a:gd name="connsiteY165" fmla="*/ 47230 h 192118"/>
                    <a:gd name="connsiteX166" fmla="*/ 847409 w 1319413"/>
                    <a:gd name="connsiteY166" fmla="*/ 72421 h 192118"/>
                    <a:gd name="connsiteX167" fmla="*/ 874914 w 1319413"/>
                    <a:gd name="connsiteY167" fmla="*/ 72421 h 192118"/>
                    <a:gd name="connsiteX168" fmla="*/ 874914 w 1319413"/>
                    <a:gd name="connsiteY168" fmla="*/ 47230 h 192118"/>
                    <a:gd name="connsiteX169" fmla="*/ 847409 w 1319413"/>
                    <a:gd name="connsiteY169" fmla="*/ 47230 h 192118"/>
                    <a:gd name="connsiteX170" fmla="*/ 795943 w 1319413"/>
                    <a:gd name="connsiteY170" fmla="*/ 47230 h 192118"/>
                    <a:gd name="connsiteX171" fmla="*/ 795943 w 1319413"/>
                    <a:gd name="connsiteY171" fmla="*/ 72421 h 192118"/>
                    <a:gd name="connsiteX172" fmla="*/ 823448 w 1319413"/>
                    <a:gd name="connsiteY172" fmla="*/ 72421 h 192118"/>
                    <a:gd name="connsiteX173" fmla="*/ 823448 w 1319413"/>
                    <a:gd name="connsiteY173" fmla="*/ 47230 h 192118"/>
                    <a:gd name="connsiteX174" fmla="*/ 795943 w 1319413"/>
                    <a:gd name="connsiteY174" fmla="*/ 47230 h 192118"/>
                    <a:gd name="connsiteX175" fmla="*/ 744477 w 1319413"/>
                    <a:gd name="connsiteY175" fmla="*/ 47230 h 192118"/>
                    <a:gd name="connsiteX176" fmla="*/ 744477 w 1319413"/>
                    <a:gd name="connsiteY176" fmla="*/ 72421 h 192118"/>
                    <a:gd name="connsiteX177" fmla="*/ 771983 w 1319413"/>
                    <a:gd name="connsiteY177" fmla="*/ 72421 h 192118"/>
                    <a:gd name="connsiteX178" fmla="*/ 771983 w 1319413"/>
                    <a:gd name="connsiteY178" fmla="*/ 47230 h 192118"/>
                    <a:gd name="connsiteX179" fmla="*/ 744477 w 1319413"/>
                    <a:gd name="connsiteY179" fmla="*/ 47230 h 192118"/>
                    <a:gd name="connsiteX180" fmla="*/ 693012 w 1319413"/>
                    <a:gd name="connsiteY180" fmla="*/ 47230 h 192118"/>
                    <a:gd name="connsiteX181" fmla="*/ 693012 w 1319413"/>
                    <a:gd name="connsiteY181" fmla="*/ 72421 h 192118"/>
                    <a:gd name="connsiteX182" fmla="*/ 720517 w 1319413"/>
                    <a:gd name="connsiteY182" fmla="*/ 72421 h 192118"/>
                    <a:gd name="connsiteX183" fmla="*/ 720517 w 1319413"/>
                    <a:gd name="connsiteY183" fmla="*/ 47230 h 192118"/>
                    <a:gd name="connsiteX184" fmla="*/ 693012 w 1319413"/>
                    <a:gd name="connsiteY184" fmla="*/ 47230 h 192118"/>
                    <a:gd name="connsiteX185" fmla="*/ 641546 w 1319413"/>
                    <a:gd name="connsiteY185" fmla="*/ 47230 h 192118"/>
                    <a:gd name="connsiteX186" fmla="*/ 641546 w 1319413"/>
                    <a:gd name="connsiteY186" fmla="*/ 72421 h 192118"/>
                    <a:gd name="connsiteX187" fmla="*/ 669052 w 1319413"/>
                    <a:gd name="connsiteY187" fmla="*/ 72421 h 192118"/>
                    <a:gd name="connsiteX188" fmla="*/ 669052 w 1319413"/>
                    <a:gd name="connsiteY188" fmla="*/ 47230 h 192118"/>
                    <a:gd name="connsiteX189" fmla="*/ 641546 w 1319413"/>
                    <a:gd name="connsiteY189" fmla="*/ 47230 h 192118"/>
                    <a:gd name="connsiteX190" fmla="*/ 590081 w 1319413"/>
                    <a:gd name="connsiteY190" fmla="*/ 47230 h 192118"/>
                    <a:gd name="connsiteX191" fmla="*/ 590081 w 1319413"/>
                    <a:gd name="connsiteY191" fmla="*/ 72421 h 192118"/>
                    <a:gd name="connsiteX192" fmla="*/ 617586 w 1319413"/>
                    <a:gd name="connsiteY192" fmla="*/ 72421 h 192118"/>
                    <a:gd name="connsiteX193" fmla="*/ 617586 w 1319413"/>
                    <a:gd name="connsiteY193" fmla="*/ 47230 h 192118"/>
                    <a:gd name="connsiteX194" fmla="*/ 590081 w 1319413"/>
                    <a:gd name="connsiteY194" fmla="*/ 47230 h 192118"/>
                    <a:gd name="connsiteX195" fmla="*/ 538615 w 1319413"/>
                    <a:gd name="connsiteY195" fmla="*/ 47230 h 192118"/>
                    <a:gd name="connsiteX196" fmla="*/ 538615 w 1319413"/>
                    <a:gd name="connsiteY196" fmla="*/ 72421 h 192118"/>
                    <a:gd name="connsiteX197" fmla="*/ 566121 w 1319413"/>
                    <a:gd name="connsiteY197" fmla="*/ 72421 h 192118"/>
                    <a:gd name="connsiteX198" fmla="*/ 566121 w 1319413"/>
                    <a:gd name="connsiteY198" fmla="*/ 47230 h 192118"/>
                    <a:gd name="connsiteX199" fmla="*/ 538615 w 1319413"/>
                    <a:gd name="connsiteY199" fmla="*/ 47230 h 192118"/>
                    <a:gd name="connsiteX200" fmla="*/ 487149 w 1319413"/>
                    <a:gd name="connsiteY200" fmla="*/ 47230 h 192118"/>
                    <a:gd name="connsiteX201" fmla="*/ 487149 w 1319413"/>
                    <a:gd name="connsiteY201" fmla="*/ 72421 h 192118"/>
                    <a:gd name="connsiteX202" fmla="*/ 514654 w 1319413"/>
                    <a:gd name="connsiteY202" fmla="*/ 72421 h 192118"/>
                    <a:gd name="connsiteX203" fmla="*/ 514654 w 1319413"/>
                    <a:gd name="connsiteY203" fmla="*/ 47230 h 192118"/>
                    <a:gd name="connsiteX204" fmla="*/ 487149 w 1319413"/>
                    <a:gd name="connsiteY204" fmla="*/ 47230 h 192118"/>
                    <a:gd name="connsiteX205" fmla="*/ 435683 w 1319413"/>
                    <a:gd name="connsiteY205" fmla="*/ 47230 h 192118"/>
                    <a:gd name="connsiteX206" fmla="*/ 435683 w 1319413"/>
                    <a:gd name="connsiteY206" fmla="*/ 72421 h 192118"/>
                    <a:gd name="connsiteX207" fmla="*/ 463189 w 1319413"/>
                    <a:gd name="connsiteY207" fmla="*/ 72421 h 192118"/>
                    <a:gd name="connsiteX208" fmla="*/ 463189 w 1319413"/>
                    <a:gd name="connsiteY208" fmla="*/ 47230 h 192118"/>
                    <a:gd name="connsiteX209" fmla="*/ 435683 w 1319413"/>
                    <a:gd name="connsiteY209" fmla="*/ 47230 h 192118"/>
                    <a:gd name="connsiteX210" fmla="*/ 384218 w 1319413"/>
                    <a:gd name="connsiteY210" fmla="*/ 47230 h 192118"/>
                    <a:gd name="connsiteX211" fmla="*/ 384218 w 1319413"/>
                    <a:gd name="connsiteY211" fmla="*/ 72421 h 192118"/>
                    <a:gd name="connsiteX212" fmla="*/ 411724 w 1319413"/>
                    <a:gd name="connsiteY212" fmla="*/ 72421 h 192118"/>
                    <a:gd name="connsiteX213" fmla="*/ 411724 w 1319413"/>
                    <a:gd name="connsiteY213" fmla="*/ 47230 h 192118"/>
                    <a:gd name="connsiteX214" fmla="*/ 384218 w 1319413"/>
                    <a:gd name="connsiteY214" fmla="*/ 47230 h 192118"/>
                    <a:gd name="connsiteX215" fmla="*/ 332752 w 1319413"/>
                    <a:gd name="connsiteY215" fmla="*/ 47230 h 192118"/>
                    <a:gd name="connsiteX216" fmla="*/ 332752 w 1319413"/>
                    <a:gd name="connsiteY216" fmla="*/ 72421 h 192118"/>
                    <a:gd name="connsiteX217" fmla="*/ 360258 w 1319413"/>
                    <a:gd name="connsiteY217" fmla="*/ 72421 h 192118"/>
                    <a:gd name="connsiteX218" fmla="*/ 360258 w 1319413"/>
                    <a:gd name="connsiteY218" fmla="*/ 47230 h 192118"/>
                    <a:gd name="connsiteX219" fmla="*/ 332752 w 1319413"/>
                    <a:gd name="connsiteY219" fmla="*/ 47230 h 192118"/>
                    <a:gd name="connsiteX220" fmla="*/ 281287 w 1319413"/>
                    <a:gd name="connsiteY220" fmla="*/ 47230 h 192118"/>
                    <a:gd name="connsiteX221" fmla="*/ 281287 w 1319413"/>
                    <a:gd name="connsiteY221" fmla="*/ 72421 h 192118"/>
                    <a:gd name="connsiteX222" fmla="*/ 308793 w 1319413"/>
                    <a:gd name="connsiteY222" fmla="*/ 72421 h 192118"/>
                    <a:gd name="connsiteX223" fmla="*/ 308793 w 1319413"/>
                    <a:gd name="connsiteY223" fmla="*/ 47230 h 192118"/>
                    <a:gd name="connsiteX224" fmla="*/ 281287 w 1319413"/>
                    <a:gd name="connsiteY224" fmla="*/ 47230 h 192118"/>
                    <a:gd name="connsiteX225" fmla="*/ 229821 w 1319413"/>
                    <a:gd name="connsiteY225" fmla="*/ 47230 h 192118"/>
                    <a:gd name="connsiteX226" fmla="*/ 229821 w 1319413"/>
                    <a:gd name="connsiteY226" fmla="*/ 72421 h 192118"/>
                    <a:gd name="connsiteX227" fmla="*/ 257327 w 1319413"/>
                    <a:gd name="connsiteY227" fmla="*/ 72421 h 192118"/>
                    <a:gd name="connsiteX228" fmla="*/ 257327 w 1319413"/>
                    <a:gd name="connsiteY228" fmla="*/ 47230 h 192118"/>
                    <a:gd name="connsiteX229" fmla="*/ 229821 w 1319413"/>
                    <a:gd name="connsiteY229" fmla="*/ 47230 h 192118"/>
                    <a:gd name="connsiteX230" fmla="*/ 178356 w 1319413"/>
                    <a:gd name="connsiteY230" fmla="*/ 47230 h 192118"/>
                    <a:gd name="connsiteX231" fmla="*/ 178356 w 1319413"/>
                    <a:gd name="connsiteY231" fmla="*/ 72421 h 192118"/>
                    <a:gd name="connsiteX232" fmla="*/ 205861 w 1319413"/>
                    <a:gd name="connsiteY232" fmla="*/ 72421 h 192118"/>
                    <a:gd name="connsiteX233" fmla="*/ 205861 w 1319413"/>
                    <a:gd name="connsiteY233" fmla="*/ 47230 h 192118"/>
                    <a:gd name="connsiteX234" fmla="*/ 178356 w 1319413"/>
                    <a:gd name="connsiteY234" fmla="*/ 47230 h 192118"/>
                    <a:gd name="connsiteX235" fmla="*/ 126891 w 1319413"/>
                    <a:gd name="connsiteY235" fmla="*/ 47230 h 192118"/>
                    <a:gd name="connsiteX236" fmla="*/ 126891 w 1319413"/>
                    <a:gd name="connsiteY236" fmla="*/ 72421 h 192118"/>
                    <a:gd name="connsiteX237" fmla="*/ 154396 w 1319413"/>
                    <a:gd name="connsiteY237" fmla="*/ 72421 h 192118"/>
                    <a:gd name="connsiteX238" fmla="*/ 154396 w 1319413"/>
                    <a:gd name="connsiteY238" fmla="*/ 47230 h 192118"/>
                    <a:gd name="connsiteX239" fmla="*/ 126891 w 1319413"/>
                    <a:gd name="connsiteY239" fmla="*/ 47230 h 192118"/>
                    <a:gd name="connsiteX240" fmla="*/ 75425 w 1319413"/>
                    <a:gd name="connsiteY240" fmla="*/ 47230 h 192118"/>
                    <a:gd name="connsiteX241" fmla="*/ 75425 w 1319413"/>
                    <a:gd name="connsiteY241" fmla="*/ 72421 h 192118"/>
                    <a:gd name="connsiteX242" fmla="*/ 102931 w 1319413"/>
                    <a:gd name="connsiteY242" fmla="*/ 72421 h 192118"/>
                    <a:gd name="connsiteX243" fmla="*/ 102931 w 1319413"/>
                    <a:gd name="connsiteY243" fmla="*/ 47230 h 192118"/>
                    <a:gd name="connsiteX244" fmla="*/ 75425 w 1319413"/>
                    <a:gd name="connsiteY244" fmla="*/ 47230 h 192118"/>
                    <a:gd name="connsiteX245" fmla="*/ 23960 w 1319413"/>
                    <a:gd name="connsiteY245" fmla="*/ 47230 h 192118"/>
                    <a:gd name="connsiteX246" fmla="*/ 23960 w 1319413"/>
                    <a:gd name="connsiteY246" fmla="*/ 72421 h 192118"/>
                    <a:gd name="connsiteX247" fmla="*/ 51465 w 1319413"/>
                    <a:gd name="connsiteY247" fmla="*/ 72421 h 192118"/>
                    <a:gd name="connsiteX248" fmla="*/ 51465 w 1319413"/>
                    <a:gd name="connsiteY248" fmla="*/ 47230 h 192118"/>
                    <a:gd name="connsiteX249" fmla="*/ 23960 w 1319413"/>
                    <a:gd name="connsiteY249" fmla="*/ 47230 h 192118"/>
                    <a:gd name="connsiteX250" fmla="*/ 11980 w 1319413"/>
                    <a:gd name="connsiteY250" fmla="*/ 0 h 192118"/>
                    <a:gd name="connsiteX251" fmla="*/ 23960 w 1319413"/>
                    <a:gd name="connsiteY251" fmla="*/ 5528 h 192118"/>
                    <a:gd name="connsiteX252" fmla="*/ 23960 w 1319413"/>
                    <a:gd name="connsiteY252" fmla="*/ 29331 h 192118"/>
                    <a:gd name="connsiteX253" fmla="*/ 51465 w 1319413"/>
                    <a:gd name="connsiteY253" fmla="*/ 29331 h 192118"/>
                    <a:gd name="connsiteX254" fmla="*/ 51465 w 1319413"/>
                    <a:gd name="connsiteY254" fmla="*/ 5528 h 192118"/>
                    <a:gd name="connsiteX255" fmla="*/ 63446 w 1319413"/>
                    <a:gd name="connsiteY255" fmla="*/ 0 h 192118"/>
                    <a:gd name="connsiteX256" fmla="*/ 75425 w 1319413"/>
                    <a:gd name="connsiteY256" fmla="*/ 5528 h 192118"/>
                    <a:gd name="connsiteX257" fmla="*/ 75425 w 1319413"/>
                    <a:gd name="connsiteY257" fmla="*/ 29331 h 192118"/>
                    <a:gd name="connsiteX258" fmla="*/ 102931 w 1319413"/>
                    <a:gd name="connsiteY258" fmla="*/ 29331 h 192118"/>
                    <a:gd name="connsiteX259" fmla="*/ 102931 w 1319413"/>
                    <a:gd name="connsiteY259" fmla="*/ 5528 h 192118"/>
                    <a:gd name="connsiteX260" fmla="*/ 114911 w 1319413"/>
                    <a:gd name="connsiteY260" fmla="*/ 0 h 192118"/>
                    <a:gd name="connsiteX261" fmla="*/ 126891 w 1319413"/>
                    <a:gd name="connsiteY261" fmla="*/ 5528 h 192118"/>
                    <a:gd name="connsiteX262" fmla="*/ 126891 w 1319413"/>
                    <a:gd name="connsiteY262" fmla="*/ 29331 h 192118"/>
                    <a:gd name="connsiteX263" fmla="*/ 154396 w 1319413"/>
                    <a:gd name="connsiteY263" fmla="*/ 29331 h 192118"/>
                    <a:gd name="connsiteX264" fmla="*/ 154396 w 1319413"/>
                    <a:gd name="connsiteY264" fmla="*/ 5528 h 192118"/>
                    <a:gd name="connsiteX265" fmla="*/ 166376 w 1319413"/>
                    <a:gd name="connsiteY265" fmla="*/ 0 h 192118"/>
                    <a:gd name="connsiteX266" fmla="*/ 178356 w 1319413"/>
                    <a:gd name="connsiteY266" fmla="*/ 5528 h 192118"/>
                    <a:gd name="connsiteX267" fmla="*/ 178356 w 1319413"/>
                    <a:gd name="connsiteY267" fmla="*/ 29331 h 192118"/>
                    <a:gd name="connsiteX268" fmla="*/ 205861 w 1319413"/>
                    <a:gd name="connsiteY268" fmla="*/ 29331 h 192118"/>
                    <a:gd name="connsiteX269" fmla="*/ 205861 w 1319413"/>
                    <a:gd name="connsiteY269" fmla="*/ 5528 h 192118"/>
                    <a:gd name="connsiteX270" fmla="*/ 217842 w 1319413"/>
                    <a:gd name="connsiteY270" fmla="*/ 0 h 192118"/>
                    <a:gd name="connsiteX271" fmla="*/ 229821 w 1319413"/>
                    <a:gd name="connsiteY271" fmla="*/ 5528 h 192118"/>
                    <a:gd name="connsiteX272" fmla="*/ 229821 w 1319413"/>
                    <a:gd name="connsiteY272" fmla="*/ 29331 h 192118"/>
                    <a:gd name="connsiteX273" fmla="*/ 257327 w 1319413"/>
                    <a:gd name="connsiteY273" fmla="*/ 29331 h 192118"/>
                    <a:gd name="connsiteX274" fmla="*/ 257327 w 1319413"/>
                    <a:gd name="connsiteY274" fmla="*/ 5528 h 192118"/>
                    <a:gd name="connsiteX275" fmla="*/ 269307 w 1319413"/>
                    <a:gd name="connsiteY275" fmla="*/ 0 h 192118"/>
                    <a:gd name="connsiteX276" fmla="*/ 281287 w 1319413"/>
                    <a:gd name="connsiteY276" fmla="*/ 5528 h 192118"/>
                    <a:gd name="connsiteX277" fmla="*/ 281287 w 1319413"/>
                    <a:gd name="connsiteY277" fmla="*/ 29331 h 192118"/>
                    <a:gd name="connsiteX278" fmla="*/ 308793 w 1319413"/>
                    <a:gd name="connsiteY278" fmla="*/ 29331 h 192118"/>
                    <a:gd name="connsiteX279" fmla="*/ 308793 w 1319413"/>
                    <a:gd name="connsiteY279" fmla="*/ 5528 h 192118"/>
                    <a:gd name="connsiteX280" fmla="*/ 320772 w 1319413"/>
                    <a:gd name="connsiteY280" fmla="*/ 0 h 192118"/>
                    <a:gd name="connsiteX281" fmla="*/ 332752 w 1319413"/>
                    <a:gd name="connsiteY281" fmla="*/ 5528 h 192118"/>
                    <a:gd name="connsiteX282" fmla="*/ 332752 w 1319413"/>
                    <a:gd name="connsiteY282" fmla="*/ 29331 h 192118"/>
                    <a:gd name="connsiteX283" fmla="*/ 360258 w 1319413"/>
                    <a:gd name="connsiteY283" fmla="*/ 29331 h 192118"/>
                    <a:gd name="connsiteX284" fmla="*/ 360258 w 1319413"/>
                    <a:gd name="connsiteY284" fmla="*/ 5528 h 192118"/>
                    <a:gd name="connsiteX285" fmla="*/ 372238 w 1319413"/>
                    <a:gd name="connsiteY285" fmla="*/ 0 h 192118"/>
                    <a:gd name="connsiteX286" fmla="*/ 384218 w 1319413"/>
                    <a:gd name="connsiteY286" fmla="*/ 5528 h 192118"/>
                    <a:gd name="connsiteX287" fmla="*/ 384218 w 1319413"/>
                    <a:gd name="connsiteY287" fmla="*/ 29331 h 192118"/>
                    <a:gd name="connsiteX288" fmla="*/ 411724 w 1319413"/>
                    <a:gd name="connsiteY288" fmla="*/ 29331 h 192118"/>
                    <a:gd name="connsiteX289" fmla="*/ 411724 w 1319413"/>
                    <a:gd name="connsiteY289" fmla="*/ 5528 h 192118"/>
                    <a:gd name="connsiteX290" fmla="*/ 423703 w 1319413"/>
                    <a:gd name="connsiteY290" fmla="*/ 0 h 192118"/>
                    <a:gd name="connsiteX291" fmla="*/ 435683 w 1319413"/>
                    <a:gd name="connsiteY291" fmla="*/ 5528 h 192118"/>
                    <a:gd name="connsiteX292" fmla="*/ 435683 w 1319413"/>
                    <a:gd name="connsiteY292" fmla="*/ 29331 h 192118"/>
                    <a:gd name="connsiteX293" fmla="*/ 463189 w 1319413"/>
                    <a:gd name="connsiteY293" fmla="*/ 29331 h 192118"/>
                    <a:gd name="connsiteX294" fmla="*/ 463189 w 1319413"/>
                    <a:gd name="connsiteY294" fmla="*/ 5528 h 192118"/>
                    <a:gd name="connsiteX295" fmla="*/ 475169 w 1319413"/>
                    <a:gd name="connsiteY295" fmla="*/ 0 h 192118"/>
                    <a:gd name="connsiteX296" fmla="*/ 487149 w 1319413"/>
                    <a:gd name="connsiteY296" fmla="*/ 5528 h 192118"/>
                    <a:gd name="connsiteX297" fmla="*/ 487149 w 1319413"/>
                    <a:gd name="connsiteY297" fmla="*/ 29331 h 192118"/>
                    <a:gd name="connsiteX298" fmla="*/ 514654 w 1319413"/>
                    <a:gd name="connsiteY298" fmla="*/ 29331 h 192118"/>
                    <a:gd name="connsiteX299" fmla="*/ 514654 w 1319413"/>
                    <a:gd name="connsiteY299" fmla="*/ 5528 h 192118"/>
                    <a:gd name="connsiteX300" fmla="*/ 526635 w 1319413"/>
                    <a:gd name="connsiteY300" fmla="*/ 0 h 192118"/>
                    <a:gd name="connsiteX301" fmla="*/ 538615 w 1319413"/>
                    <a:gd name="connsiteY301" fmla="*/ 5528 h 192118"/>
                    <a:gd name="connsiteX302" fmla="*/ 538615 w 1319413"/>
                    <a:gd name="connsiteY302" fmla="*/ 29331 h 192118"/>
                    <a:gd name="connsiteX303" fmla="*/ 566121 w 1319413"/>
                    <a:gd name="connsiteY303" fmla="*/ 29331 h 192118"/>
                    <a:gd name="connsiteX304" fmla="*/ 566121 w 1319413"/>
                    <a:gd name="connsiteY304" fmla="*/ 5528 h 192118"/>
                    <a:gd name="connsiteX305" fmla="*/ 578101 w 1319413"/>
                    <a:gd name="connsiteY305" fmla="*/ 0 h 192118"/>
                    <a:gd name="connsiteX306" fmla="*/ 590081 w 1319413"/>
                    <a:gd name="connsiteY306" fmla="*/ 5528 h 192118"/>
                    <a:gd name="connsiteX307" fmla="*/ 590081 w 1319413"/>
                    <a:gd name="connsiteY307" fmla="*/ 29331 h 192118"/>
                    <a:gd name="connsiteX308" fmla="*/ 617586 w 1319413"/>
                    <a:gd name="connsiteY308" fmla="*/ 29331 h 192118"/>
                    <a:gd name="connsiteX309" fmla="*/ 617586 w 1319413"/>
                    <a:gd name="connsiteY309" fmla="*/ 5528 h 192118"/>
                    <a:gd name="connsiteX310" fmla="*/ 629566 w 1319413"/>
                    <a:gd name="connsiteY310" fmla="*/ 0 h 192118"/>
                    <a:gd name="connsiteX311" fmla="*/ 641546 w 1319413"/>
                    <a:gd name="connsiteY311" fmla="*/ 5528 h 192118"/>
                    <a:gd name="connsiteX312" fmla="*/ 641546 w 1319413"/>
                    <a:gd name="connsiteY312" fmla="*/ 29331 h 192118"/>
                    <a:gd name="connsiteX313" fmla="*/ 669052 w 1319413"/>
                    <a:gd name="connsiteY313" fmla="*/ 29331 h 192118"/>
                    <a:gd name="connsiteX314" fmla="*/ 669052 w 1319413"/>
                    <a:gd name="connsiteY314" fmla="*/ 5528 h 192118"/>
                    <a:gd name="connsiteX315" fmla="*/ 681032 w 1319413"/>
                    <a:gd name="connsiteY315" fmla="*/ 0 h 192118"/>
                    <a:gd name="connsiteX316" fmla="*/ 693012 w 1319413"/>
                    <a:gd name="connsiteY316" fmla="*/ 5528 h 192118"/>
                    <a:gd name="connsiteX317" fmla="*/ 693012 w 1319413"/>
                    <a:gd name="connsiteY317" fmla="*/ 29331 h 192118"/>
                    <a:gd name="connsiteX318" fmla="*/ 720517 w 1319413"/>
                    <a:gd name="connsiteY318" fmla="*/ 29331 h 192118"/>
                    <a:gd name="connsiteX319" fmla="*/ 720517 w 1319413"/>
                    <a:gd name="connsiteY319" fmla="*/ 5528 h 192118"/>
                    <a:gd name="connsiteX320" fmla="*/ 732497 w 1319413"/>
                    <a:gd name="connsiteY320" fmla="*/ 0 h 192118"/>
                    <a:gd name="connsiteX321" fmla="*/ 744477 w 1319413"/>
                    <a:gd name="connsiteY321" fmla="*/ 5528 h 192118"/>
                    <a:gd name="connsiteX322" fmla="*/ 744477 w 1319413"/>
                    <a:gd name="connsiteY322" fmla="*/ 29331 h 192118"/>
                    <a:gd name="connsiteX323" fmla="*/ 771983 w 1319413"/>
                    <a:gd name="connsiteY323" fmla="*/ 29331 h 192118"/>
                    <a:gd name="connsiteX324" fmla="*/ 771983 w 1319413"/>
                    <a:gd name="connsiteY324" fmla="*/ 5528 h 192118"/>
                    <a:gd name="connsiteX325" fmla="*/ 783963 w 1319413"/>
                    <a:gd name="connsiteY325" fmla="*/ 0 h 192118"/>
                    <a:gd name="connsiteX326" fmla="*/ 795943 w 1319413"/>
                    <a:gd name="connsiteY326" fmla="*/ 5528 h 192118"/>
                    <a:gd name="connsiteX327" fmla="*/ 795943 w 1319413"/>
                    <a:gd name="connsiteY327" fmla="*/ 29331 h 192118"/>
                    <a:gd name="connsiteX328" fmla="*/ 823448 w 1319413"/>
                    <a:gd name="connsiteY328" fmla="*/ 29331 h 192118"/>
                    <a:gd name="connsiteX329" fmla="*/ 823448 w 1319413"/>
                    <a:gd name="connsiteY329" fmla="*/ 5528 h 192118"/>
                    <a:gd name="connsiteX330" fmla="*/ 835429 w 1319413"/>
                    <a:gd name="connsiteY330" fmla="*/ 0 h 192118"/>
                    <a:gd name="connsiteX331" fmla="*/ 847409 w 1319413"/>
                    <a:gd name="connsiteY331" fmla="*/ 5528 h 192118"/>
                    <a:gd name="connsiteX332" fmla="*/ 847409 w 1319413"/>
                    <a:gd name="connsiteY332" fmla="*/ 29331 h 192118"/>
                    <a:gd name="connsiteX333" fmla="*/ 874914 w 1319413"/>
                    <a:gd name="connsiteY333" fmla="*/ 29331 h 192118"/>
                    <a:gd name="connsiteX334" fmla="*/ 874914 w 1319413"/>
                    <a:gd name="connsiteY334" fmla="*/ 5528 h 192118"/>
                    <a:gd name="connsiteX335" fmla="*/ 886894 w 1319413"/>
                    <a:gd name="connsiteY335" fmla="*/ 0 h 192118"/>
                    <a:gd name="connsiteX336" fmla="*/ 898874 w 1319413"/>
                    <a:gd name="connsiteY336" fmla="*/ 5528 h 192118"/>
                    <a:gd name="connsiteX337" fmla="*/ 898874 w 1319413"/>
                    <a:gd name="connsiteY337" fmla="*/ 29331 h 192118"/>
                    <a:gd name="connsiteX338" fmla="*/ 926380 w 1319413"/>
                    <a:gd name="connsiteY338" fmla="*/ 29331 h 192118"/>
                    <a:gd name="connsiteX339" fmla="*/ 926380 w 1319413"/>
                    <a:gd name="connsiteY339" fmla="*/ 5528 h 192118"/>
                    <a:gd name="connsiteX340" fmla="*/ 938360 w 1319413"/>
                    <a:gd name="connsiteY340" fmla="*/ 0 h 192118"/>
                    <a:gd name="connsiteX341" fmla="*/ 950340 w 1319413"/>
                    <a:gd name="connsiteY341" fmla="*/ 5528 h 192118"/>
                    <a:gd name="connsiteX342" fmla="*/ 950340 w 1319413"/>
                    <a:gd name="connsiteY342" fmla="*/ 29331 h 192118"/>
                    <a:gd name="connsiteX343" fmla="*/ 977845 w 1319413"/>
                    <a:gd name="connsiteY343" fmla="*/ 29331 h 192118"/>
                    <a:gd name="connsiteX344" fmla="*/ 977845 w 1319413"/>
                    <a:gd name="connsiteY344" fmla="*/ 5528 h 192118"/>
                    <a:gd name="connsiteX345" fmla="*/ 989825 w 1319413"/>
                    <a:gd name="connsiteY345" fmla="*/ 0 h 192118"/>
                    <a:gd name="connsiteX346" fmla="*/ 1001805 w 1319413"/>
                    <a:gd name="connsiteY346" fmla="*/ 5528 h 192118"/>
                    <a:gd name="connsiteX347" fmla="*/ 1001805 w 1319413"/>
                    <a:gd name="connsiteY347" fmla="*/ 29331 h 192118"/>
                    <a:gd name="connsiteX348" fmla="*/ 1029310 w 1319413"/>
                    <a:gd name="connsiteY348" fmla="*/ 29331 h 192118"/>
                    <a:gd name="connsiteX349" fmla="*/ 1029310 w 1319413"/>
                    <a:gd name="connsiteY349" fmla="*/ 5528 h 192118"/>
                    <a:gd name="connsiteX350" fmla="*/ 1041290 w 1319413"/>
                    <a:gd name="connsiteY350" fmla="*/ 0 h 192118"/>
                    <a:gd name="connsiteX351" fmla="*/ 1053270 w 1319413"/>
                    <a:gd name="connsiteY351" fmla="*/ 5528 h 192118"/>
                    <a:gd name="connsiteX352" fmla="*/ 1053270 w 1319413"/>
                    <a:gd name="connsiteY352" fmla="*/ 29331 h 192118"/>
                    <a:gd name="connsiteX353" fmla="*/ 1080776 w 1319413"/>
                    <a:gd name="connsiteY353" fmla="*/ 29331 h 192118"/>
                    <a:gd name="connsiteX354" fmla="*/ 1080776 w 1319413"/>
                    <a:gd name="connsiteY354" fmla="*/ 5528 h 192118"/>
                    <a:gd name="connsiteX355" fmla="*/ 1092756 w 1319413"/>
                    <a:gd name="connsiteY355" fmla="*/ 0 h 192118"/>
                    <a:gd name="connsiteX356" fmla="*/ 1104735 w 1319413"/>
                    <a:gd name="connsiteY356" fmla="*/ 5528 h 192118"/>
                    <a:gd name="connsiteX357" fmla="*/ 1104735 w 1319413"/>
                    <a:gd name="connsiteY357" fmla="*/ 29331 h 192118"/>
                    <a:gd name="connsiteX358" fmla="*/ 1132241 w 1319413"/>
                    <a:gd name="connsiteY358" fmla="*/ 29331 h 192118"/>
                    <a:gd name="connsiteX359" fmla="*/ 1132241 w 1319413"/>
                    <a:gd name="connsiteY359" fmla="*/ 5528 h 192118"/>
                    <a:gd name="connsiteX360" fmla="*/ 1144221 w 1319413"/>
                    <a:gd name="connsiteY360" fmla="*/ 0 h 192118"/>
                    <a:gd name="connsiteX361" fmla="*/ 1156201 w 1319413"/>
                    <a:gd name="connsiteY361" fmla="*/ 5528 h 192118"/>
                    <a:gd name="connsiteX362" fmla="*/ 1156201 w 1319413"/>
                    <a:gd name="connsiteY362" fmla="*/ 29331 h 192118"/>
                    <a:gd name="connsiteX363" fmla="*/ 1183706 w 1319413"/>
                    <a:gd name="connsiteY363" fmla="*/ 29331 h 192118"/>
                    <a:gd name="connsiteX364" fmla="*/ 1183706 w 1319413"/>
                    <a:gd name="connsiteY364" fmla="*/ 5528 h 192118"/>
                    <a:gd name="connsiteX365" fmla="*/ 1195686 w 1319413"/>
                    <a:gd name="connsiteY365" fmla="*/ 0 h 192118"/>
                    <a:gd name="connsiteX366" fmla="*/ 1207666 w 1319413"/>
                    <a:gd name="connsiteY366" fmla="*/ 5528 h 192118"/>
                    <a:gd name="connsiteX367" fmla="*/ 1207666 w 1319413"/>
                    <a:gd name="connsiteY367" fmla="*/ 29331 h 192118"/>
                    <a:gd name="connsiteX368" fmla="*/ 1235169 w 1319413"/>
                    <a:gd name="connsiteY368" fmla="*/ 29331 h 192118"/>
                    <a:gd name="connsiteX369" fmla="*/ 1235169 w 1319413"/>
                    <a:gd name="connsiteY369" fmla="*/ 5528 h 192118"/>
                    <a:gd name="connsiteX370" fmla="*/ 1247149 w 1319413"/>
                    <a:gd name="connsiteY370" fmla="*/ 0 h 192118"/>
                    <a:gd name="connsiteX371" fmla="*/ 1259129 w 1319413"/>
                    <a:gd name="connsiteY371" fmla="*/ 5528 h 192118"/>
                    <a:gd name="connsiteX372" fmla="*/ 1259129 w 1319413"/>
                    <a:gd name="connsiteY372" fmla="*/ 29331 h 192118"/>
                    <a:gd name="connsiteX373" fmla="*/ 1286635 w 1319413"/>
                    <a:gd name="connsiteY373" fmla="*/ 29331 h 192118"/>
                    <a:gd name="connsiteX374" fmla="*/ 1286635 w 1319413"/>
                    <a:gd name="connsiteY374" fmla="*/ 5528 h 192118"/>
                    <a:gd name="connsiteX375" fmla="*/ 1298615 w 1319413"/>
                    <a:gd name="connsiteY375" fmla="*/ 0 h 192118"/>
                    <a:gd name="connsiteX376" fmla="*/ 1310595 w 1319413"/>
                    <a:gd name="connsiteY376" fmla="*/ 5528 h 192118"/>
                    <a:gd name="connsiteX377" fmla="*/ 1319413 w 1319413"/>
                    <a:gd name="connsiteY377" fmla="*/ 191711 h 192118"/>
                    <a:gd name="connsiteX378" fmla="*/ 1310595 w 1319413"/>
                    <a:gd name="connsiteY378" fmla="*/ 191711 h 192118"/>
                    <a:gd name="connsiteX379" fmla="*/ 1286635 w 1319413"/>
                    <a:gd name="connsiteY379" fmla="*/ 192118 h 192118"/>
                    <a:gd name="connsiteX380" fmla="*/ 1286635 w 1319413"/>
                    <a:gd name="connsiteY380" fmla="*/ 191711 h 192118"/>
                    <a:gd name="connsiteX381" fmla="*/ 1259129 w 1319413"/>
                    <a:gd name="connsiteY381" fmla="*/ 191711 h 192118"/>
                    <a:gd name="connsiteX382" fmla="*/ 1259129 w 1319413"/>
                    <a:gd name="connsiteY382" fmla="*/ 192118 h 192118"/>
                    <a:gd name="connsiteX383" fmla="*/ 1235169 w 1319413"/>
                    <a:gd name="connsiteY383" fmla="*/ 192118 h 192118"/>
                    <a:gd name="connsiteX384" fmla="*/ 1235169 w 1319413"/>
                    <a:gd name="connsiteY384" fmla="*/ 191711 h 192118"/>
                    <a:gd name="connsiteX385" fmla="*/ 1207666 w 1319413"/>
                    <a:gd name="connsiteY385" fmla="*/ 191711 h 192118"/>
                    <a:gd name="connsiteX386" fmla="*/ 1207666 w 1319413"/>
                    <a:gd name="connsiteY386" fmla="*/ 192118 h 192118"/>
                    <a:gd name="connsiteX387" fmla="*/ 1183706 w 1319413"/>
                    <a:gd name="connsiteY387" fmla="*/ 192118 h 192118"/>
                    <a:gd name="connsiteX388" fmla="*/ 1183706 w 1319413"/>
                    <a:gd name="connsiteY388" fmla="*/ 191711 h 192118"/>
                    <a:gd name="connsiteX389" fmla="*/ 1156201 w 1319413"/>
                    <a:gd name="connsiteY389" fmla="*/ 191711 h 192118"/>
                    <a:gd name="connsiteX390" fmla="*/ 1156201 w 1319413"/>
                    <a:gd name="connsiteY390" fmla="*/ 192118 h 192118"/>
                    <a:gd name="connsiteX391" fmla="*/ 1132241 w 1319413"/>
                    <a:gd name="connsiteY391" fmla="*/ 192118 h 192118"/>
                    <a:gd name="connsiteX392" fmla="*/ 1132241 w 1319413"/>
                    <a:gd name="connsiteY392" fmla="*/ 191711 h 192118"/>
                    <a:gd name="connsiteX393" fmla="*/ 1104735 w 1319413"/>
                    <a:gd name="connsiteY393" fmla="*/ 191711 h 192118"/>
                    <a:gd name="connsiteX394" fmla="*/ 1104735 w 1319413"/>
                    <a:gd name="connsiteY394" fmla="*/ 192118 h 192118"/>
                    <a:gd name="connsiteX395" fmla="*/ 1080776 w 1319413"/>
                    <a:gd name="connsiteY395" fmla="*/ 192118 h 192118"/>
                    <a:gd name="connsiteX396" fmla="*/ 1080776 w 1319413"/>
                    <a:gd name="connsiteY396" fmla="*/ 191711 h 192118"/>
                    <a:gd name="connsiteX397" fmla="*/ 1053270 w 1319413"/>
                    <a:gd name="connsiteY397" fmla="*/ 191711 h 192118"/>
                    <a:gd name="connsiteX398" fmla="*/ 1053270 w 1319413"/>
                    <a:gd name="connsiteY398" fmla="*/ 192118 h 192118"/>
                    <a:gd name="connsiteX399" fmla="*/ 1029310 w 1319413"/>
                    <a:gd name="connsiteY399" fmla="*/ 192118 h 192118"/>
                    <a:gd name="connsiteX400" fmla="*/ 1029310 w 1319413"/>
                    <a:gd name="connsiteY400" fmla="*/ 191711 h 192118"/>
                    <a:gd name="connsiteX401" fmla="*/ 1001805 w 1319413"/>
                    <a:gd name="connsiteY401" fmla="*/ 191711 h 192118"/>
                    <a:gd name="connsiteX402" fmla="*/ 1001805 w 1319413"/>
                    <a:gd name="connsiteY402" fmla="*/ 192118 h 192118"/>
                    <a:gd name="connsiteX403" fmla="*/ 977845 w 1319413"/>
                    <a:gd name="connsiteY403" fmla="*/ 192118 h 192118"/>
                    <a:gd name="connsiteX404" fmla="*/ 977845 w 1319413"/>
                    <a:gd name="connsiteY404" fmla="*/ 191711 h 192118"/>
                    <a:gd name="connsiteX405" fmla="*/ 950340 w 1319413"/>
                    <a:gd name="connsiteY405" fmla="*/ 191711 h 192118"/>
                    <a:gd name="connsiteX406" fmla="*/ 950340 w 1319413"/>
                    <a:gd name="connsiteY406" fmla="*/ 192118 h 192118"/>
                    <a:gd name="connsiteX407" fmla="*/ 926380 w 1319413"/>
                    <a:gd name="connsiteY407" fmla="*/ 192118 h 192118"/>
                    <a:gd name="connsiteX408" fmla="*/ 926380 w 1319413"/>
                    <a:gd name="connsiteY408" fmla="*/ 191711 h 192118"/>
                    <a:gd name="connsiteX409" fmla="*/ 898874 w 1319413"/>
                    <a:gd name="connsiteY409" fmla="*/ 191711 h 192118"/>
                    <a:gd name="connsiteX410" fmla="*/ 898874 w 1319413"/>
                    <a:gd name="connsiteY410" fmla="*/ 192118 h 192118"/>
                    <a:gd name="connsiteX411" fmla="*/ 874914 w 1319413"/>
                    <a:gd name="connsiteY411" fmla="*/ 192118 h 192118"/>
                    <a:gd name="connsiteX412" fmla="*/ 874914 w 1319413"/>
                    <a:gd name="connsiteY412" fmla="*/ 191711 h 192118"/>
                    <a:gd name="connsiteX413" fmla="*/ 847409 w 1319413"/>
                    <a:gd name="connsiteY413" fmla="*/ 191711 h 192118"/>
                    <a:gd name="connsiteX414" fmla="*/ 847409 w 1319413"/>
                    <a:gd name="connsiteY414" fmla="*/ 192118 h 192118"/>
                    <a:gd name="connsiteX415" fmla="*/ 823448 w 1319413"/>
                    <a:gd name="connsiteY415" fmla="*/ 192118 h 192118"/>
                    <a:gd name="connsiteX416" fmla="*/ 823448 w 1319413"/>
                    <a:gd name="connsiteY416" fmla="*/ 191711 h 192118"/>
                    <a:gd name="connsiteX417" fmla="*/ 795943 w 1319413"/>
                    <a:gd name="connsiteY417" fmla="*/ 191711 h 192118"/>
                    <a:gd name="connsiteX418" fmla="*/ 795943 w 1319413"/>
                    <a:gd name="connsiteY418" fmla="*/ 192118 h 192118"/>
                    <a:gd name="connsiteX419" fmla="*/ 771983 w 1319413"/>
                    <a:gd name="connsiteY419" fmla="*/ 192118 h 192118"/>
                    <a:gd name="connsiteX420" fmla="*/ 771983 w 1319413"/>
                    <a:gd name="connsiteY420" fmla="*/ 191711 h 192118"/>
                    <a:gd name="connsiteX421" fmla="*/ 744477 w 1319413"/>
                    <a:gd name="connsiteY421" fmla="*/ 191711 h 192118"/>
                    <a:gd name="connsiteX422" fmla="*/ 744477 w 1319413"/>
                    <a:gd name="connsiteY422" fmla="*/ 192118 h 192118"/>
                    <a:gd name="connsiteX423" fmla="*/ 720517 w 1319413"/>
                    <a:gd name="connsiteY423" fmla="*/ 192118 h 192118"/>
                    <a:gd name="connsiteX424" fmla="*/ 720517 w 1319413"/>
                    <a:gd name="connsiteY424" fmla="*/ 191711 h 192118"/>
                    <a:gd name="connsiteX425" fmla="*/ 693012 w 1319413"/>
                    <a:gd name="connsiteY425" fmla="*/ 191711 h 192118"/>
                    <a:gd name="connsiteX426" fmla="*/ 693012 w 1319413"/>
                    <a:gd name="connsiteY426" fmla="*/ 192118 h 192118"/>
                    <a:gd name="connsiteX427" fmla="*/ 669052 w 1319413"/>
                    <a:gd name="connsiteY427" fmla="*/ 192118 h 192118"/>
                    <a:gd name="connsiteX428" fmla="*/ 669052 w 1319413"/>
                    <a:gd name="connsiteY428" fmla="*/ 191711 h 192118"/>
                    <a:gd name="connsiteX429" fmla="*/ 641546 w 1319413"/>
                    <a:gd name="connsiteY429" fmla="*/ 191711 h 192118"/>
                    <a:gd name="connsiteX430" fmla="*/ 641546 w 1319413"/>
                    <a:gd name="connsiteY430" fmla="*/ 192118 h 192118"/>
                    <a:gd name="connsiteX431" fmla="*/ 617586 w 1319413"/>
                    <a:gd name="connsiteY431" fmla="*/ 192118 h 192118"/>
                    <a:gd name="connsiteX432" fmla="*/ 617586 w 1319413"/>
                    <a:gd name="connsiteY432" fmla="*/ 191711 h 192118"/>
                    <a:gd name="connsiteX433" fmla="*/ 590081 w 1319413"/>
                    <a:gd name="connsiteY433" fmla="*/ 191711 h 192118"/>
                    <a:gd name="connsiteX434" fmla="*/ 590081 w 1319413"/>
                    <a:gd name="connsiteY434" fmla="*/ 192118 h 192118"/>
                    <a:gd name="connsiteX435" fmla="*/ 566121 w 1319413"/>
                    <a:gd name="connsiteY435" fmla="*/ 192118 h 192118"/>
                    <a:gd name="connsiteX436" fmla="*/ 566121 w 1319413"/>
                    <a:gd name="connsiteY436" fmla="*/ 191711 h 192118"/>
                    <a:gd name="connsiteX437" fmla="*/ 538615 w 1319413"/>
                    <a:gd name="connsiteY437" fmla="*/ 191711 h 192118"/>
                    <a:gd name="connsiteX438" fmla="*/ 538615 w 1319413"/>
                    <a:gd name="connsiteY438" fmla="*/ 192118 h 192118"/>
                    <a:gd name="connsiteX439" fmla="*/ 514654 w 1319413"/>
                    <a:gd name="connsiteY439" fmla="*/ 192118 h 192118"/>
                    <a:gd name="connsiteX440" fmla="*/ 514654 w 1319413"/>
                    <a:gd name="connsiteY440" fmla="*/ 191711 h 192118"/>
                    <a:gd name="connsiteX441" fmla="*/ 487149 w 1319413"/>
                    <a:gd name="connsiteY441" fmla="*/ 191711 h 192118"/>
                    <a:gd name="connsiteX442" fmla="*/ 487149 w 1319413"/>
                    <a:gd name="connsiteY442" fmla="*/ 192118 h 192118"/>
                    <a:gd name="connsiteX443" fmla="*/ 463189 w 1319413"/>
                    <a:gd name="connsiteY443" fmla="*/ 192118 h 192118"/>
                    <a:gd name="connsiteX444" fmla="*/ 463189 w 1319413"/>
                    <a:gd name="connsiteY444" fmla="*/ 191711 h 192118"/>
                    <a:gd name="connsiteX445" fmla="*/ 435683 w 1319413"/>
                    <a:gd name="connsiteY445" fmla="*/ 191711 h 192118"/>
                    <a:gd name="connsiteX446" fmla="*/ 435683 w 1319413"/>
                    <a:gd name="connsiteY446" fmla="*/ 192118 h 192118"/>
                    <a:gd name="connsiteX447" fmla="*/ 411724 w 1319413"/>
                    <a:gd name="connsiteY447" fmla="*/ 192118 h 192118"/>
                    <a:gd name="connsiteX448" fmla="*/ 411724 w 1319413"/>
                    <a:gd name="connsiteY448" fmla="*/ 191711 h 192118"/>
                    <a:gd name="connsiteX449" fmla="*/ 384218 w 1319413"/>
                    <a:gd name="connsiteY449" fmla="*/ 191711 h 192118"/>
                    <a:gd name="connsiteX450" fmla="*/ 384218 w 1319413"/>
                    <a:gd name="connsiteY450" fmla="*/ 192118 h 192118"/>
                    <a:gd name="connsiteX451" fmla="*/ 360258 w 1319413"/>
                    <a:gd name="connsiteY451" fmla="*/ 192118 h 192118"/>
                    <a:gd name="connsiteX452" fmla="*/ 360258 w 1319413"/>
                    <a:gd name="connsiteY452" fmla="*/ 191711 h 192118"/>
                    <a:gd name="connsiteX453" fmla="*/ 332752 w 1319413"/>
                    <a:gd name="connsiteY453" fmla="*/ 191711 h 192118"/>
                    <a:gd name="connsiteX454" fmla="*/ 332752 w 1319413"/>
                    <a:gd name="connsiteY454" fmla="*/ 192118 h 192118"/>
                    <a:gd name="connsiteX455" fmla="*/ 308793 w 1319413"/>
                    <a:gd name="connsiteY455" fmla="*/ 192118 h 192118"/>
                    <a:gd name="connsiteX456" fmla="*/ 308793 w 1319413"/>
                    <a:gd name="connsiteY456" fmla="*/ 191711 h 192118"/>
                    <a:gd name="connsiteX457" fmla="*/ 281287 w 1319413"/>
                    <a:gd name="connsiteY457" fmla="*/ 191711 h 192118"/>
                    <a:gd name="connsiteX458" fmla="*/ 281287 w 1319413"/>
                    <a:gd name="connsiteY458" fmla="*/ 192118 h 192118"/>
                    <a:gd name="connsiteX459" fmla="*/ 257327 w 1319413"/>
                    <a:gd name="connsiteY459" fmla="*/ 192118 h 192118"/>
                    <a:gd name="connsiteX460" fmla="*/ 257327 w 1319413"/>
                    <a:gd name="connsiteY460" fmla="*/ 191711 h 192118"/>
                    <a:gd name="connsiteX461" fmla="*/ 229821 w 1319413"/>
                    <a:gd name="connsiteY461" fmla="*/ 191711 h 192118"/>
                    <a:gd name="connsiteX462" fmla="*/ 229821 w 1319413"/>
                    <a:gd name="connsiteY462" fmla="*/ 192118 h 192118"/>
                    <a:gd name="connsiteX463" fmla="*/ 205861 w 1319413"/>
                    <a:gd name="connsiteY463" fmla="*/ 192118 h 192118"/>
                    <a:gd name="connsiteX464" fmla="*/ 205861 w 1319413"/>
                    <a:gd name="connsiteY464" fmla="*/ 191711 h 192118"/>
                    <a:gd name="connsiteX465" fmla="*/ 178356 w 1319413"/>
                    <a:gd name="connsiteY465" fmla="*/ 191711 h 192118"/>
                    <a:gd name="connsiteX466" fmla="*/ 178356 w 1319413"/>
                    <a:gd name="connsiteY466" fmla="*/ 192118 h 192118"/>
                    <a:gd name="connsiteX467" fmla="*/ 154396 w 1319413"/>
                    <a:gd name="connsiteY467" fmla="*/ 192118 h 192118"/>
                    <a:gd name="connsiteX468" fmla="*/ 154396 w 1319413"/>
                    <a:gd name="connsiteY468" fmla="*/ 191711 h 192118"/>
                    <a:gd name="connsiteX469" fmla="*/ 126891 w 1319413"/>
                    <a:gd name="connsiteY469" fmla="*/ 191711 h 192118"/>
                    <a:gd name="connsiteX470" fmla="*/ 126891 w 1319413"/>
                    <a:gd name="connsiteY470" fmla="*/ 192118 h 192118"/>
                    <a:gd name="connsiteX471" fmla="*/ 102931 w 1319413"/>
                    <a:gd name="connsiteY471" fmla="*/ 192118 h 192118"/>
                    <a:gd name="connsiteX472" fmla="*/ 102931 w 1319413"/>
                    <a:gd name="connsiteY472" fmla="*/ 191711 h 192118"/>
                    <a:gd name="connsiteX473" fmla="*/ 75425 w 1319413"/>
                    <a:gd name="connsiteY473" fmla="*/ 191711 h 192118"/>
                    <a:gd name="connsiteX474" fmla="*/ 75425 w 1319413"/>
                    <a:gd name="connsiteY474" fmla="*/ 192118 h 192118"/>
                    <a:gd name="connsiteX475" fmla="*/ 51465 w 1319413"/>
                    <a:gd name="connsiteY475" fmla="*/ 192118 h 192118"/>
                    <a:gd name="connsiteX476" fmla="*/ 51465 w 1319413"/>
                    <a:gd name="connsiteY476" fmla="*/ 191711 h 192118"/>
                    <a:gd name="connsiteX477" fmla="*/ 23960 w 1319413"/>
                    <a:gd name="connsiteY477" fmla="*/ 191711 h 192118"/>
                    <a:gd name="connsiteX478" fmla="*/ 23960 w 1319413"/>
                    <a:gd name="connsiteY478" fmla="*/ 192118 h 192118"/>
                    <a:gd name="connsiteX479" fmla="*/ 0 w 1319413"/>
                    <a:gd name="connsiteY479" fmla="*/ 192118 h 192118"/>
                    <a:gd name="connsiteX480" fmla="*/ 0 w 1319413"/>
                    <a:gd name="connsiteY480" fmla="*/ 5528 h 192118"/>
                    <a:gd name="connsiteX481" fmla="*/ 11980 w 1319413"/>
                    <a:gd name="connsiteY481" fmla="*/ 0 h 192118"/>
                    <a:gd name="connsiteX0" fmla="*/ 1259129 w 1310595"/>
                    <a:gd name="connsiteY0" fmla="*/ 90321 h 192118"/>
                    <a:gd name="connsiteX1" fmla="*/ 1259129 w 1310595"/>
                    <a:gd name="connsiteY1" fmla="*/ 173811 h 192118"/>
                    <a:gd name="connsiteX2" fmla="*/ 1286635 w 1310595"/>
                    <a:gd name="connsiteY2" fmla="*/ 173811 h 192118"/>
                    <a:gd name="connsiteX3" fmla="*/ 1286635 w 1310595"/>
                    <a:gd name="connsiteY3" fmla="*/ 90321 h 192118"/>
                    <a:gd name="connsiteX4" fmla="*/ 1259129 w 1310595"/>
                    <a:gd name="connsiteY4" fmla="*/ 90321 h 192118"/>
                    <a:gd name="connsiteX5" fmla="*/ 1207666 w 1310595"/>
                    <a:gd name="connsiteY5" fmla="*/ 90321 h 192118"/>
                    <a:gd name="connsiteX6" fmla="*/ 1207666 w 1310595"/>
                    <a:gd name="connsiteY6" fmla="*/ 173811 h 192118"/>
                    <a:gd name="connsiteX7" fmla="*/ 1235169 w 1310595"/>
                    <a:gd name="connsiteY7" fmla="*/ 173811 h 192118"/>
                    <a:gd name="connsiteX8" fmla="*/ 1235169 w 1310595"/>
                    <a:gd name="connsiteY8" fmla="*/ 90321 h 192118"/>
                    <a:gd name="connsiteX9" fmla="*/ 1207666 w 1310595"/>
                    <a:gd name="connsiteY9" fmla="*/ 90321 h 192118"/>
                    <a:gd name="connsiteX10" fmla="*/ 1156201 w 1310595"/>
                    <a:gd name="connsiteY10" fmla="*/ 90321 h 192118"/>
                    <a:gd name="connsiteX11" fmla="*/ 1156201 w 1310595"/>
                    <a:gd name="connsiteY11" fmla="*/ 173811 h 192118"/>
                    <a:gd name="connsiteX12" fmla="*/ 1183706 w 1310595"/>
                    <a:gd name="connsiteY12" fmla="*/ 173811 h 192118"/>
                    <a:gd name="connsiteX13" fmla="*/ 1183706 w 1310595"/>
                    <a:gd name="connsiteY13" fmla="*/ 90321 h 192118"/>
                    <a:gd name="connsiteX14" fmla="*/ 1156201 w 1310595"/>
                    <a:gd name="connsiteY14" fmla="*/ 90321 h 192118"/>
                    <a:gd name="connsiteX15" fmla="*/ 1104735 w 1310595"/>
                    <a:gd name="connsiteY15" fmla="*/ 90321 h 192118"/>
                    <a:gd name="connsiteX16" fmla="*/ 1104735 w 1310595"/>
                    <a:gd name="connsiteY16" fmla="*/ 173811 h 192118"/>
                    <a:gd name="connsiteX17" fmla="*/ 1132241 w 1310595"/>
                    <a:gd name="connsiteY17" fmla="*/ 173811 h 192118"/>
                    <a:gd name="connsiteX18" fmla="*/ 1132241 w 1310595"/>
                    <a:gd name="connsiteY18" fmla="*/ 90321 h 192118"/>
                    <a:gd name="connsiteX19" fmla="*/ 1104735 w 1310595"/>
                    <a:gd name="connsiteY19" fmla="*/ 90321 h 192118"/>
                    <a:gd name="connsiteX20" fmla="*/ 1053270 w 1310595"/>
                    <a:gd name="connsiteY20" fmla="*/ 90321 h 192118"/>
                    <a:gd name="connsiteX21" fmla="*/ 1053270 w 1310595"/>
                    <a:gd name="connsiteY21" fmla="*/ 173811 h 192118"/>
                    <a:gd name="connsiteX22" fmla="*/ 1080776 w 1310595"/>
                    <a:gd name="connsiteY22" fmla="*/ 173811 h 192118"/>
                    <a:gd name="connsiteX23" fmla="*/ 1080776 w 1310595"/>
                    <a:gd name="connsiteY23" fmla="*/ 90321 h 192118"/>
                    <a:gd name="connsiteX24" fmla="*/ 1053270 w 1310595"/>
                    <a:gd name="connsiteY24" fmla="*/ 90321 h 192118"/>
                    <a:gd name="connsiteX25" fmla="*/ 1001805 w 1310595"/>
                    <a:gd name="connsiteY25" fmla="*/ 90321 h 192118"/>
                    <a:gd name="connsiteX26" fmla="*/ 1001805 w 1310595"/>
                    <a:gd name="connsiteY26" fmla="*/ 173811 h 192118"/>
                    <a:gd name="connsiteX27" fmla="*/ 1029310 w 1310595"/>
                    <a:gd name="connsiteY27" fmla="*/ 173811 h 192118"/>
                    <a:gd name="connsiteX28" fmla="*/ 1029310 w 1310595"/>
                    <a:gd name="connsiteY28" fmla="*/ 90321 h 192118"/>
                    <a:gd name="connsiteX29" fmla="*/ 1001805 w 1310595"/>
                    <a:gd name="connsiteY29" fmla="*/ 90321 h 192118"/>
                    <a:gd name="connsiteX30" fmla="*/ 950340 w 1310595"/>
                    <a:gd name="connsiteY30" fmla="*/ 90321 h 192118"/>
                    <a:gd name="connsiteX31" fmla="*/ 950340 w 1310595"/>
                    <a:gd name="connsiteY31" fmla="*/ 173811 h 192118"/>
                    <a:gd name="connsiteX32" fmla="*/ 977845 w 1310595"/>
                    <a:gd name="connsiteY32" fmla="*/ 173811 h 192118"/>
                    <a:gd name="connsiteX33" fmla="*/ 977845 w 1310595"/>
                    <a:gd name="connsiteY33" fmla="*/ 90321 h 192118"/>
                    <a:gd name="connsiteX34" fmla="*/ 950340 w 1310595"/>
                    <a:gd name="connsiteY34" fmla="*/ 90321 h 192118"/>
                    <a:gd name="connsiteX35" fmla="*/ 898874 w 1310595"/>
                    <a:gd name="connsiteY35" fmla="*/ 90321 h 192118"/>
                    <a:gd name="connsiteX36" fmla="*/ 898874 w 1310595"/>
                    <a:gd name="connsiteY36" fmla="*/ 173811 h 192118"/>
                    <a:gd name="connsiteX37" fmla="*/ 926380 w 1310595"/>
                    <a:gd name="connsiteY37" fmla="*/ 173811 h 192118"/>
                    <a:gd name="connsiteX38" fmla="*/ 926380 w 1310595"/>
                    <a:gd name="connsiteY38" fmla="*/ 90321 h 192118"/>
                    <a:gd name="connsiteX39" fmla="*/ 898874 w 1310595"/>
                    <a:gd name="connsiteY39" fmla="*/ 90321 h 192118"/>
                    <a:gd name="connsiteX40" fmla="*/ 847409 w 1310595"/>
                    <a:gd name="connsiteY40" fmla="*/ 90321 h 192118"/>
                    <a:gd name="connsiteX41" fmla="*/ 847409 w 1310595"/>
                    <a:gd name="connsiteY41" fmla="*/ 173811 h 192118"/>
                    <a:gd name="connsiteX42" fmla="*/ 874914 w 1310595"/>
                    <a:gd name="connsiteY42" fmla="*/ 173811 h 192118"/>
                    <a:gd name="connsiteX43" fmla="*/ 874914 w 1310595"/>
                    <a:gd name="connsiteY43" fmla="*/ 90321 h 192118"/>
                    <a:gd name="connsiteX44" fmla="*/ 847409 w 1310595"/>
                    <a:gd name="connsiteY44" fmla="*/ 90321 h 192118"/>
                    <a:gd name="connsiteX45" fmla="*/ 795943 w 1310595"/>
                    <a:gd name="connsiteY45" fmla="*/ 90321 h 192118"/>
                    <a:gd name="connsiteX46" fmla="*/ 795943 w 1310595"/>
                    <a:gd name="connsiteY46" fmla="*/ 173811 h 192118"/>
                    <a:gd name="connsiteX47" fmla="*/ 823448 w 1310595"/>
                    <a:gd name="connsiteY47" fmla="*/ 173811 h 192118"/>
                    <a:gd name="connsiteX48" fmla="*/ 823448 w 1310595"/>
                    <a:gd name="connsiteY48" fmla="*/ 90321 h 192118"/>
                    <a:gd name="connsiteX49" fmla="*/ 795943 w 1310595"/>
                    <a:gd name="connsiteY49" fmla="*/ 90321 h 192118"/>
                    <a:gd name="connsiteX50" fmla="*/ 744477 w 1310595"/>
                    <a:gd name="connsiteY50" fmla="*/ 90321 h 192118"/>
                    <a:gd name="connsiteX51" fmla="*/ 744477 w 1310595"/>
                    <a:gd name="connsiteY51" fmla="*/ 173811 h 192118"/>
                    <a:gd name="connsiteX52" fmla="*/ 771983 w 1310595"/>
                    <a:gd name="connsiteY52" fmla="*/ 173811 h 192118"/>
                    <a:gd name="connsiteX53" fmla="*/ 771983 w 1310595"/>
                    <a:gd name="connsiteY53" fmla="*/ 90321 h 192118"/>
                    <a:gd name="connsiteX54" fmla="*/ 744477 w 1310595"/>
                    <a:gd name="connsiteY54" fmla="*/ 90321 h 192118"/>
                    <a:gd name="connsiteX55" fmla="*/ 693012 w 1310595"/>
                    <a:gd name="connsiteY55" fmla="*/ 90321 h 192118"/>
                    <a:gd name="connsiteX56" fmla="*/ 693012 w 1310595"/>
                    <a:gd name="connsiteY56" fmla="*/ 173811 h 192118"/>
                    <a:gd name="connsiteX57" fmla="*/ 720517 w 1310595"/>
                    <a:gd name="connsiteY57" fmla="*/ 173811 h 192118"/>
                    <a:gd name="connsiteX58" fmla="*/ 720517 w 1310595"/>
                    <a:gd name="connsiteY58" fmla="*/ 90321 h 192118"/>
                    <a:gd name="connsiteX59" fmla="*/ 693012 w 1310595"/>
                    <a:gd name="connsiteY59" fmla="*/ 90321 h 192118"/>
                    <a:gd name="connsiteX60" fmla="*/ 641546 w 1310595"/>
                    <a:gd name="connsiteY60" fmla="*/ 90321 h 192118"/>
                    <a:gd name="connsiteX61" fmla="*/ 641546 w 1310595"/>
                    <a:gd name="connsiteY61" fmla="*/ 173811 h 192118"/>
                    <a:gd name="connsiteX62" fmla="*/ 669052 w 1310595"/>
                    <a:gd name="connsiteY62" fmla="*/ 173811 h 192118"/>
                    <a:gd name="connsiteX63" fmla="*/ 669052 w 1310595"/>
                    <a:gd name="connsiteY63" fmla="*/ 90321 h 192118"/>
                    <a:gd name="connsiteX64" fmla="*/ 641546 w 1310595"/>
                    <a:gd name="connsiteY64" fmla="*/ 90321 h 192118"/>
                    <a:gd name="connsiteX65" fmla="*/ 590081 w 1310595"/>
                    <a:gd name="connsiteY65" fmla="*/ 90321 h 192118"/>
                    <a:gd name="connsiteX66" fmla="*/ 590081 w 1310595"/>
                    <a:gd name="connsiteY66" fmla="*/ 173811 h 192118"/>
                    <a:gd name="connsiteX67" fmla="*/ 617586 w 1310595"/>
                    <a:gd name="connsiteY67" fmla="*/ 173811 h 192118"/>
                    <a:gd name="connsiteX68" fmla="*/ 617586 w 1310595"/>
                    <a:gd name="connsiteY68" fmla="*/ 90321 h 192118"/>
                    <a:gd name="connsiteX69" fmla="*/ 590081 w 1310595"/>
                    <a:gd name="connsiteY69" fmla="*/ 90321 h 192118"/>
                    <a:gd name="connsiteX70" fmla="*/ 538615 w 1310595"/>
                    <a:gd name="connsiteY70" fmla="*/ 90321 h 192118"/>
                    <a:gd name="connsiteX71" fmla="*/ 538615 w 1310595"/>
                    <a:gd name="connsiteY71" fmla="*/ 173811 h 192118"/>
                    <a:gd name="connsiteX72" fmla="*/ 566121 w 1310595"/>
                    <a:gd name="connsiteY72" fmla="*/ 173811 h 192118"/>
                    <a:gd name="connsiteX73" fmla="*/ 566121 w 1310595"/>
                    <a:gd name="connsiteY73" fmla="*/ 90321 h 192118"/>
                    <a:gd name="connsiteX74" fmla="*/ 538615 w 1310595"/>
                    <a:gd name="connsiteY74" fmla="*/ 90321 h 192118"/>
                    <a:gd name="connsiteX75" fmla="*/ 487149 w 1310595"/>
                    <a:gd name="connsiteY75" fmla="*/ 90321 h 192118"/>
                    <a:gd name="connsiteX76" fmla="*/ 487149 w 1310595"/>
                    <a:gd name="connsiteY76" fmla="*/ 173811 h 192118"/>
                    <a:gd name="connsiteX77" fmla="*/ 514654 w 1310595"/>
                    <a:gd name="connsiteY77" fmla="*/ 173811 h 192118"/>
                    <a:gd name="connsiteX78" fmla="*/ 514654 w 1310595"/>
                    <a:gd name="connsiteY78" fmla="*/ 90321 h 192118"/>
                    <a:gd name="connsiteX79" fmla="*/ 487149 w 1310595"/>
                    <a:gd name="connsiteY79" fmla="*/ 90321 h 192118"/>
                    <a:gd name="connsiteX80" fmla="*/ 435683 w 1310595"/>
                    <a:gd name="connsiteY80" fmla="*/ 90321 h 192118"/>
                    <a:gd name="connsiteX81" fmla="*/ 435683 w 1310595"/>
                    <a:gd name="connsiteY81" fmla="*/ 173811 h 192118"/>
                    <a:gd name="connsiteX82" fmla="*/ 463189 w 1310595"/>
                    <a:gd name="connsiteY82" fmla="*/ 173811 h 192118"/>
                    <a:gd name="connsiteX83" fmla="*/ 463189 w 1310595"/>
                    <a:gd name="connsiteY83" fmla="*/ 90321 h 192118"/>
                    <a:gd name="connsiteX84" fmla="*/ 435683 w 1310595"/>
                    <a:gd name="connsiteY84" fmla="*/ 90321 h 192118"/>
                    <a:gd name="connsiteX85" fmla="*/ 384218 w 1310595"/>
                    <a:gd name="connsiteY85" fmla="*/ 90321 h 192118"/>
                    <a:gd name="connsiteX86" fmla="*/ 384218 w 1310595"/>
                    <a:gd name="connsiteY86" fmla="*/ 173811 h 192118"/>
                    <a:gd name="connsiteX87" fmla="*/ 411724 w 1310595"/>
                    <a:gd name="connsiteY87" fmla="*/ 173811 h 192118"/>
                    <a:gd name="connsiteX88" fmla="*/ 411724 w 1310595"/>
                    <a:gd name="connsiteY88" fmla="*/ 90321 h 192118"/>
                    <a:gd name="connsiteX89" fmla="*/ 384218 w 1310595"/>
                    <a:gd name="connsiteY89" fmla="*/ 90321 h 192118"/>
                    <a:gd name="connsiteX90" fmla="*/ 332752 w 1310595"/>
                    <a:gd name="connsiteY90" fmla="*/ 90321 h 192118"/>
                    <a:gd name="connsiteX91" fmla="*/ 332752 w 1310595"/>
                    <a:gd name="connsiteY91" fmla="*/ 173811 h 192118"/>
                    <a:gd name="connsiteX92" fmla="*/ 360258 w 1310595"/>
                    <a:gd name="connsiteY92" fmla="*/ 173811 h 192118"/>
                    <a:gd name="connsiteX93" fmla="*/ 360258 w 1310595"/>
                    <a:gd name="connsiteY93" fmla="*/ 90321 h 192118"/>
                    <a:gd name="connsiteX94" fmla="*/ 332752 w 1310595"/>
                    <a:gd name="connsiteY94" fmla="*/ 90321 h 192118"/>
                    <a:gd name="connsiteX95" fmla="*/ 281287 w 1310595"/>
                    <a:gd name="connsiteY95" fmla="*/ 90321 h 192118"/>
                    <a:gd name="connsiteX96" fmla="*/ 281287 w 1310595"/>
                    <a:gd name="connsiteY96" fmla="*/ 173811 h 192118"/>
                    <a:gd name="connsiteX97" fmla="*/ 308793 w 1310595"/>
                    <a:gd name="connsiteY97" fmla="*/ 173811 h 192118"/>
                    <a:gd name="connsiteX98" fmla="*/ 308793 w 1310595"/>
                    <a:gd name="connsiteY98" fmla="*/ 90321 h 192118"/>
                    <a:gd name="connsiteX99" fmla="*/ 281287 w 1310595"/>
                    <a:gd name="connsiteY99" fmla="*/ 90321 h 192118"/>
                    <a:gd name="connsiteX100" fmla="*/ 229821 w 1310595"/>
                    <a:gd name="connsiteY100" fmla="*/ 90321 h 192118"/>
                    <a:gd name="connsiteX101" fmla="*/ 229821 w 1310595"/>
                    <a:gd name="connsiteY101" fmla="*/ 173811 h 192118"/>
                    <a:gd name="connsiteX102" fmla="*/ 257327 w 1310595"/>
                    <a:gd name="connsiteY102" fmla="*/ 173811 h 192118"/>
                    <a:gd name="connsiteX103" fmla="*/ 257327 w 1310595"/>
                    <a:gd name="connsiteY103" fmla="*/ 90321 h 192118"/>
                    <a:gd name="connsiteX104" fmla="*/ 229821 w 1310595"/>
                    <a:gd name="connsiteY104" fmla="*/ 90321 h 192118"/>
                    <a:gd name="connsiteX105" fmla="*/ 178356 w 1310595"/>
                    <a:gd name="connsiteY105" fmla="*/ 90321 h 192118"/>
                    <a:gd name="connsiteX106" fmla="*/ 178356 w 1310595"/>
                    <a:gd name="connsiteY106" fmla="*/ 173811 h 192118"/>
                    <a:gd name="connsiteX107" fmla="*/ 205861 w 1310595"/>
                    <a:gd name="connsiteY107" fmla="*/ 173811 h 192118"/>
                    <a:gd name="connsiteX108" fmla="*/ 205861 w 1310595"/>
                    <a:gd name="connsiteY108" fmla="*/ 90321 h 192118"/>
                    <a:gd name="connsiteX109" fmla="*/ 178356 w 1310595"/>
                    <a:gd name="connsiteY109" fmla="*/ 90321 h 192118"/>
                    <a:gd name="connsiteX110" fmla="*/ 126891 w 1310595"/>
                    <a:gd name="connsiteY110" fmla="*/ 90321 h 192118"/>
                    <a:gd name="connsiteX111" fmla="*/ 126891 w 1310595"/>
                    <a:gd name="connsiteY111" fmla="*/ 173811 h 192118"/>
                    <a:gd name="connsiteX112" fmla="*/ 154396 w 1310595"/>
                    <a:gd name="connsiteY112" fmla="*/ 173811 h 192118"/>
                    <a:gd name="connsiteX113" fmla="*/ 154396 w 1310595"/>
                    <a:gd name="connsiteY113" fmla="*/ 90321 h 192118"/>
                    <a:gd name="connsiteX114" fmla="*/ 126891 w 1310595"/>
                    <a:gd name="connsiteY114" fmla="*/ 90321 h 192118"/>
                    <a:gd name="connsiteX115" fmla="*/ 75425 w 1310595"/>
                    <a:gd name="connsiteY115" fmla="*/ 90321 h 192118"/>
                    <a:gd name="connsiteX116" fmla="*/ 75425 w 1310595"/>
                    <a:gd name="connsiteY116" fmla="*/ 173811 h 192118"/>
                    <a:gd name="connsiteX117" fmla="*/ 102931 w 1310595"/>
                    <a:gd name="connsiteY117" fmla="*/ 173811 h 192118"/>
                    <a:gd name="connsiteX118" fmla="*/ 102931 w 1310595"/>
                    <a:gd name="connsiteY118" fmla="*/ 90321 h 192118"/>
                    <a:gd name="connsiteX119" fmla="*/ 75425 w 1310595"/>
                    <a:gd name="connsiteY119" fmla="*/ 90321 h 192118"/>
                    <a:gd name="connsiteX120" fmla="*/ 23960 w 1310595"/>
                    <a:gd name="connsiteY120" fmla="*/ 90321 h 192118"/>
                    <a:gd name="connsiteX121" fmla="*/ 23960 w 1310595"/>
                    <a:gd name="connsiteY121" fmla="*/ 173811 h 192118"/>
                    <a:gd name="connsiteX122" fmla="*/ 51465 w 1310595"/>
                    <a:gd name="connsiteY122" fmla="*/ 173811 h 192118"/>
                    <a:gd name="connsiteX123" fmla="*/ 51465 w 1310595"/>
                    <a:gd name="connsiteY123" fmla="*/ 90321 h 192118"/>
                    <a:gd name="connsiteX124" fmla="*/ 23960 w 1310595"/>
                    <a:gd name="connsiteY124" fmla="*/ 90321 h 192118"/>
                    <a:gd name="connsiteX125" fmla="*/ 1259129 w 1310595"/>
                    <a:gd name="connsiteY125" fmla="*/ 47230 h 192118"/>
                    <a:gd name="connsiteX126" fmla="*/ 1259129 w 1310595"/>
                    <a:gd name="connsiteY126" fmla="*/ 72421 h 192118"/>
                    <a:gd name="connsiteX127" fmla="*/ 1286635 w 1310595"/>
                    <a:gd name="connsiteY127" fmla="*/ 72421 h 192118"/>
                    <a:gd name="connsiteX128" fmla="*/ 1286635 w 1310595"/>
                    <a:gd name="connsiteY128" fmla="*/ 47230 h 192118"/>
                    <a:gd name="connsiteX129" fmla="*/ 1259129 w 1310595"/>
                    <a:gd name="connsiteY129" fmla="*/ 47230 h 192118"/>
                    <a:gd name="connsiteX130" fmla="*/ 1207666 w 1310595"/>
                    <a:gd name="connsiteY130" fmla="*/ 47230 h 192118"/>
                    <a:gd name="connsiteX131" fmla="*/ 1207666 w 1310595"/>
                    <a:gd name="connsiteY131" fmla="*/ 72421 h 192118"/>
                    <a:gd name="connsiteX132" fmla="*/ 1235169 w 1310595"/>
                    <a:gd name="connsiteY132" fmla="*/ 72421 h 192118"/>
                    <a:gd name="connsiteX133" fmla="*/ 1235169 w 1310595"/>
                    <a:gd name="connsiteY133" fmla="*/ 47230 h 192118"/>
                    <a:gd name="connsiteX134" fmla="*/ 1207666 w 1310595"/>
                    <a:gd name="connsiteY134" fmla="*/ 47230 h 192118"/>
                    <a:gd name="connsiteX135" fmla="*/ 1156201 w 1310595"/>
                    <a:gd name="connsiteY135" fmla="*/ 47230 h 192118"/>
                    <a:gd name="connsiteX136" fmla="*/ 1156201 w 1310595"/>
                    <a:gd name="connsiteY136" fmla="*/ 72421 h 192118"/>
                    <a:gd name="connsiteX137" fmla="*/ 1183706 w 1310595"/>
                    <a:gd name="connsiteY137" fmla="*/ 72421 h 192118"/>
                    <a:gd name="connsiteX138" fmla="*/ 1183706 w 1310595"/>
                    <a:gd name="connsiteY138" fmla="*/ 47230 h 192118"/>
                    <a:gd name="connsiteX139" fmla="*/ 1156201 w 1310595"/>
                    <a:gd name="connsiteY139" fmla="*/ 47230 h 192118"/>
                    <a:gd name="connsiteX140" fmla="*/ 1104735 w 1310595"/>
                    <a:gd name="connsiteY140" fmla="*/ 47230 h 192118"/>
                    <a:gd name="connsiteX141" fmla="*/ 1104735 w 1310595"/>
                    <a:gd name="connsiteY141" fmla="*/ 72421 h 192118"/>
                    <a:gd name="connsiteX142" fmla="*/ 1132241 w 1310595"/>
                    <a:gd name="connsiteY142" fmla="*/ 72421 h 192118"/>
                    <a:gd name="connsiteX143" fmla="*/ 1132241 w 1310595"/>
                    <a:gd name="connsiteY143" fmla="*/ 47230 h 192118"/>
                    <a:gd name="connsiteX144" fmla="*/ 1104735 w 1310595"/>
                    <a:gd name="connsiteY144" fmla="*/ 47230 h 192118"/>
                    <a:gd name="connsiteX145" fmla="*/ 1053270 w 1310595"/>
                    <a:gd name="connsiteY145" fmla="*/ 47230 h 192118"/>
                    <a:gd name="connsiteX146" fmla="*/ 1053270 w 1310595"/>
                    <a:gd name="connsiteY146" fmla="*/ 72421 h 192118"/>
                    <a:gd name="connsiteX147" fmla="*/ 1080776 w 1310595"/>
                    <a:gd name="connsiteY147" fmla="*/ 72421 h 192118"/>
                    <a:gd name="connsiteX148" fmla="*/ 1080776 w 1310595"/>
                    <a:gd name="connsiteY148" fmla="*/ 47230 h 192118"/>
                    <a:gd name="connsiteX149" fmla="*/ 1053270 w 1310595"/>
                    <a:gd name="connsiteY149" fmla="*/ 47230 h 192118"/>
                    <a:gd name="connsiteX150" fmla="*/ 1001805 w 1310595"/>
                    <a:gd name="connsiteY150" fmla="*/ 47230 h 192118"/>
                    <a:gd name="connsiteX151" fmla="*/ 1001805 w 1310595"/>
                    <a:gd name="connsiteY151" fmla="*/ 72421 h 192118"/>
                    <a:gd name="connsiteX152" fmla="*/ 1029310 w 1310595"/>
                    <a:gd name="connsiteY152" fmla="*/ 72421 h 192118"/>
                    <a:gd name="connsiteX153" fmla="*/ 1029310 w 1310595"/>
                    <a:gd name="connsiteY153" fmla="*/ 47230 h 192118"/>
                    <a:gd name="connsiteX154" fmla="*/ 1001805 w 1310595"/>
                    <a:gd name="connsiteY154" fmla="*/ 47230 h 192118"/>
                    <a:gd name="connsiteX155" fmla="*/ 950340 w 1310595"/>
                    <a:gd name="connsiteY155" fmla="*/ 47230 h 192118"/>
                    <a:gd name="connsiteX156" fmla="*/ 950340 w 1310595"/>
                    <a:gd name="connsiteY156" fmla="*/ 72421 h 192118"/>
                    <a:gd name="connsiteX157" fmla="*/ 977845 w 1310595"/>
                    <a:gd name="connsiteY157" fmla="*/ 72421 h 192118"/>
                    <a:gd name="connsiteX158" fmla="*/ 977845 w 1310595"/>
                    <a:gd name="connsiteY158" fmla="*/ 47230 h 192118"/>
                    <a:gd name="connsiteX159" fmla="*/ 950340 w 1310595"/>
                    <a:gd name="connsiteY159" fmla="*/ 47230 h 192118"/>
                    <a:gd name="connsiteX160" fmla="*/ 898874 w 1310595"/>
                    <a:gd name="connsiteY160" fmla="*/ 47230 h 192118"/>
                    <a:gd name="connsiteX161" fmla="*/ 898874 w 1310595"/>
                    <a:gd name="connsiteY161" fmla="*/ 72421 h 192118"/>
                    <a:gd name="connsiteX162" fmla="*/ 926380 w 1310595"/>
                    <a:gd name="connsiteY162" fmla="*/ 72421 h 192118"/>
                    <a:gd name="connsiteX163" fmla="*/ 926380 w 1310595"/>
                    <a:gd name="connsiteY163" fmla="*/ 47230 h 192118"/>
                    <a:gd name="connsiteX164" fmla="*/ 898874 w 1310595"/>
                    <a:gd name="connsiteY164" fmla="*/ 47230 h 192118"/>
                    <a:gd name="connsiteX165" fmla="*/ 847409 w 1310595"/>
                    <a:gd name="connsiteY165" fmla="*/ 47230 h 192118"/>
                    <a:gd name="connsiteX166" fmla="*/ 847409 w 1310595"/>
                    <a:gd name="connsiteY166" fmla="*/ 72421 h 192118"/>
                    <a:gd name="connsiteX167" fmla="*/ 874914 w 1310595"/>
                    <a:gd name="connsiteY167" fmla="*/ 72421 h 192118"/>
                    <a:gd name="connsiteX168" fmla="*/ 874914 w 1310595"/>
                    <a:gd name="connsiteY168" fmla="*/ 47230 h 192118"/>
                    <a:gd name="connsiteX169" fmla="*/ 847409 w 1310595"/>
                    <a:gd name="connsiteY169" fmla="*/ 47230 h 192118"/>
                    <a:gd name="connsiteX170" fmla="*/ 795943 w 1310595"/>
                    <a:gd name="connsiteY170" fmla="*/ 47230 h 192118"/>
                    <a:gd name="connsiteX171" fmla="*/ 795943 w 1310595"/>
                    <a:gd name="connsiteY171" fmla="*/ 72421 h 192118"/>
                    <a:gd name="connsiteX172" fmla="*/ 823448 w 1310595"/>
                    <a:gd name="connsiteY172" fmla="*/ 72421 h 192118"/>
                    <a:gd name="connsiteX173" fmla="*/ 823448 w 1310595"/>
                    <a:gd name="connsiteY173" fmla="*/ 47230 h 192118"/>
                    <a:gd name="connsiteX174" fmla="*/ 795943 w 1310595"/>
                    <a:gd name="connsiteY174" fmla="*/ 47230 h 192118"/>
                    <a:gd name="connsiteX175" fmla="*/ 744477 w 1310595"/>
                    <a:gd name="connsiteY175" fmla="*/ 47230 h 192118"/>
                    <a:gd name="connsiteX176" fmla="*/ 744477 w 1310595"/>
                    <a:gd name="connsiteY176" fmla="*/ 72421 h 192118"/>
                    <a:gd name="connsiteX177" fmla="*/ 771983 w 1310595"/>
                    <a:gd name="connsiteY177" fmla="*/ 72421 h 192118"/>
                    <a:gd name="connsiteX178" fmla="*/ 771983 w 1310595"/>
                    <a:gd name="connsiteY178" fmla="*/ 47230 h 192118"/>
                    <a:gd name="connsiteX179" fmla="*/ 744477 w 1310595"/>
                    <a:gd name="connsiteY179" fmla="*/ 47230 h 192118"/>
                    <a:gd name="connsiteX180" fmla="*/ 693012 w 1310595"/>
                    <a:gd name="connsiteY180" fmla="*/ 47230 h 192118"/>
                    <a:gd name="connsiteX181" fmla="*/ 693012 w 1310595"/>
                    <a:gd name="connsiteY181" fmla="*/ 72421 h 192118"/>
                    <a:gd name="connsiteX182" fmla="*/ 720517 w 1310595"/>
                    <a:gd name="connsiteY182" fmla="*/ 72421 h 192118"/>
                    <a:gd name="connsiteX183" fmla="*/ 720517 w 1310595"/>
                    <a:gd name="connsiteY183" fmla="*/ 47230 h 192118"/>
                    <a:gd name="connsiteX184" fmla="*/ 693012 w 1310595"/>
                    <a:gd name="connsiteY184" fmla="*/ 47230 h 192118"/>
                    <a:gd name="connsiteX185" fmla="*/ 641546 w 1310595"/>
                    <a:gd name="connsiteY185" fmla="*/ 47230 h 192118"/>
                    <a:gd name="connsiteX186" fmla="*/ 641546 w 1310595"/>
                    <a:gd name="connsiteY186" fmla="*/ 72421 h 192118"/>
                    <a:gd name="connsiteX187" fmla="*/ 669052 w 1310595"/>
                    <a:gd name="connsiteY187" fmla="*/ 72421 h 192118"/>
                    <a:gd name="connsiteX188" fmla="*/ 669052 w 1310595"/>
                    <a:gd name="connsiteY188" fmla="*/ 47230 h 192118"/>
                    <a:gd name="connsiteX189" fmla="*/ 641546 w 1310595"/>
                    <a:gd name="connsiteY189" fmla="*/ 47230 h 192118"/>
                    <a:gd name="connsiteX190" fmla="*/ 590081 w 1310595"/>
                    <a:gd name="connsiteY190" fmla="*/ 47230 h 192118"/>
                    <a:gd name="connsiteX191" fmla="*/ 590081 w 1310595"/>
                    <a:gd name="connsiteY191" fmla="*/ 72421 h 192118"/>
                    <a:gd name="connsiteX192" fmla="*/ 617586 w 1310595"/>
                    <a:gd name="connsiteY192" fmla="*/ 72421 h 192118"/>
                    <a:gd name="connsiteX193" fmla="*/ 617586 w 1310595"/>
                    <a:gd name="connsiteY193" fmla="*/ 47230 h 192118"/>
                    <a:gd name="connsiteX194" fmla="*/ 590081 w 1310595"/>
                    <a:gd name="connsiteY194" fmla="*/ 47230 h 192118"/>
                    <a:gd name="connsiteX195" fmla="*/ 538615 w 1310595"/>
                    <a:gd name="connsiteY195" fmla="*/ 47230 h 192118"/>
                    <a:gd name="connsiteX196" fmla="*/ 538615 w 1310595"/>
                    <a:gd name="connsiteY196" fmla="*/ 72421 h 192118"/>
                    <a:gd name="connsiteX197" fmla="*/ 566121 w 1310595"/>
                    <a:gd name="connsiteY197" fmla="*/ 72421 h 192118"/>
                    <a:gd name="connsiteX198" fmla="*/ 566121 w 1310595"/>
                    <a:gd name="connsiteY198" fmla="*/ 47230 h 192118"/>
                    <a:gd name="connsiteX199" fmla="*/ 538615 w 1310595"/>
                    <a:gd name="connsiteY199" fmla="*/ 47230 h 192118"/>
                    <a:gd name="connsiteX200" fmla="*/ 487149 w 1310595"/>
                    <a:gd name="connsiteY200" fmla="*/ 47230 h 192118"/>
                    <a:gd name="connsiteX201" fmla="*/ 487149 w 1310595"/>
                    <a:gd name="connsiteY201" fmla="*/ 72421 h 192118"/>
                    <a:gd name="connsiteX202" fmla="*/ 514654 w 1310595"/>
                    <a:gd name="connsiteY202" fmla="*/ 72421 h 192118"/>
                    <a:gd name="connsiteX203" fmla="*/ 514654 w 1310595"/>
                    <a:gd name="connsiteY203" fmla="*/ 47230 h 192118"/>
                    <a:gd name="connsiteX204" fmla="*/ 487149 w 1310595"/>
                    <a:gd name="connsiteY204" fmla="*/ 47230 h 192118"/>
                    <a:gd name="connsiteX205" fmla="*/ 435683 w 1310595"/>
                    <a:gd name="connsiteY205" fmla="*/ 47230 h 192118"/>
                    <a:gd name="connsiteX206" fmla="*/ 435683 w 1310595"/>
                    <a:gd name="connsiteY206" fmla="*/ 72421 h 192118"/>
                    <a:gd name="connsiteX207" fmla="*/ 463189 w 1310595"/>
                    <a:gd name="connsiteY207" fmla="*/ 72421 h 192118"/>
                    <a:gd name="connsiteX208" fmla="*/ 463189 w 1310595"/>
                    <a:gd name="connsiteY208" fmla="*/ 47230 h 192118"/>
                    <a:gd name="connsiteX209" fmla="*/ 435683 w 1310595"/>
                    <a:gd name="connsiteY209" fmla="*/ 47230 h 192118"/>
                    <a:gd name="connsiteX210" fmla="*/ 384218 w 1310595"/>
                    <a:gd name="connsiteY210" fmla="*/ 47230 h 192118"/>
                    <a:gd name="connsiteX211" fmla="*/ 384218 w 1310595"/>
                    <a:gd name="connsiteY211" fmla="*/ 72421 h 192118"/>
                    <a:gd name="connsiteX212" fmla="*/ 411724 w 1310595"/>
                    <a:gd name="connsiteY212" fmla="*/ 72421 h 192118"/>
                    <a:gd name="connsiteX213" fmla="*/ 411724 w 1310595"/>
                    <a:gd name="connsiteY213" fmla="*/ 47230 h 192118"/>
                    <a:gd name="connsiteX214" fmla="*/ 384218 w 1310595"/>
                    <a:gd name="connsiteY214" fmla="*/ 47230 h 192118"/>
                    <a:gd name="connsiteX215" fmla="*/ 332752 w 1310595"/>
                    <a:gd name="connsiteY215" fmla="*/ 47230 h 192118"/>
                    <a:gd name="connsiteX216" fmla="*/ 332752 w 1310595"/>
                    <a:gd name="connsiteY216" fmla="*/ 72421 h 192118"/>
                    <a:gd name="connsiteX217" fmla="*/ 360258 w 1310595"/>
                    <a:gd name="connsiteY217" fmla="*/ 72421 h 192118"/>
                    <a:gd name="connsiteX218" fmla="*/ 360258 w 1310595"/>
                    <a:gd name="connsiteY218" fmla="*/ 47230 h 192118"/>
                    <a:gd name="connsiteX219" fmla="*/ 332752 w 1310595"/>
                    <a:gd name="connsiteY219" fmla="*/ 47230 h 192118"/>
                    <a:gd name="connsiteX220" fmla="*/ 281287 w 1310595"/>
                    <a:gd name="connsiteY220" fmla="*/ 47230 h 192118"/>
                    <a:gd name="connsiteX221" fmla="*/ 281287 w 1310595"/>
                    <a:gd name="connsiteY221" fmla="*/ 72421 h 192118"/>
                    <a:gd name="connsiteX222" fmla="*/ 308793 w 1310595"/>
                    <a:gd name="connsiteY222" fmla="*/ 72421 h 192118"/>
                    <a:gd name="connsiteX223" fmla="*/ 308793 w 1310595"/>
                    <a:gd name="connsiteY223" fmla="*/ 47230 h 192118"/>
                    <a:gd name="connsiteX224" fmla="*/ 281287 w 1310595"/>
                    <a:gd name="connsiteY224" fmla="*/ 47230 h 192118"/>
                    <a:gd name="connsiteX225" fmla="*/ 229821 w 1310595"/>
                    <a:gd name="connsiteY225" fmla="*/ 47230 h 192118"/>
                    <a:gd name="connsiteX226" fmla="*/ 229821 w 1310595"/>
                    <a:gd name="connsiteY226" fmla="*/ 72421 h 192118"/>
                    <a:gd name="connsiteX227" fmla="*/ 257327 w 1310595"/>
                    <a:gd name="connsiteY227" fmla="*/ 72421 h 192118"/>
                    <a:gd name="connsiteX228" fmla="*/ 257327 w 1310595"/>
                    <a:gd name="connsiteY228" fmla="*/ 47230 h 192118"/>
                    <a:gd name="connsiteX229" fmla="*/ 229821 w 1310595"/>
                    <a:gd name="connsiteY229" fmla="*/ 47230 h 192118"/>
                    <a:gd name="connsiteX230" fmla="*/ 178356 w 1310595"/>
                    <a:gd name="connsiteY230" fmla="*/ 47230 h 192118"/>
                    <a:gd name="connsiteX231" fmla="*/ 178356 w 1310595"/>
                    <a:gd name="connsiteY231" fmla="*/ 72421 h 192118"/>
                    <a:gd name="connsiteX232" fmla="*/ 205861 w 1310595"/>
                    <a:gd name="connsiteY232" fmla="*/ 72421 h 192118"/>
                    <a:gd name="connsiteX233" fmla="*/ 205861 w 1310595"/>
                    <a:gd name="connsiteY233" fmla="*/ 47230 h 192118"/>
                    <a:gd name="connsiteX234" fmla="*/ 178356 w 1310595"/>
                    <a:gd name="connsiteY234" fmla="*/ 47230 h 192118"/>
                    <a:gd name="connsiteX235" fmla="*/ 126891 w 1310595"/>
                    <a:gd name="connsiteY235" fmla="*/ 47230 h 192118"/>
                    <a:gd name="connsiteX236" fmla="*/ 126891 w 1310595"/>
                    <a:gd name="connsiteY236" fmla="*/ 72421 h 192118"/>
                    <a:gd name="connsiteX237" fmla="*/ 154396 w 1310595"/>
                    <a:gd name="connsiteY237" fmla="*/ 72421 h 192118"/>
                    <a:gd name="connsiteX238" fmla="*/ 154396 w 1310595"/>
                    <a:gd name="connsiteY238" fmla="*/ 47230 h 192118"/>
                    <a:gd name="connsiteX239" fmla="*/ 126891 w 1310595"/>
                    <a:gd name="connsiteY239" fmla="*/ 47230 h 192118"/>
                    <a:gd name="connsiteX240" fmla="*/ 75425 w 1310595"/>
                    <a:gd name="connsiteY240" fmla="*/ 47230 h 192118"/>
                    <a:gd name="connsiteX241" fmla="*/ 75425 w 1310595"/>
                    <a:gd name="connsiteY241" fmla="*/ 72421 h 192118"/>
                    <a:gd name="connsiteX242" fmla="*/ 102931 w 1310595"/>
                    <a:gd name="connsiteY242" fmla="*/ 72421 h 192118"/>
                    <a:gd name="connsiteX243" fmla="*/ 102931 w 1310595"/>
                    <a:gd name="connsiteY243" fmla="*/ 47230 h 192118"/>
                    <a:gd name="connsiteX244" fmla="*/ 75425 w 1310595"/>
                    <a:gd name="connsiteY244" fmla="*/ 47230 h 192118"/>
                    <a:gd name="connsiteX245" fmla="*/ 23960 w 1310595"/>
                    <a:gd name="connsiteY245" fmla="*/ 47230 h 192118"/>
                    <a:gd name="connsiteX246" fmla="*/ 23960 w 1310595"/>
                    <a:gd name="connsiteY246" fmla="*/ 72421 h 192118"/>
                    <a:gd name="connsiteX247" fmla="*/ 51465 w 1310595"/>
                    <a:gd name="connsiteY247" fmla="*/ 72421 h 192118"/>
                    <a:gd name="connsiteX248" fmla="*/ 51465 w 1310595"/>
                    <a:gd name="connsiteY248" fmla="*/ 47230 h 192118"/>
                    <a:gd name="connsiteX249" fmla="*/ 23960 w 1310595"/>
                    <a:gd name="connsiteY249" fmla="*/ 47230 h 192118"/>
                    <a:gd name="connsiteX250" fmla="*/ 11980 w 1310595"/>
                    <a:gd name="connsiteY250" fmla="*/ 0 h 192118"/>
                    <a:gd name="connsiteX251" fmla="*/ 23960 w 1310595"/>
                    <a:gd name="connsiteY251" fmla="*/ 5528 h 192118"/>
                    <a:gd name="connsiteX252" fmla="*/ 23960 w 1310595"/>
                    <a:gd name="connsiteY252" fmla="*/ 29331 h 192118"/>
                    <a:gd name="connsiteX253" fmla="*/ 51465 w 1310595"/>
                    <a:gd name="connsiteY253" fmla="*/ 29331 h 192118"/>
                    <a:gd name="connsiteX254" fmla="*/ 51465 w 1310595"/>
                    <a:gd name="connsiteY254" fmla="*/ 5528 h 192118"/>
                    <a:gd name="connsiteX255" fmla="*/ 63446 w 1310595"/>
                    <a:gd name="connsiteY255" fmla="*/ 0 h 192118"/>
                    <a:gd name="connsiteX256" fmla="*/ 75425 w 1310595"/>
                    <a:gd name="connsiteY256" fmla="*/ 5528 h 192118"/>
                    <a:gd name="connsiteX257" fmla="*/ 75425 w 1310595"/>
                    <a:gd name="connsiteY257" fmla="*/ 29331 h 192118"/>
                    <a:gd name="connsiteX258" fmla="*/ 102931 w 1310595"/>
                    <a:gd name="connsiteY258" fmla="*/ 29331 h 192118"/>
                    <a:gd name="connsiteX259" fmla="*/ 102931 w 1310595"/>
                    <a:gd name="connsiteY259" fmla="*/ 5528 h 192118"/>
                    <a:gd name="connsiteX260" fmla="*/ 114911 w 1310595"/>
                    <a:gd name="connsiteY260" fmla="*/ 0 h 192118"/>
                    <a:gd name="connsiteX261" fmla="*/ 126891 w 1310595"/>
                    <a:gd name="connsiteY261" fmla="*/ 5528 h 192118"/>
                    <a:gd name="connsiteX262" fmla="*/ 126891 w 1310595"/>
                    <a:gd name="connsiteY262" fmla="*/ 29331 h 192118"/>
                    <a:gd name="connsiteX263" fmla="*/ 154396 w 1310595"/>
                    <a:gd name="connsiteY263" fmla="*/ 29331 h 192118"/>
                    <a:gd name="connsiteX264" fmla="*/ 154396 w 1310595"/>
                    <a:gd name="connsiteY264" fmla="*/ 5528 h 192118"/>
                    <a:gd name="connsiteX265" fmla="*/ 166376 w 1310595"/>
                    <a:gd name="connsiteY265" fmla="*/ 0 h 192118"/>
                    <a:gd name="connsiteX266" fmla="*/ 178356 w 1310595"/>
                    <a:gd name="connsiteY266" fmla="*/ 5528 h 192118"/>
                    <a:gd name="connsiteX267" fmla="*/ 178356 w 1310595"/>
                    <a:gd name="connsiteY267" fmla="*/ 29331 h 192118"/>
                    <a:gd name="connsiteX268" fmla="*/ 205861 w 1310595"/>
                    <a:gd name="connsiteY268" fmla="*/ 29331 h 192118"/>
                    <a:gd name="connsiteX269" fmla="*/ 205861 w 1310595"/>
                    <a:gd name="connsiteY269" fmla="*/ 5528 h 192118"/>
                    <a:gd name="connsiteX270" fmla="*/ 217842 w 1310595"/>
                    <a:gd name="connsiteY270" fmla="*/ 0 h 192118"/>
                    <a:gd name="connsiteX271" fmla="*/ 229821 w 1310595"/>
                    <a:gd name="connsiteY271" fmla="*/ 5528 h 192118"/>
                    <a:gd name="connsiteX272" fmla="*/ 229821 w 1310595"/>
                    <a:gd name="connsiteY272" fmla="*/ 29331 h 192118"/>
                    <a:gd name="connsiteX273" fmla="*/ 257327 w 1310595"/>
                    <a:gd name="connsiteY273" fmla="*/ 29331 h 192118"/>
                    <a:gd name="connsiteX274" fmla="*/ 257327 w 1310595"/>
                    <a:gd name="connsiteY274" fmla="*/ 5528 h 192118"/>
                    <a:gd name="connsiteX275" fmla="*/ 269307 w 1310595"/>
                    <a:gd name="connsiteY275" fmla="*/ 0 h 192118"/>
                    <a:gd name="connsiteX276" fmla="*/ 281287 w 1310595"/>
                    <a:gd name="connsiteY276" fmla="*/ 5528 h 192118"/>
                    <a:gd name="connsiteX277" fmla="*/ 281287 w 1310595"/>
                    <a:gd name="connsiteY277" fmla="*/ 29331 h 192118"/>
                    <a:gd name="connsiteX278" fmla="*/ 308793 w 1310595"/>
                    <a:gd name="connsiteY278" fmla="*/ 29331 h 192118"/>
                    <a:gd name="connsiteX279" fmla="*/ 308793 w 1310595"/>
                    <a:gd name="connsiteY279" fmla="*/ 5528 h 192118"/>
                    <a:gd name="connsiteX280" fmla="*/ 320772 w 1310595"/>
                    <a:gd name="connsiteY280" fmla="*/ 0 h 192118"/>
                    <a:gd name="connsiteX281" fmla="*/ 332752 w 1310595"/>
                    <a:gd name="connsiteY281" fmla="*/ 5528 h 192118"/>
                    <a:gd name="connsiteX282" fmla="*/ 332752 w 1310595"/>
                    <a:gd name="connsiteY282" fmla="*/ 29331 h 192118"/>
                    <a:gd name="connsiteX283" fmla="*/ 360258 w 1310595"/>
                    <a:gd name="connsiteY283" fmla="*/ 29331 h 192118"/>
                    <a:gd name="connsiteX284" fmla="*/ 360258 w 1310595"/>
                    <a:gd name="connsiteY284" fmla="*/ 5528 h 192118"/>
                    <a:gd name="connsiteX285" fmla="*/ 372238 w 1310595"/>
                    <a:gd name="connsiteY285" fmla="*/ 0 h 192118"/>
                    <a:gd name="connsiteX286" fmla="*/ 384218 w 1310595"/>
                    <a:gd name="connsiteY286" fmla="*/ 5528 h 192118"/>
                    <a:gd name="connsiteX287" fmla="*/ 384218 w 1310595"/>
                    <a:gd name="connsiteY287" fmla="*/ 29331 h 192118"/>
                    <a:gd name="connsiteX288" fmla="*/ 411724 w 1310595"/>
                    <a:gd name="connsiteY288" fmla="*/ 29331 h 192118"/>
                    <a:gd name="connsiteX289" fmla="*/ 411724 w 1310595"/>
                    <a:gd name="connsiteY289" fmla="*/ 5528 h 192118"/>
                    <a:gd name="connsiteX290" fmla="*/ 423703 w 1310595"/>
                    <a:gd name="connsiteY290" fmla="*/ 0 h 192118"/>
                    <a:gd name="connsiteX291" fmla="*/ 435683 w 1310595"/>
                    <a:gd name="connsiteY291" fmla="*/ 5528 h 192118"/>
                    <a:gd name="connsiteX292" fmla="*/ 435683 w 1310595"/>
                    <a:gd name="connsiteY292" fmla="*/ 29331 h 192118"/>
                    <a:gd name="connsiteX293" fmla="*/ 463189 w 1310595"/>
                    <a:gd name="connsiteY293" fmla="*/ 29331 h 192118"/>
                    <a:gd name="connsiteX294" fmla="*/ 463189 w 1310595"/>
                    <a:gd name="connsiteY294" fmla="*/ 5528 h 192118"/>
                    <a:gd name="connsiteX295" fmla="*/ 475169 w 1310595"/>
                    <a:gd name="connsiteY295" fmla="*/ 0 h 192118"/>
                    <a:gd name="connsiteX296" fmla="*/ 487149 w 1310595"/>
                    <a:gd name="connsiteY296" fmla="*/ 5528 h 192118"/>
                    <a:gd name="connsiteX297" fmla="*/ 487149 w 1310595"/>
                    <a:gd name="connsiteY297" fmla="*/ 29331 h 192118"/>
                    <a:gd name="connsiteX298" fmla="*/ 514654 w 1310595"/>
                    <a:gd name="connsiteY298" fmla="*/ 29331 h 192118"/>
                    <a:gd name="connsiteX299" fmla="*/ 514654 w 1310595"/>
                    <a:gd name="connsiteY299" fmla="*/ 5528 h 192118"/>
                    <a:gd name="connsiteX300" fmla="*/ 526635 w 1310595"/>
                    <a:gd name="connsiteY300" fmla="*/ 0 h 192118"/>
                    <a:gd name="connsiteX301" fmla="*/ 538615 w 1310595"/>
                    <a:gd name="connsiteY301" fmla="*/ 5528 h 192118"/>
                    <a:gd name="connsiteX302" fmla="*/ 538615 w 1310595"/>
                    <a:gd name="connsiteY302" fmla="*/ 29331 h 192118"/>
                    <a:gd name="connsiteX303" fmla="*/ 566121 w 1310595"/>
                    <a:gd name="connsiteY303" fmla="*/ 29331 h 192118"/>
                    <a:gd name="connsiteX304" fmla="*/ 566121 w 1310595"/>
                    <a:gd name="connsiteY304" fmla="*/ 5528 h 192118"/>
                    <a:gd name="connsiteX305" fmla="*/ 578101 w 1310595"/>
                    <a:gd name="connsiteY305" fmla="*/ 0 h 192118"/>
                    <a:gd name="connsiteX306" fmla="*/ 590081 w 1310595"/>
                    <a:gd name="connsiteY306" fmla="*/ 5528 h 192118"/>
                    <a:gd name="connsiteX307" fmla="*/ 590081 w 1310595"/>
                    <a:gd name="connsiteY307" fmla="*/ 29331 h 192118"/>
                    <a:gd name="connsiteX308" fmla="*/ 617586 w 1310595"/>
                    <a:gd name="connsiteY308" fmla="*/ 29331 h 192118"/>
                    <a:gd name="connsiteX309" fmla="*/ 617586 w 1310595"/>
                    <a:gd name="connsiteY309" fmla="*/ 5528 h 192118"/>
                    <a:gd name="connsiteX310" fmla="*/ 629566 w 1310595"/>
                    <a:gd name="connsiteY310" fmla="*/ 0 h 192118"/>
                    <a:gd name="connsiteX311" fmla="*/ 641546 w 1310595"/>
                    <a:gd name="connsiteY311" fmla="*/ 5528 h 192118"/>
                    <a:gd name="connsiteX312" fmla="*/ 641546 w 1310595"/>
                    <a:gd name="connsiteY312" fmla="*/ 29331 h 192118"/>
                    <a:gd name="connsiteX313" fmla="*/ 669052 w 1310595"/>
                    <a:gd name="connsiteY313" fmla="*/ 29331 h 192118"/>
                    <a:gd name="connsiteX314" fmla="*/ 669052 w 1310595"/>
                    <a:gd name="connsiteY314" fmla="*/ 5528 h 192118"/>
                    <a:gd name="connsiteX315" fmla="*/ 681032 w 1310595"/>
                    <a:gd name="connsiteY315" fmla="*/ 0 h 192118"/>
                    <a:gd name="connsiteX316" fmla="*/ 693012 w 1310595"/>
                    <a:gd name="connsiteY316" fmla="*/ 5528 h 192118"/>
                    <a:gd name="connsiteX317" fmla="*/ 693012 w 1310595"/>
                    <a:gd name="connsiteY317" fmla="*/ 29331 h 192118"/>
                    <a:gd name="connsiteX318" fmla="*/ 720517 w 1310595"/>
                    <a:gd name="connsiteY318" fmla="*/ 29331 h 192118"/>
                    <a:gd name="connsiteX319" fmla="*/ 720517 w 1310595"/>
                    <a:gd name="connsiteY319" fmla="*/ 5528 h 192118"/>
                    <a:gd name="connsiteX320" fmla="*/ 732497 w 1310595"/>
                    <a:gd name="connsiteY320" fmla="*/ 0 h 192118"/>
                    <a:gd name="connsiteX321" fmla="*/ 744477 w 1310595"/>
                    <a:gd name="connsiteY321" fmla="*/ 5528 h 192118"/>
                    <a:gd name="connsiteX322" fmla="*/ 744477 w 1310595"/>
                    <a:gd name="connsiteY322" fmla="*/ 29331 h 192118"/>
                    <a:gd name="connsiteX323" fmla="*/ 771983 w 1310595"/>
                    <a:gd name="connsiteY323" fmla="*/ 29331 h 192118"/>
                    <a:gd name="connsiteX324" fmla="*/ 771983 w 1310595"/>
                    <a:gd name="connsiteY324" fmla="*/ 5528 h 192118"/>
                    <a:gd name="connsiteX325" fmla="*/ 783963 w 1310595"/>
                    <a:gd name="connsiteY325" fmla="*/ 0 h 192118"/>
                    <a:gd name="connsiteX326" fmla="*/ 795943 w 1310595"/>
                    <a:gd name="connsiteY326" fmla="*/ 5528 h 192118"/>
                    <a:gd name="connsiteX327" fmla="*/ 795943 w 1310595"/>
                    <a:gd name="connsiteY327" fmla="*/ 29331 h 192118"/>
                    <a:gd name="connsiteX328" fmla="*/ 823448 w 1310595"/>
                    <a:gd name="connsiteY328" fmla="*/ 29331 h 192118"/>
                    <a:gd name="connsiteX329" fmla="*/ 823448 w 1310595"/>
                    <a:gd name="connsiteY329" fmla="*/ 5528 h 192118"/>
                    <a:gd name="connsiteX330" fmla="*/ 835429 w 1310595"/>
                    <a:gd name="connsiteY330" fmla="*/ 0 h 192118"/>
                    <a:gd name="connsiteX331" fmla="*/ 847409 w 1310595"/>
                    <a:gd name="connsiteY331" fmla="*/ 5528 h 192118"/>
                    <a:gd name="connsiteX332" fmla="*/ 847409 w 1310595"/>
                    <a:gd name="connsiteY332" fmla="*/ 29331 h 192118"/>
                    <a:gd name="connsiteX333" fmla="*/ 874914 w 1310595"/>
                    <a:gd name="connsiteY333" fmla="*/ 29331 h 192118"/>
                    <a:gd name="connsiteX334" fmla="*/ 874914 w 1310595"/>
                    <a:gd name="connsiteY334" fmla="*/ 5528 h 192118"/>
                    <a:gd name="connsiteX335" fmla="*/ 886894 w 1310595"/>
                    <a:gd name="connsiteY335" fmla="*/ 0 h 192118"/>
                    <a:gd name="connsiteX336" fmla="*/ 898874 w 1310595"/>
                    <a:gd name="connsiteY336" fmla="*/ 5528 h 192118"/>
                    <a:gd name="connsiteX337" fmla="*/ 898874 w 1310595"/>
                    <a:gd name="connsiteY337" fmla="*/ 29331 h 192118"/>
                    <a:gd name="connsiteX338" fmla="*/ 926380 w 1310595"/>
                    <a:gd name="connsiteY338" fmla="*/ 29331 h 192118"/>
                    <a:gd name="connsiteX339" fmla="*/ 926380 w 1310595"/>
                    <a:gd name="connsiteY339" fmla="*/ 5528 h 192118"/>
                    <a:gd name="connsiteX340" fmla="*/ 938360 w 1310595"/>
                    <a:gd name="connsiteY340" fmla="*/ 0 h 192118"/>
                    <a:gd name="connsiteX341" fmla="*/ 950340 w 1310595"/>
                    <a:gd name="connsiteY341" fmla="*/ 5528 h 192118"/>
                    <a:gd name="connsiteX342" fmla="*/ 950340 w 1310595"/>
                    <a:gd name="connsiteY342" fmla="*/ 29331 h 192118"/>
                    <a:gd name="connsiteX343" fmla="*/ 977845 w 1310595"/>
                    <a:gd name="connsiteY343" fmla="*/ 29331 h 192118"/>
                    <a:gd name="connsiteX344" fmla="*/ 977845 w 1310595"/>
                    <a:gd name="connsiteY344" fmla="*/ 5528 h 192118"/>
                    <a:gd name="connsiteX345" fmla="*/ 989825 w 1310595"/>
                    <a:gd name="connsiteY345" fmla="*/ 0 h 192118"/>
                    <a:gd name="connsiteX346" fmla="*/ 1001805 w 1310595"/>
                    <a:gd name="connsiteY346" fmla="*/ 5528 h 192118"/>
                    <a:gd name="connsiteX347" fmla="*/ 1001805 w 1310595"/>
                    <a:gd name="connsiteY347" fmla="*/ 29331 h 192118"/>
                    <a:gd name="connsiteX348" fmla="*/ 1029310 w 1310595"/>
                    <a:gd name="connsiteY348" fmla="*/ 29331 h 192118"/>
                    <a:gd name="connsiteX349" fmla="*/ 1029310 w 1310595"/>
                    <a:gd name="connsiteY349" fmla="*/ 5528 h 192118"/>
                    <a:gd name="connsiteX350" fmla="*/ 1041290 w 1310595"/>
                    <a:gd name="connsiteY350" fmla="*/ 0 h 192118"/>
                    <a:gd name="connsiteX351" fmla="*/ 1053270 w 1310595"/>
                    <a:gd name="connsiteY351" fmla="*/ 5528 h 192118"/>
                    <a:gd name="connsiteX352" fmla="*/ 1053270 w 1310595"/>
                    <a:gd name="connsiteY352" fmla="*/ 29331 h 192118"/>
                    <a:gd name="connsiteX353" fmla="*/ 1080776 w 1310595"/>
                    <a:gd name="connsiteY353" fmla="*/ 29331 h 192118"/>
                    <a:gd name="connsiteX354" fmla="*/ 1080776 w 1310595"/>
                    <a:gd name="connsiteY354" fmla="*/ 5528 h 192118"/>
                    <a:gd name="connsiteX355" fmla="*/ 1092756 w 1310595"/>
                    <a:gd name="connsiteY355" fmla="*/ 0 h 192118"/>
                    <a:gd name="connsiteX356" fmla="*/ 1104735 w 1310595"/>
                    <a:gd name="connsiteY356" fmla="*/ 5528 h 192118"/>
                    <a:gd name="connsiteX357" fmla="*/ 1104735 w 1310595"/>
                    <a:gd name="connsiteY357" fmla="*/ 29331 h 192118"/>
                    <a:gd name="connsiteX358" fmla="*/ 1132241 w 1310595"/>
                    <a:gd name="connsiteY358" fmla="*/ 29331 h 192118"/>
                    <a:gd name="connsiteX359" fmla="*/ 1132241 w 1310595"/>
                    <a:gd name="connsiteY359" fmla="*/ 5528 h 192118"/>
                    <a:gd name="connsiteX360" fmla="*/ 1144221 w 1310595"/>
                    <a:gd name="connsiteY360" fmla="*/ 0 h 192118"/>
                    <a:gd name="connsiteX361" fmla="*/ 1156201 w 1310595"/>
                    <a:gd name="connsiteY361" fmla="*/ 5528 h 192118"/>
                    <a:gd name="connsiteX362" fmla="*/ 1156201 w 1310595"/>
                    <a:gd name="connsiteY362" fmla="*/ 29331 h 192118"/>
                    <a:gd name="connsiteX363" fmla="*/ 1183706 w 1310595"/>
                    <a:gd name="connsiteY363" fmla="*/ 29331 h 192118"/>
                    <a:gd name="connsiteX364" fmla="*/ 1183706 w 1310595"/>
                    <a:gd name="connsiteY364" fmla="*/ 5528 h 192118"/>
                    <a:gd name="connsiteX365" fmla="*/ 1195686 w 1310595"/>
                    <a:gd name="connsiteY365" fmla="*/ 0 h 192118"/>
                    <a:gd name="connsiteX366" fmla="*/ 1207666 w 1310595"/>
                    <a:gd name="connsiteY366" fmla="*/ 5528 h 192118"/>
                    <a:gd name="connsiteX367" fmla="*/ 1207666 w 1310595"/>
                    <a:gd name="connsiteY367" fmla="*/ 29331 h 192118"/>
                    <a:gd name="connsiteX368" fmla="*/ 1235169 w 1310595"/>
                    <a:gd name="connsiteY368" fmla="*/ 29331 h 192118"/>
                    <a:gd name="connsiteX369" fmla="*/ 1235169 w 1310595"/>
                    <a:gd name="connsiteY369" fmla="*/ 5528 h 192118"/>
                    <a:gd name="connsiteX370" fmla="*/ 1247149 w 1310595"/>
                    <a:gd name="connsiteY370" fmla="*/ 0 h 192118"/>
                    <a:gd name="connsiteX371" fmla="*/ 1259129 w 1310595"/>
                    <a:gd name="connsiteY371" fmla="*/ 5528 h 192118"/>
                    <a:gd name="connsiteX372" fmla="*/ 1259129 w 1310595"/>
                    <a:gd name="connsiteY372" fmla="*/ 29331 h 192118"/>
                    <a:gd name="connsiteX373" fmla="*/ 1286635 w 1310595"/>
                    <a:gd name="connsiteY373" fmla="*/ 29331 h 192118"/>
                    <a:gd name="connsiteX374" fmla="*/ 1286635 w 1310595"/>
                    <a:gd name="connsiteY374" fmla="*/ 5528 h 192118"/>
                    <a:gd name="connsiteX375" fmla="*/ 1298615 w 1310595"/>
                    <a:gd name="connsiteY375" fmla="*/ 0 h 192118"/>
                    <a:gd name="connsiteX376" fmla="*/ 1310595 w 1310595"/>
                    <a:gd name="connsiteY376" fmla="*/ 5528 h 192118"/>
                    <a:gd name="connsiteX377" fmla="*/ 1310595 w 1310595"/>
                    <a:gd name="connsiteY377" fmla="*/ 191711 h 192118"/>
                    <a:gd name="connsiteX378" fmla="*/ 1286635 w 1310595"/>
                    <a:gd name="connsiteY378" fmla="*/ 192118 h 192118"/>
                    <a:gd name="connsiteX379" fmla="*/ 1286635 w 1310595"/>
                    <a:gd name="connsiteY379" fmla="*/ 191711 h 192118"/>
                    <a:gd name="connsiteX380" fmla="*/ 1259129 w 1310595"/>
                    <a:gd name="connsiteY380" fmla="*/ 191711 h 192118"/>
                    <a:gd name="connsiteX381" fmla="*/ 1259129 w 1310595"/>
                    <a:gd name="connsiteY381" fmla="*/ 192118 h 192118"/>
                    <a:gd name="connsiteX382" fmla="*/ 1235169 w 1310595"/>
                    <a:gd name="connsiteY382" fmla="*/ 192118 h 192118"/>
                    <a:gd name="connsiteX383" fmla="*/ 1235169 w 1310595"/>
                    <a:gd name="connsiteY383" fmla="*/ 191711 h 192118"/>
                    <a:gd name="connsiteX384" fmla="*/ 1207666 w 1310595"/>
                    <a:gd name="connsiteY384" fmla="*/ 191711 h 192118"/>
                    <a:gd name="connsiteX385" fmla="*/ 1207666 w 1310595"/>
                    <a:gd name="connsiteY385" fmla="*/ 192118 h 192118"/>
                    <a:gd name="connsiteX386" fmla="*/ 1183706 w 1310595"/>
                    <a:gd name="connsiteY386" fmla="*/ 192118 h 192118"/>
                    <a:gd name="connsiteX387" fmla="*/ 1183706 w 1310595"/>
                    <a:gd name="connsiteY387" fmla="*/ 191711 h 192118"/>
                    <a:gd name="connsiteX388" fmla="*/ 1156201 w 1310595"/>
                    <a:gd name="connsiteY388" fmla="*/ 191711 h 192118"/>
                    <a:gd name="connsiteX389" fmla="*/ 1156201 w 1310595"/>
                    <a:gd name="connsiteY389" fmla="*/ 192118 h 192118"/>
                    <a:gd name="connsiteX390" fmla="*/ 1132241 w 1310595"/>
                    <a:gd name="connsiteY390" fmla="*/ 192118 h 192118"/>
                    <a:gd name="connsiteX391" fmla="*/ 1132241 w 1310595"/>
                    <a:gd name="connsiteY391" fmla="*/ 191711 h 192118"/>
                    <a:gd name="connsiteX392" fmla="*/ 1104735 w 1310595"/>
                    <a:gd name="connsiteY392" fmla="*/ 191711 h 192118"/>
                    <a:gd name="connsiteX393" fmla="*/ 1104735 w 1310595"/>
                    <a:gd name="connsiteY393" fmla="*/ 192118 h 192118"/>
                    <a:gd name="connsiteX394" fmla="*/ 1080776 w 1310595"/>
                    <a:gd name="connsiteY394" fmla="*/ 192118 h 192118"/>
                    <a:gd name="connsiteX395" fmla="*/ 1080776 w 1310595"/>
                    <a:gd name="connsiteY395" fmla="*/ 191711 h 192118"/>
                    <a:gd name="connsiteX396" fmla="*/ 1053270 w 1310595"/>
                    <a:gd name="connsiteY396" fmla="*/ 191711 h 192118"/>
                    <a:gd name="connsiteX397" fmla="*/ 1053270 w 1310595"/>
                    <a:gd name="connsiteY397" fmla="*/ 192118 h 192118"/>
                    <a:gd name="connsiteX398" fmla="*/ 1029310 w 1310595"/>
                    <a:gd name="connsiteY398" fmla="*/ 192118 h 192118"/>
                    <a:gd name="connsiteX399" fmla="*/ 1029310 w 1310595"/>
                    <a:gd name="connsiteY399" fmla="*/ 191711 h 192118"/>
                    <a:gd name="connsiteX400" fmla="*/ 1001805 w 1310595"/>
                    <a:gd name="connsiteY400" fmla="*/ 191711 h 192118"/>
                    <a:gd name="connsiteX401" fmla="*/ 1001805 w 1310595"/>
                    <a:gd name="connsiteY401" fmla="*/ 192118 h 192118"/>
                    <a:gd name="connsiteX402" fmla="*/ 977845 w 1310595"/>
                    <a:gd name="connsiteY402" fmla="*/ 192118 h 192118"/>
                    <a:gd name="connsiteX403" fmla="*/ 977845 w 1310595"/>
                    <a:gd name="connsiteY403" fmla="*/ 191711 h 192118"/>
                    <a:gd name="connsiteX404" fmla="*/ 950340 w 1310595"/>
                    <a:gd name="connsiteY404" fmla="*/ 191711 h 192118"/>
                    <a:gd name="connsiteX405" fmla="*/ 950340 w 1310595"/>
                    <a:gd name="connsiteY405" fmla="*/ 192118 h 192118"/>
                    <a:gd name="connsiteX406" fmla="*/ 926380 w 1310595"/>
                    <a:gd name="connsiteY406" fmla="*/ 192118 h 192118"/>
                    <a:gd name="connsiteX407" fmla="*/ 926380 w 1310595"/>
                    <a:gd name="connsiteY407" fmla="*/ 191711 h 192118"/>
                    <a:gd name="connsiteX408" fmla="*/ 898874 w 1310595"/>
                    <a:gd name="connsiteY408" fmla="*/ 191711 h 192118"/>
                    <a:gd name="connsiteX409" fmla="*/ 898874 w 1310595"/>
                    <a:gd name="connsiteY409" fmla="*/ 192118 h 192118"/>
                    <a:gd name="connsiteX410" fmla="*/ 874914 w 1310595"/>
                    <a:gd name="connsiteY410" fmla="*/ 192118 h 192118"/>
                    <a:gd name="connsiteX411" fmla="*/ 874914 w 1310595"/>
                    <a:gd name="connsiteY411" fmla="*/ 191711 h 192118"/>
                    <a:gd name="connsiteX412" fmla="*/ 847409 w 1310595"/>
                    <a:gd name="connsiteY412" fmla="*/ 191711 h 192118"/>
                    <a:gd name="connsiteX413" fmla="*/ 847409 w 1310595"/>
                    <a:gd name="connsiteY413" fmla="*/ 192118 h 192118"/>
                    <a:gd name="connsiteX414" fmla="*/ 823448 w 1310595"/>
                    <a:gd name="connsiteY414" fmla="*/ 192118 h 192118"/>
                    <a:gd name="connsiteX415" fmla="*/ 823448 w 1310595"/>
                    <a:gd name="connsiteY415" fmla="*/ 191711 h 192118"/>
                    <a:gd name="connsiteX416" fmla="*/ 795943 w 1310595"/>
                    <a:gd name="connsiteY416" fmla="*/ 191711 h 192118"/>
                    <a:gd name="connsiteX417" fmla="*/ 795943 w 1310595"/>
                    <a:gd name="connsiteY417" fmla="*/ 192118 h 192118"/>
                    <a:gd name="connsiteX418" fmla="*/ 771983 w 1310595"/>
                    <a:gd name="connsiteY418" fmla="*/ 192118 h 192118"/>
                    <a:gd name="connsiteX419" fmla="*/ 771983 w 1310595"/>
                    <a:gd name="connsiteY419" fmla="*/ 191711 h 192118"/>
                    <a:gd name="connsiteX420" fmla="*/ 744477 w 1310595"/>
                    <a:gd name="connsiteY420" fmla="*/ 191711 h 192118"/>
                    <a:gd name="connsiteX421" fmla="*/ 744477 w 1310595"/>
                    <a:gd name="connsiteY421" fmla="*/ 192118 h 192118"/>
                    <a:gd name="connsiteX422" fmla="*/ 720517 w 1310595"/>
                    <a:gd name="connsiteY422" fmla="*/ 192118 h 192118"/>
                    <a:gd name="connsiteX423" fmla="*/ 720517 w 1310595"/>
                    <a:gd name="connsiteY423" fmla="*/ 191711 h 192118"/>
                    <a:gd name="connsiteX424" fmla="*/ 693012 w 1310595"/>
                    <a:gd name="connsiteY424" fmla="*/ 191711 h 192118"/>
                    <a:gd name="connsiteX425" fmla="*/ 693012 w 1310595"/>
                    <a:gd name="connsiteY425" fmla="*/ 192118 h 192118"/>
                    <a:gd name="connsiteX426" fmla="*/ 669052 w 1310595"/>
                    <a:gd name="connsiteY426" fmla="*/ 192118 h 192118"/>
                    <a:gd name="connsiteX427" fmla="*/ 669052 w 1310595"/>
                    <a:gd name="connsiteY427" fmla="*/ 191711 h 192118"/>
                    <a:gd name="connsiteX428" fmla="*/ 641546 w 1310595"/>
                    <a:gd name="connsiteY428" fmla="*/ 191711 h 192118"/>
                    <a:gd name="connsiteX429" fmla="*/ 641546 w 1310595"/>
                    <a:gd name="connsiteY429" fmla="*/ 192118 h 192118"/>
                    <a:gd name="connsiteX430" fmla="*/ 617586 w 1310595"/>
                    <a:gd name="connsiteY430" fmla="*/ 192118 h 192118"/>
                    <a:gd name="connsiteX431" fmla="*/ 617586 w 1310595"/>
                    <a:gd name="connsiteY431" fmla="*/ 191711 h 192118"/>
                    <a:gd name="connsiteX432" fmla="*/ 590081 w 1310595"/>
                    <a:gd name="connsiteY432" fmla="*/ 191711 h 192118"/>
                    <a:gd name="connsiteX433" fmla="*/ 590081 w 1310595"/>
                    <a:gd name="connsiteY433" fmla="*/ 192118 h 192118"/>
                    <a:gd name="connsiteX434" fmla="*/ 566121 w 1310595"/>
                    <a:gd name="connsiteY434" fmla="*/ 192118 h 192118"/>
                    <a:gd name="connsiteX435" fmla="*/ 566121 w 1310595"/>
                    <a:gd name="connsiteY435" fmla="*/ 191711 h 192118"/>
                    <a:gd name="connsiteX436" fmla="*/ 538615 w 1310595"/>
                    <a:gd name="connsiteY436" fmla="*/ 191711 h 192118"/>
                    <a:gd name="connsiteX437" fmla="*/ 538615 w 1310595"/>
                    <a:gd name="connsiteY437" fmla="*/ 192118 h 192118"/>
                    <a:gd name="connsiteX438" fmla="*/ 514654 w 1310595"/>
                    <a:gd name="connsiteY438" fmla="*/ 192118 h 192118"/>
                    <a:gd name="connsiteX439" fmla="*/ 514654 w 1310595"/>
                    <a:gd name="connsiteY439" fmla="*/ 191711 h 192118"/>
                    <a:gd name="connsiteX440" fmla="*/ 487149 w 1310595"/>
                    <a:gd name="connsiteY440" fmla="*/ 191711 h 192118"/>
                    <a:gd name="connsiteX441" fmla="*/ 487149 w 1310595"/>
                    <a:gd name="connsiteY441" fmla="*/ 192118 h 192118"/>
                    <a:gd name="connsiteX442" fmla="*/ 463189 w 1310595"/>
                    <a:gd name="connsiteY442" fmla="*/ 192118 h 192118"/>
                    <a:gd name="connsiteX443" fmla="*/ 463189 w 1310595"/>
                    <a:gd name="connsiteY443" fmla="*/ 191711 h 192118"/>
                    <a:gd name="connsiteX444" fmla="*/ 435683 w 1310595"/>
                    <a:gd name="connsiteY444" fmla="*/ 191711 h 192118"/>
                    <a:gd name="connsiteX445" fmla="*/ 435683 w 1310595"/>
                    <a:gd name="connsiteY445" fmla="*/ 192118 h 192118"/>
                    <a:gd name="connsiteX446" fmla="*/ 411724 w 1310595"/>
                    <a:gd name="connsiteY446" fmla="*/ 192118 h 192118"/>
                    <a:gd name="connsiteX447" fmla="*/ 411724 w 1310595"/>
                    <a:gd name="connsiteY447" fmla="*/ 191711 h 192118"/>
                    <a:gd name="connsiteX448" fmla="*/ 384218 w 1310595"/>
                    <a:gd name="connsiteY448" fmla="*/ 191711 h 192118"/>
                    <a:gd name="connsiteX449" fmla="*/ 384218 w 1310595"/>
                    <a:gd name="connsiteY449" fmla="*/ 192118 h 192118"/>
                    <a:gd name="connsiteX450" fmla="*/ 360258 w 1310595"/>
                    <a:gd name="connsiteY450" fmla="*/ 192118 h 192118"/>
                    <a:gd name="connsiteX451" fmla="*/ 360258 w 1310595"/>
                    <a:gd name="connsiteY451" fmla="*/ 191711 h 192118"/>
                    <a:gd name="connsiteX452" fmla="*/ 332752 w 1310595"/>
                    <a:gd name="connsiteY452" fmla="*/ 191711 h 192118"/>
                    <a:gd name="connsiteX453" fmla="*/ 332752 w 1310595"/>
                    <a:gd name="connsiteY453" fmla="*/ 192118 h 192118"/>
                    <a:gd name="connsiteX454" fmla="*/ 308793 w 1310595"/>
                    <a:gd name="connsiteY454" fmla="*/ 192118 h 192118"/>
                    <a:gd name="connsiteX455" fmla="*/ 308793 w 1310595"/>
                    <a:gd name="connsiteY455" fmla="*/ 191711 h 192118"/>
                    <a:gd name="connsiteX456" fmla="*/ 281287 w 1310595"/>
                    <a:gd name="connsiteY456" fmla="*/ 191711 h 192118"/>
                    <a:gd name="connsiteX457" fmla="*/ 281287 w 1310595"/>
                    <a:gd name="connsiteY457" fmla="*/ 192118 h 192118"/>
                    <a:gd name="connsiteX458" fmla="*/ 257327 w 1310595"/>
                    <a:gd name="connsiteY458" fmla="*/ 192118 h 192118"/>
                    <a:gd name="connsiteX459" fmla="*/ 257327 w 1310595"/>
                    <a:gd name="connsiteY459" fmla="*/ 191711 h 192118"/>
                    <a:gd name="connsiteX460" fmla="*/ 229821 w 1310595"/>
                    <a:gd name="connsiteY460" fmla="*/ 191711 h 192118"/>
                    <a:gd name="connsiteX461" fmla="*/ 229821 w 1310595"/>
                    <a:gd name="connsiteY461" fmla="*/ 192118 h 192118"/>
                    <a:gd name="connsiteX462" fmla="*/ 205861 w 1310595"/>
                    <a:gd name="connsiteY462" fmla="*/ 192118 h 192118"/>
                    <a:gd name="connsiteX463" fmla="*/ 205861 w 1310595"/>
                    <a:gd name="connsiteY463" fmla="*/ 191711 h 192118"/>
                    <a:gd name="connsiteX464" fmla="*/ 178356 w 1310595"/>
                    <a:gd name="connsiteY464" fmla="*/ 191711 h 192118"/>
                    <a:gd name="connsiteX465" fmla="*/ 178356 w 1310595"/>
                    <a:gd name="connsiteY465" fmla="*/ 192118 h 192118"/>
                    <a:gd name="connsiteX466" fmla="*/ 154396 w 1310595"/>
                    <a:gd name="connsiteY466" fmla="*/ 192118 h 192118"/>
                    <a:gd name="connsiteX467" fmla="*/ 154396 w 1310595"/>
                    <a:gd name="connsiteY467" fmla="*/ 191711 h 192118"/>
                    <a:gd name="connsiteX468" fmla="*/ 126891 w 1310595"/>
                    <a:gd name="connsiteY468" fmla="*/ 191711 h 192118"/>
                    <a:gd name="connsiteX469" fmla="*/ 126891 w 1310595"/>
                    <a:gd name="connsiteY469" fmla="*/ 192118 h 192118"/>
                    <a:gd name="connsiteX470" fmla="*/ 102931 w 1310595"/>
                    <a:gd name="connsiteY470" fmla="*/ 192118 h 192118"/>
                    <a:gd name="connsiteX471" fmla="*/ 102931 w 1310595"/>
                    <a:gd name="connsiteY471" fmla="*/ 191711 h 192118"/>
                    <a:gd name="connsiteX472" fmla="*/ 75425 w 1310595"/>
                    <a:gd name="connsiteY472" fmla="*/ 191711 h 192118"/>
                    <a:gd name="connsiteX473" fmla="*/ 75425 w 1310595"/>
                    <a:gd name="connsiteY473" fmla="*/ 192118 h 192118"/>
                    <a:gd name="connsiteX474" fmla="*/ 51465 w 1310595"/>
                    <a:gd name="connsiteY474" fmla="*/ 192118 h 192118"/>
                    <a:gd name="connsiteX475" fmla="*/ 51465 w 1310595"/>
                    <a:gd name="connsiteY475" fmla="*/ 191711 h 192118"/>
                    <a:gd name="connsiteX476" fmla="*/ 23960 w 1310595"/>
                    <a:gd name="connsiteY476" fmla="*/ 191711 h 192118"/>
                    <a:gd name="connsiteX477" fmla="*/ 23960 w 1310595"/>
                    <a:gd name="connsiteY477" fmla="*/ 192118 h 192118"/>
                    <a:gd name="connsiteX478" fmla="*/ 0 w 1310595"/>
                    <a:gd name="connsiteY478" fmla="*/ 192118 h 192118"/>
                    <a:gd name="connsiteX479" fmla="*/ 0 w 1310595"/>
                    <a:gd name="connsiteY479" fmla="*/ 5528 h 192118"/>
                    <a:gd name="connsiteX480" fmla="*/ 11980 w 1310595"/>
                    <a:gd name="connsiteY480" fmla="*/ 0 h 192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</a:cxnLst>
                  <a:rect l="l" t="t" r="r" b="b"/>
                  <a:pathLst>
                    <a:path w="1310595" h="192118">
                      <a:moveTo>
                        <a:pt x="1259129" y="90321"/>
                      </a:moveTo>
                      <a:lnTo>
                        <a:pt x="1259129" y="173811"/>
                      </a:lnTo>
                      <a:lnTo>
                        <a:pt x="1286635" y="173811"/>
                      </a:lnTo>
                      <a:lnTo>
                        <a:pt x="1286635" y="90321"/>
                      </a:lnTo>
                      <a:lnTo>
                        <a:pt x="1259129" y="90321"/>
                      </a:lnTo>
                      <a:close/>
                      <a:moveTo>
                        <a:pt x="1207666" y="90321"/>
                      </a:moveTo>
                      <a:lnTo>
                        <a:pt x="1207666" y="173811"/>
                      </a:lnTo>
                      <a:lnTo>
                        <a:pt x="1235169" y="173811"/>
                      </a:lnTo>
                      <a:lnTo>
                        <a:pt x="1235169" y="90321"/>
                      </a:lnTo>
                      <a:lnTo>
                        <a:pt x="1207666" y="90321"/>
                      </a:lnTo>
                      <a:close/>
                      <a:moveTo>
                        <a:pt x="1156201" y="90321"/>
                      </a:moveTo>
                      <a:lnTo>
                        <a:pt x="1156201" y="173811"/>
                      </a:lnTo>
                      <a:lnTo>
                        <a:pt x="1183706" y="173811"/>
                      </a:lnTo>
                      <a:lnTo>
                        <a:pt x="1183706" y="90321"/>
                      </a:lnTo>
                      <a:lnTo>
                        <a:pt x="1156201" y="90321"/>
                      </a:lnTo>
                      <a:close/>
                      <a:moveTo>
                        <a:pt x="1104735" y="90321"/>
                      </a:moveTo>
                      <a:lnTo>
                        <a:pt x="1104735" y="173811"/>
                      </a:lnTo>
                      <a:lnTo>
                        <a:pt x="1132241" y="173811"/>
                      </a:lnTo>
                      <a:lnTo>
                        <a:pt x="1132241" y="90321"/>
                      </a:lnTo>
                      <a:lnTo>
                        <a:pt x="1104735" y="90321"/>
                      </a:lnTo>
                      <a:close/>
                      <a:moveTo>
                        <a:pt x="1053270" y="90321"/>
                      </a:moveTo>
                      <a:lnTo>
                        <a:pt x="1053270" y="173811"/>
                      </a:lnTo>
                      <a:lnTo>
                        <a:pt x="1080776" y="173811"/>
                      </a:lnTo>
                      <a:lnTo>
                        <a:pt x="1080776" y="90321"/>
                      </a:lnTo>
                      <a:lnTo>
                        <a:pt x="1053270" y="90321"/>
                      </a:lnTo>
                      <a:close/>
                      <a:moveTo>
                        <a:pt x="1001805" y="90321"/>
                      </a:moveTo>
                      <a:lnTo>
                        <a:pt x="1001805" y="173811"/>
                      </a:lnTo>
                      <a:lnTo>
                        <a:pt x="1029310" y="173811"/>
                      </a:lnTo>
                      <a:lnTo>
                        <a:pt x="1029310" y="90321"/>
                      </a:lnTo>
                      <a:lnTo>
                        <a:pt x="1001805" y="90321"/>
                      </a:lnTo>
                      <a:close/>
                      <a:moveTo>
                        <a:pt x="950340" y="90321"/>
                      </a:moveTo>
                      <a:lnTo>
                        <a:pt x="950340" y="173811"/>
                      </a:lnTo>
                      <a:lnTo>
                        <a:pt x="977845" y="173811"/>
                      </a:lnTo>
                      <a:lnTo>
                        <a:pt x="977845" y="90321"/>
                      </a:lnTo>
                      <a:lnTo>
                        <a:pt x="950340" y="90321"/>
                      </a:lnTo>
                      <a:close/>
                      <a:moveTo>
                        <a:pt x="898874" y="90321"/>
                      </a:moveTo>
                      <a:lnTo>
                        <a:pt x="898874" y="173811"/>
                      </a:lnTo>
                      <a:lnTo>
                        <a:pt x="926380" y="173811"/>
                      </a:lnTo>
                      <a:lnTo>
                        <a:pt x="926380" y="90321"/>
                      </a:lnTo>
                      <a:lnTo>
                        <a:pt x="898874" y="90321"/>
                      </a:lnTo>
                      <a:close/>
                      <a:moveTo>
                        <a:pt x="847409" y="90321"/>
                      </a:moveTo>
                      <a:lnTo>
                        <a:pt x="847409" y="173811"/>
                      </a:lnTo>
                      <a:lnTo>
                        <a:pt x="874914" y="173811"/>
                      </a:lnTo>
                      <a:lnTo>
                        <a:pt x="874914" y="90321"/>
                      </a:lnTo>
                      <a:lnTo>
                        <a:pt x="847409" y="90321"/>
                      </a:lnTo>
                      <a:close/>
                      <a:moveTo>
                        <a:pt x="795943" y="90321"/>
                      </a:moveTo>
                      <a:lnTo>
                        <a:pt x="795943" y="173811"/>
                      </a:lnTo>
                      <a:lnTo>
                        <a:pt x="823448" y="173811"/>
                      </a:lnTo>
                      <a:lnTo>
                        <a:pt x="823448" y="90321"/>
                      </a:lnTo>
                      <a:lnTo>
                        <a:pt x="795943" y="90321"/>
                      </a:lnTo>
                      <a:close/>
                      <a:moveTo>
                        <a:pt x="744477" y="90321"/>
                      </a:moveTo>
                      <a:lnTo>
                        <a:pt x="744477" y="173811"/>
                      </a:lnTo>
                      <a:lnTo>
                        <a:pt x="771983" y="173811"/>
                      </a:lnTo>
                      <a:lnTo>
                        <a:pt x="771983" y="90321"/>
                      </a:lnTo>
                      <a:lnTo>
                        <a:pt x="744477" y="90321"/>
                      </a:lnTo>
                      <a:close/>
                      <a:moveTo>
                        <a:pt x="693012" y="90321"/>
                      </a:moveTo>
                      <a:lnTo>
                        <a:pt x="693012" y="173811"/>
                      </a:lnTo>
                      <a:lnTo>
                        <a:pt x="720517" y="173811"/>
                      </a:lnTo>
                      <a:lnTo>
                        <a:pt x="720517" y="90321"/>
                      </a:lnTo>
                      <a:lnTo>
                        <a:pt x="693012" y="90321"/>
                      </a:lnTo>
                      <a:close/>
                      <a:moveTo>
                        <a:pt x="641546" y="90321"/>
                      </a:moveTo>
                      <a:lnTo>
                        <a:pt x="641546" y="173811"/>
                      </a:lnTo>
                      <a:lnTo>
                        <a:pt x="669052" y="173811"/>
                      </a:lnTo>
                      <a:lnTo>
                        <a:pt x="669052" y="90321"/>
                      </a:lnTo>
                      <a:lnTo>
                        <a:pt x="641546" y="90321"/>
                      </a:lnTo>
                      <a:close/>
                      <a:moveTo>
                        <a:pt x="590081" y="90321"/>
                      </a:moveTo>
                      <a:lnTo>
                        <a:pt x="590081" y="173811"/>
                      </a:lnTo>
                      <a:lnTo>
                        <a:pt x="617586" y="173811"/>
                      </a:lnTo>
                      <a:lnTo>
                        <a:pt x="617586" y="90321"/>
                      </a:lnTo>
                      <a:lnTo>
                        <a:pt x="590081" y="90321"/>
                      </a:lnTo>
                      <a:close/>
                      <a:moveTo>
                        <a:pt x="538615" y="90321"/>
                      </a:moveTo>
                      <a:lnTo>
                        <a:pt x="538615" y="173811"/>
                      </a:lnTo>
                      <a:lnTo>
                        <a:pt x="566121" y="173811"/>
                      </a:lnTo>
                      <a:lnTo>
                        <a:pt x="566121" y="90321"/>
                      </a:lnTo>
                      <a:lnTo>
                        <a:pt x="538615" y="90321"/>
                      </a:lnTo>
                      <a:close/>
                      <a:moveTo>
                        <a:pt x="487149" y="90321"/>
                      </a:moveTo>
                      <a:lnTo>
                        <a:pt x="487149" y="173811"/>
                      </a:lnTo>
                      <a:lnTo>
                        <a:pt x="514654" y="173811"/>
                      </a:lnTo>
                      <a:lnTo>
                        <a:pt x="514654" y="90321"/>
                      </a:lnTo>
                      <a:lnTo>
                        <a:pt x="487149" y="90321"/>
                      </a:lnTo>
                      <a:close/>
                      <a:moveTo>
                        <a:pt x="435683" y="90321"/>
                      </a:moveTo>
                      <a:lnTo>
                        <a:pt x="435683" y="173811"/>
                      </a:lnTo>
                      <a:lnTo>
                        <a:pt x="463189" y="173811"/>
                      </a:lnTo>
                      <a:lnTo>
                        <a:pt x="463189" y="90321"/>
                      </a:lnTo>
                      <a:lnTo>
                        <a:pt x="435683" y="90321"/>
                      </a:lnTo>
                      <a:close/>
                      <a:moveTo>
                        <a:pt x="384218" y="90321"/>
                      </a:moveTo>
                      <a:lnTo>
                        <a:pt x="384218" y="173811"/>
                      </a:lnTo>
                      <a:lnTo>
                        <a:pt x="411724" y="173811"/>
                      </a:lnTo>
                      <a:lnTo>
                        <a:pt x="411724" y="90321"/>
                      </a:lnTo>
                      <a:lnTo>
                        <a:pt x="384218" y="90321"/>
                      </a:lnTo>
                      <a:close/>
                      <a:moveTo>
                        <a:pt x="332752" y="90321"/>
                      </a:moveTo>
                      <a:lnTo>
                        <a:pt x="332752" y="173811"/>
                      </a:lnTo>
                      <a:lnTo>
                        <a:pt x="360258" y="173811"/>
                      </a:lnTo>
                      <a:lnTo>
                        <a:pt x="360258" y="90321"/>
                      </a:lnTo>
                      <a:lnTo>
                        <a:pt x="332752" y="90321"/>
                      </a:lnTo>
                      <a:close/>
                      <a:moveTo>
                        <a:pt x="281287" y="90321"/>
                      </a:moveTo>
                      <a:lnTo>
                        <a:pt x="281287" y="173811"/>
                      </a:lnTo>
                      <a:lnTo>
                        <a:pt x="308793" y="173811"/>
                      </a:lnTo>
                      <a:lnTo>
                        <a:pt x="308793" y="90321"/>
                      </a:lnTo>
                      <a:lnTo>
                        <a:pt x="281287" y="90321"/>
                      </a:lnTo>
                      <a:close/>
                      <a:moveTo>
                        <a:pt x="229821" y="90321"/>
                      </a:moveTo>
                      <a:lnTo>
                        <a:pt x="229821" y="173811"/>
                      </a:lnTo>
                      <a:lnTo>
                        <a:pt x="257327" y="173811"/>
                      </a:lnTo>
                      <a:lnTo>
                        <a:pt x="257327" y="90321"/>
                      </a:lnTo>
                      <a:lnTo>
                        <a:pt x="229821" y="90321"/>
                      </a:lnTo>
                      <a:close/>
                      <a:moveTo>
                        <a:pt x="178356" y="90321"/>
                      </a:moveTo>
                      <a:lnTo>
                        <a:pt x="178356" y="173811"/>
                      </a:lnTo>
                      <a:lnTo>
                        <a:pt x="205861" y="173811"/>
                      </a:lnTo>
                      <a:lnTo>
                        <a:pt x="205861" y="90321"/>
                      </a:lnTo>
                      <a:lnTo>
                        <a:pt x="178356" y="90321"/>
                      </a:lnTo>
                      <a:close/>
                      <a:moveTo>
                        <a:pt x="126891" y="90321"/>
                      </a:moveTo>
                      <a:lnTo>
                        <a:pt x="126891" y="173811"/>
                      </a:lnTo>
                      <a:lnTo>
                        <a:pt x="154396" y="173811"/>
                      </a:lnTo>
                      <a:lnTo>
                        <a:pt x="154396" y="90321"/>
                      </a:lnTo>
                      <a:lnTo>
                        <a:pt x="126891" y="90321"/>
                      </a:lnTo>
                      <a:close/>
                      <a:moveTo>
                        <a:pt x="75425" y="90321"/>
                      </a:moveTo>
                      <a:lnTo>
                        <a:pt x="75425" y="173811"/>
                      </a:lnTo>
                      <a:lnTo>
                        <a:pt x="102931" y="173811"/>
                      </a:lnTo>
                      <a:lnTo>
                        <a:pt x="102931" y="90321"/>
                      </a:lnTo>
                      <a:lnTo>
                        <a:pt x="75425" y="90321"/>
                      </a:lnTo>
                      <a:close/>
                      <a:moveTo>
                        <a:pt x="23960" y="90321"/>
                      </a:moveTo>
                      <a:lnTo>
                        <a:pt x="23960" y="173811"/>
                      </a:lnTo>
                      <a:lnTo>
                        <a:pt x="51465" y="173811"/>
                      </a:lnTo>
                      <a:lnTo>
                        <a:pt x="51465" y="90321"/>
                      </a:lnTo>
                      <a:lnTo>
                        <a:pt x="23960" y="90321"/>
                      </a:lnTo>
                      <a:close/>
                      <a:moveTo>
                        <a:pt x="1259129" y="47230"/>
                      </a:moveTo>
                      <a:lnTo>
                        <a:pt x="1259129" y="72421"/>
                      </a:lnTo>
                      <a:lnTo>
                        <a:pt x="1286635" y="72421"/>
                      </a:lnTo>
                      <a:lnTo>
                        <a:pt x="1286635" y="47230"/>
                      </a:lnTo>
                      <a:lnTo>
                        <a:pt x="1259129" y="47230"/>
                      </a:lnTo>
                      <a:close/>
                      <a:moveTo>
                        <a:pt x="1207666" y="47230"/>
                      </a:moveTo>
                      <a:lnTo>
                        <a:pt x="1207666" y="72421"/>
                      </a:lnTo>
                      <a:lnTo>
                        <a:pt x="1235169" y="72421"/>
                      </a:lnTo>
                      <a:lnTo>
                        <a:pt x="1235169" y="47230"/>
                      </a:lnTo>
                      <a:lnTo>
                        <a:pt x="1207666" y="47230"/>
                      </a:lnTo>
                      <a:close/>
                      <a:moveTo>
                        <a:pt x="1156201" y="47230"/>
                      </a:moveTo>
                      <a:lnTo>
                        <a:pt x="1156201" y="72421"/>
                      </a:lnTo>
                      <a:lnTo>
                        <a:pt x="1183706" y="72421"/>
                      </a:lnTo>
                      <a:lnTo>
                        <a:pt x="1183706" y="47230"/>
                      </a:lnTo>
                      <a:lnTo>
                        <a:pt x="1156201" y="47230"/>
                      </a:lnTo>
                      <a:close/>
                      <a:moveTo>
                        <a:pt x="1104735" y="47230"/>
                      </a:moveTo>
                      <a:lnTo>
                        <a:pt x="1104735" y="72421"/>
                      </a:lnTo>
                      <a:lnTo>
                        <a:pt x="1132241" y="72421"/>
                      </a:lnTo>
                      <a:lnTo>
                        <a:pt x="1132241" y="47230"/>
                      </a:lnTo>
                      <a:lnTo>
                        <a:pt x="1104735" y="47230"/>
                      </a:lnTo>
                      <a:close/>
                      <a:moveTo>
                        <a:pt x="1053270" y="47230"/>
                      </a:moveTo>
                      <a:lnTo>
                        <a:pt x="1053270" y="72421"/>
                      </a:lnTo>
                      <a:lnTo>
                        <a:pt x="1080776" y="72421"/>
                      </a:lnTo>
                      <a:lnTo>
                        <a:pt x="1080776" y="47230"/>
                      </a:lnTo>
                      <a:lnTo>
                        <a:pt x="1053270" y="47230"/>
                      </a:lnTo>
                      <a:close/>
                      <a:moveTo>
                        <a:pt x="1001805" y="47230"/>
                      </a:moveTo>
                      <a:lnTo>
                        <a:pt x="1001805" y="72421"/>
                      </a:lnTo>
                      <a:lnTo>
                        <a:pt x="1029310" y="72421"/>
                      </a:lnTo>
                      <a:lnTo>
                        <a:pt x="1029310" y="47230"/>
                      </a:lnTo>
                      <a:lnTo>
                        <a:pt x="1001805" y="47230"/>
                      </a:lnTo>
                      <a:close/>
                      <a:moveTo>
                        <a:pt x="950340" y="47230"/>
                      </a:moveTo>
                      <a:lnTo>
                        <a:pt x="950340" y="72421"/>
                      </a:lnTo>
                      <a:lnTo>
                        <a:pt x="977845" y="72421"/>
                      </a:lnTo>
                      <a:lnTo>
                        <a:pt x="977845" y="47230"/>
                      </a:lnTo>
                      <a:lnTo>
                        <a:pt x="950340" y="47230"/>
                      </a:lnTo>
                      <a:close/>
                      <a:moveTo>
                        <a:pt x="898874" y="47230"/>
                      </a:moveTo>
                      <a:lnTo>
                        <a:pt x="898874" y="72421"/>
                      </a:lnTo>
                      <a:lnTo>
                        <a:pt x="926380" y="72421"/>
                      </a:lnTo>
                      <a:lnTo>
                        <a:pt x="926380" y="47230"/>
                      </a:lnTo>
                      <a:lnTo>
                        <a:pt x="898874" y="47230"/>
                      </a:lnTo>
                      <a:close/>
                      <a:moveTo>
                        <a:pt x="847409" y="47230"/>
                      </a:moveTo>
                      <a:lnTo>
                        <a:pt x="847409" y="72421"/>
                      </a:lnTo>
                      <a:lnTo>
                        <a:pt x="874914" y="72421"/>
                      </a:lnTo>
                      <a:lnTo>
                        <a:pt x="874914" y="47230"/>
                      </a:lnTo>
                      <a:lnTo>
                        <a:pt x="847409" y="47230"/>
                      </a:lnTo>
                      <a:close/>
                      <a:moveTo>
                        <a:pt x="795943" y="47230"/>
                      </a:moveTo>
                      <a:lnTo>
                        <a:pt x="795943" y="72421"/>
                      </a:lnTo>
                      <a:lnTo>
                        <a:pt x="823448" y="72421"/>
                      </a:lnTo>
                      <a:lnTo>
                        <a:pt x="823448" y="47230"/>
                      </a:lnTo>
                      <a:lnTo>
                        <a:pt x="795943" y="47230"/>
                      </a:lnTo>
                      <a:close/>
                      <a:moveTo>
                        <a:pt x="744477" y="47230"/>
                      </a:moveTo>
                      <a:lnTo>
                        <a:pt x="744477" y="72421"/>
                      </a:lnTo>
                      <a:lnTo>
                        <a:pt x="771983" y="72421"/>
                      </a:lnTo>
                      <a:lnTo>
                        <a:pt x="771983" y="47230"/>
                      </a:lnTo>
                      <a:lnTo>
                        <a:pt x="744477" y="47230"/>
                      </a:lnTo>
                      <a:close/>
                      <a:moveTo>
                        <a:pt x="693012" y="47230"/>
                      </a:moveTo>
                      <a:lnTo>
                        <a:pt x="693012" y="72421"/>
                      </a:lnTo>
                      <a:lnTo>
                        <a:pt x="720517" y="72421"/>
                      </a:lnTo>
                      <a:lnTo>
                        <a:pt x="720517" y="47230"/>
                      </a:lnTo>
                      <a:lnTo>
                        <a:pt x="693012" y="47230"/>
                      </a:lnTo>
                      <a:close/>
                      <a:moveTo>
                        <a:pt x="641546" y="47230"/>
                      </a:moveTo>
                      <a:lnTo>
                        <a:pt x="641546" y="72421"/>
                      </a:lnTo>
                      <a:lnTo>
                        <a:pt x="669052" y="72421"/>
                      </a:lnTo>
                      <a:lnTo>
                        <a:pt x="669052" y="47230"/>
                      </a:lnTo>
                      <a:lnTo>
                        <a:pt x="641546" y="47230"/>
                      </a:lnTo>
                      <a:close/>
                      <a:moveTo>
                        <a:pt x="590081" y="47230"/>
                      </a:moveTo>
                      <a:lnTo>
                        <a:pt x="590081" y="72421"/>
                      </a:lnTo>
                      <a:lnTo>
                        <a:pt x="617586" y="72421"/>
                      </a:lnTo>
                      <a:lnTo>
                        <a:pt x="617586" y="47230"/>
                      </a:lnTo>
                      <a:lnTo>
                        <a:pt x="590081" y="47230"/>
                      </a:lnTo>
                      <a:close/>
                      <a:moveTo>
                        <a:pt x="538615" y="47230"/>
                      </a:moveTo>
                      <a:lnTo>
                        <a:pt x="538615" y="72421"/>
                      </a:lnTo>
                      <a:lnTo>
                        <a:pt x="566121" y="72421"/>
                      </a:lnTo>
                      <a:lnTo>
                        <a:pt x="566121" y="47230"/>
                      </a:lnTo>
                      <a:lnTo>
                        <a:pt x="538615" y="47230"/>
                      </a:lnTo>
                      <a:close/>
                      <a:moveTo>
                        <a:pt x="487149" y="47230"/>
                      </a:moveTo>
                      <a:lnTo>
                        <a:pt x="487149" y="72421"/>
                      </a:lnTo>
                      <a:lnTo>
                        <a:pt x="514654" y="72421"/>
                      </a:lnTo>
                      <a:lnTo>
                        <a:pt x="514654" y="47230"/>
                      </a:lnTo>
                      <a:lnTo>
                        <a:pt x="487149" y="47230"/>
                      </a:lnTo>
                      <a:close/>
                      <a:moveTo>
                        <a:pt x="435683" y="47230"/>
                      </a:moveTo>
                      <a:lnTo>
                        <a:pt x="435683" y="72421"/>
                      </a:lnTo>
                      <a:lnTo>
                        <a:pt x="463189" y="72421"/>
                      </a:lnTo>
                      <a:lnTo>
                        <a:pt x="463189" y="47230"/>
                      </a:lnTo>
                      <a:lnTo>
                        <a:pt x="435683" y="47230"/>
                      </a:lnTo>
                      <a:close/>
                      <a:moveTo>
                        <a:pt x="384218" y="47230"/>
                      </a:moveTo>
                      <a:lnTo>
                        <a:pt x="384218" y="72421"/>
                      </a:lnTo>
                      <a:lnTo>
                        <a:pt x="411724" y="72421"/>
                      </a:lnTo>
                      <a:lnTo>
                        <a:pt x="411724" y="47230"/>
                      </a:lnTo>
                      <a:lnTo>
                        <a:pt x="384218" y="47230"/>
                      </a:lnTo>
                      <a:close/>
                      <a:moveTo>
                        <a:pt x="332752" y="47230"/>
                      </a:moveTo>
                      <a:lnTo>
                        <a:pt x="332752" y="72421"/>
                      </a:lnTo>
                      <a:lnTo>
                        <a:pt x="360258" y="72421"/>
                      </a:lnTo>
                      <a:lnTo>
                        <a:pt x="360258" y="47230"/>
                      </a:lnTo>
                      <a:lnTo>
                        <a:pt x="332752" y="47230"/>
                      </a:lnTo>
                      <a:close/>
                      <a:moveTo>
                        <a:pt x="281287" y="47230"/>
                      </a:moveTo>
                      <a:lnTo>
                        <a:pt x="281287" y="72421"/>
                      </a:lnTo>
                      <a:lnTo>
                        <a:pt x="308793" y="72421"/>
                      </a:lnTo>
                      <a:lnTo>
                        <a:pt x="308793" y="47230"/>
                      </a:lnTo>
                      <a:lnTo>
                        <a:pt x="281287" y="47230"/>
                      </a:lnTo>
                      <a:close/>
                      <a:moveTo>
                        <a:pt x="229821" y="47230"/>
                      </a:moveTo>
                      <a:lnTo>
                        <a:pt x="229821" y="72421"/>
                      </a:lnTo>
                      <a:lnTo>
                        <a:pt x="257327" y="72421"/>
                      </a:lnTo>
                      <a:lnTo>
                        <a:pt x="257327" y="47230"/>
                      </a:lnTo>
                      <a:lnTo>
                        <a:pt x="229821" y="47230"/>
                      </a:lnTo>
                      <a:close/>
                      <a:moveTo>
                        <a:pt x="178356" y="47230"/>
                      </a:moveTo>
                      <a:lnTo>
                        <a:pt x="178356" y="72421"/>
                      </a:lnTo>
                      <a:lnTo>
                        <a:pt x="205861" y="72421"/>
                      </a:lnTo>
                      <a:lnTo>
                        <a:pt x="205861" y="47230"/>
                      </a:lnTo>
                      <a:lnTo>
                        <a:pt x="178356" y="47230"/>
                      </a:lnTo>
                      <a:close/>
                      <a:moveTo>
                        <a:pt x="126891" y="47230"/>
                      </a:moveTo>
                      <a:lnTo>
                        <a:pt x="126891" y="72421"/>
                      </a:lnTo>
                      <a:lnTo>
                        <a:pt x="154396" y="72421"/>
                      </a:lnTo>
                      <a:lnTo>
                        <a:pt x="154396" y="47230"/>
                      </a:lnTo>
                      <a:lnTo>
                        <a:pt x="126891" y="47230"/>
                      </a:lnTo>
                      <a:close/>
                      <a:moveTo>
                        <a:pt x="75425" y="47230"/>
                      </a:moveTo>
                      <a:lnTo>
                        <a:pt x="75425" y="72421"/>
                      </a:lnTo>
                      <a:lnTo>
                        <a:pt x="102931" y="72421"/>
                      </a:lnTo>
                      <a:lnTo>
                        <a:pt x="102931" y="47230"/>
                      </a:lnTo>
                      <a:lnTo>
                        <a:pt x="75425" y="47230"/>
                      </a:lnTo>
                      <a:close/>
                      <a:moveTo>
                        <a:pt x="23960" y="47230"/>
                      </a:moveTo>
                      <a:lnTo>
                        <a:pt x="23960" y="72421"/>
                      </a:lnTo>
                      <a:lnTo>
                        <a:pt x="51465" y="72421"/>
                      </a:lnTo>
                      <a:lnTo>
                        <a:pt x="51465" y="47230"/>
                      </a:lnTo>
                      <a:lnTo>
                        <a:pt x="23960" y="47230"/>
                      </a:lnTo>
                      <a:close/>
                      <a:moveTo>
                        <a:pt x="11980" y="0"/>
                      </a:moveTo>
                      <a:lnTo>
                        <a:pt x="23960" y="5528"/>
                      </a:lnTo>
                      <a:lnTo>
                        <a:pt x="23960" y="29331"/>
                      </a:lnTo>
                      <a:lnTo>
                        <a:pt x="51465" y="29331"/>
                      </a:lnTo>
                      <a:lnTo>
                        <a:pt x="51465" y="5528"/>
                      </a:lnTo>
                      <a:lnTo>
                        <a:pt x="63446" y="0"/>
                      </a:lnTo>
                      <a:lnTo>
                        <a:pt x="75425" y="5528"/>
                      </a:lnTo>
                      <a:lnTo>
                        <a:pt x="75425" y="29331"/>
                      </a:lnTo>
                      <a:lnTo>
                        <a:pt x="102931" y="29331"/>
                      </a:lnTo>
                      <a:lnTo>
                        <a:pt x="102931" y="5528"/>
                      </a:lnTo>
                      <a:lnTo>
                        <a:pt x="114911" y="0"/>
                      </a:lnTo>
                      <a:lnTo>
                        <a:pt x="126891" y="5528"/>
                      </a:lnTo>
                      <a:lnTo>
                        <a:pt x="126891" y="29331"/>
                      </a:lnTo>
                      <a:lnTo>
                        <a:pt x="154396" y="29331"/>
                      </a:lnTo>
                      <a:lnTo>
                        <a:pt x="154396" y="5528"/>
                      </a:lnTo>
                      <a:lnTo>
                        <a:pt x="166376" y="0"/>
                      </a:lnTo>
                      <a:lnTo>
                        <a:pt x="178356" y="5528"/>
                      </a:lnTo>
                      <a:lnTo>
                        <a:pt x="178356" y="29331"/>
                      </a:lnTo>
                      <a:lnTo>
                        <a:pt x="205861" y="29331"/>
                      </a:lnTo>
                      <a:lnTo>
                        <a:pt x="205861" y="5528"/>
                      </a:lnTo>
                      <a:lnTo>
                        <a:pt x="217842" y="0"/>
                      </a:lnTo>
                      <a:lnTo>
                        <a:pt x="229821" y="5528"/>
                      </a:lnTo>
                      <a:lnTo>
                        <a:pt x="229821" y="29331"/>
                      </a:lnTo>
                      <a:lnTo>
                        <a:pt x="257327" y="29331"/>
                      </a:lnTo>
                      <a:lnTo>
                        <a:pt x="257327" y="5528"/>
                      </a:lnTo>
                      <a:lnTo>
                        <a:pt x="269307" y="0"/>
                      </a:lnTo>
                      <a:lnTo>
                        <a:pt x="281287" y="5528"/>
                      </a:lnTo>
                      <a:lnTo>
                        <a:pt x="281287" y="29331"/>
                      </a:lnTo>
                      <a:lnTo>
                        <a:pt x="308793" y="29331"/>
                      </a:lnTo>
                      <a:lnTo>
                        <a:pt x="308793" y="5528"/>
                      </a:lnTo>
                      <a:lnTo>
                        <a:pt x="320772" y="0"/>
                      </a:lnTo>
                      <a:lnTo>
                        <a:pt x="332752" y="5528"/>
                      </a:lnTo>
                      <a:lnTo>
                        <a:pt x="332752" y="29331"/>
                      </a:lnTo>
                      <a:lnTo>
                        <a:pt x="360258" y="29331"/>
                      </a:lnTo>
                      <a:lnTo>
                        <a:pt x="360258" y="5528"/>
                      </a:lnTo>
                      <a:lnTo>
                        <a:pt x="372238" y="0"/>
                      </a:lnTo>
                      <a:lnTo>
                        <a:pt x="384218" y="5528"/>
                      </a:lnTo>
                      <a:lnTo>
                        <a:pt x="384218" y="29331"/>
                      </a:lnTo>
                      <a:lnTo>
                        <a:pt x="411724" y="29331"/>
                      </a:lnTo>
                      <a:lnTo>
                        <a:pt x="411724" y="5528"/>
                      </a:lnTo>
                      <a:lnTo>
                        <a:pt x="423703" y="0"/>
                      </a:lnTo>
                      <a:lnTo>
                        <a:pt x="435683" y="5528"/>
                      </a:lnTo>
                      <a:lnTo>
                        <a:pt x="435683" y="29331"/>
                      </a:lnTo>
                      <a:lnTo>
                        <a:pt x="463189" y="29331"/>
                      </a:lnTo>
                      <a:lnTo>
                        <a:pt x="463189" y="5528"/>
                      </a:lnTo>
                      <a:lnTo>
                        <a:pt x="475169" y="0"/>
                      </a:lnTo>
                      <a:lnTo>
                        <a:pt x="487149" y="5528"/>
                      </a:lnTo>
                      <a:lnTo>
                        <a:pt x="487149" y="29331"/>
                      </a:lnTo>
                      <a:lnTo>
                        <a:pt x="514654" y="29331"/>
                      </a:lnTo>
                      <a:lnTo>
                        <a:pt x="514654" y="5528"/>
                      </a:lnTo>
                      <a:lnTo>
                        <a:pt x="526635" y="0"/>
                      </a:lnTo>
                      <a:lnTo>
                        <a:pt x="538615" y="5528"/>
                      </a:lnTo>
                      <a:lnTo>
                        <a:pt x="538615" y="29331"/>
                      </a:lnTo>
                      <a:lnTo>
                        <a:pt x="566121" y="29331"/>
                      </a:lnTo>
                      <a:lnTo>
                        <a:pt x="566121" y="5528"/>
                      </a:lnTo>
                      <a:lnTo>
                        <a:pt x="578101" y="0"/>
                      </a:lnTo>
                      <a:lnTo>
                        <a:pt x="590081" y="5528"/>
                      </a:lnTo>
                      <a:lnTo>
                        <a:pt x="590081" y="29331"/>
                      </a:lnTo>
                      <a:lnTo>
                        <a:pt x="617586" y="29331"/>
                      </a:lnTo>
                      <a:lnTo>
                        <a:pt x="617586" y="5528"/>
                      </a:lnTo>
                      <a:lnTo>
                        <a:pt x="629566" y="0"/>
                      </a:lnTo>
                      <a:lnTo>
                        <a:pt x="641546" y="5528"/>
                      </a:lnTo>
                      <a:lnTo>
                        <a:pt x="641546" y="29331"/>
                      </a:lnTo>
                      <a:lnTo>
                        <a:pt x="669052" y="29331"/>
                      </a:lnTo>
                      <a:lnTo>
                        <a:pt x="669052" y="5528"/>
                      </a:lnTo>
                      <a:lnTo>
                        <a:pt x="681032" y="0"/>
                      </a:lnTo>
                      <a:lnTo>
                        <a:pt x="693012" y="5528"/>
                      </a:lnTo>
                      <a:lnTo>
                        <a:pt x="693012" y="29331"/>
                      </a:lnTo>
                      <a:lnTo>
                        <a:pt x="720517" y="29331"/>
                      </a:lnTo>
                      <a:lnTo>
                        <a:pt x="720517" y="5528"/>
                      </a:lnTo>
                      <a:lnTo>
                        <a:pt x="732497" y="0"/>
                      </a:lnTo>
                      <a:lnTo>
                        <a:pt x="744477" y="5528"/>
                      </a:lnTo>
                      <a:lnTo>
                        <a:pt x="744477" y="29331"/>
                      </a:lnTo>
                      <a:lnTo>
                        <a:pt x="771983" y="29331"/>
                      </a:lnTo>
                      <a:lnTo>
                        <a:pt x="771983" y="5528"/>
                      </a:lnTo>
                      <a:lnTo>
                        <a:pt x="783963" y="0"/>
                      </a:lnTo>
                      <a:lnTo>
                        <a:pt x="795943" y="5528"/>
                      </a:lnTo>
                      <a:lnTo>
                        <a:pt x="795943" y="29331"/>
                      </a:lnTo>
                      <a:lnTo>
                        <a:pt x="823448" y="29331"/>
                      </a:lnTo>
                      <a:lnTo>
                        <a:pt x="823448" y="5528"/>
                      </a:lnTo>
                      <a:lnTo>
                        <a:pt x="835429" y="0"/>
                      </a:lnTo>
                      <a:lnTo>
                        <a:pt x="847409" y="5528"/>
                      </a:lnTo>
                      <a:lnTo>
                        <a:pt x="847409" y="29331"/>
                      </a:lnTo>
                      <a:lnTo>
                        <a:pt x="874914" y="29331"/>
                      </a:lnTo>
                      <a:lnTo>
                        <a:pt x="874914" y="5528"/>
                      </a:lnTo>
                      <a:lnTo>
                        <a:pt x="886894" y="0"/>
                      </a:lnTo>
                      <a:lnTo>
                        <a:pt x="898874" y="5528"/>
                      </a:lnTo>
                      <a:lnTo>
                        <a:pt x="898874" y="29331"/>
                      </a:lnTo>
                      <a:lnTo>
                        <a:pt x="926380" y="29331"/>
                      </a:lnTo>
                      <a:lnTo>
                        <a:pt x="926380" y="5528"/>
                      </a:lnTo>
                      <a:lnTo>
                        <a:pt x="938360" y="0"/>
                      </a:lnTo>
                      <a:lnTo>
                        <a:pt x="950340" y="5528"/>
                      </a:lnTo>
                      <a:lnTo>
                        <a:pt x="950340" y="29331"/>
                      </a:lnTo>
                      <a:lnTo>
                        <a:pt x="977845" y="29331"/>
                      </a:lnTo>
                      <a:lnTo>
                        <a:pt x="977845" y="5528"/>
                      </a:lnTo>
                      <a:lnTo>
                        <a:pt x="989825" y="0"/>
                      </a:lnTo>
                      <a:lnTo>
                        <a:pt x="1001805" y="5528"/>
                      </a:lnTo>
                      <a:lnTo>
                        <a:pt x="1001805" y="29331"/>
                      </a:lnTo>
                      <a:lnTo>
                        <a:pt x="1029310" y="29331"/>
                      </a:lnTo>
                      <a:lnTo>
                        <a:pt x="1029310" y="5528"/>
                      </a:lnTo>
                      <a:lnTo>
                        <a:pt x="1041290" y="0"/>
                      </a:lnTo>
                      <a:lnTo>
                        <a:pt x="1053270" y="5528"/>
                      </a:lnTo>
                      <a:lnTo>
                        <a:pt x="1053270" y="29331"/>
                      </a:lnTo>
                      <a:lnTo>
                        <a:pt x="1080776" y="29331"/>
                      </a:lnTo>
                      <a:lnTo>
                        <a:pt x="1080776" y="5528"/>
                      </a:lnTo>
                      <a:lnTo>
                        <a:pt x="1092756" y="0"/>
                      </a:lnTo>
                      <a:lnTo>
                        <a:pt x="1104735" y="5528"/>
                      </a:lnTo>
                      <a:lnTo>
                        <a:pt x="1104735" y="29331"/>
                      </a:lnTo>
                      <a:lnTo>
                        <a:pt x="1132241" y="29331"/>
                      </a:lnTo>
                      <a:lnTo>
                        <a:pt x="1132241" y="5528"/>
                      </a:lnTo>
                      <a:lnTo>
                        <a:pt x="1144221" y="0"/>
                      </a:lnTo>
                      <a:lnTo>
                        <a:pt x="1156201" y="5528"/>
                      </a:lnTo>
                      <a:lnTo>
                        <a:pt x="1156201" y="29331"/>
                      </a:lnTo>
                      <a:lnTo>
                        <a:pt x="1183706" y="29331"/>
                      </a:lnTo>
                      <a:lnTo>
                        <a:pt x="1183706" y="5528"/>
                      </a:lnTo>
                      <a:lnTo>
                        <a:pt x="1195686" y="0"/>
                      </a:lnTo>
                      <a:lnTo>
                        <a:pt x="1207666" y="5528"/>
                      </a:lnTo>
                      <a:lnTo>
                        <a:pt x="1207666" y="29331"/>
                      </a:lnTo>
                      <a:lnTo>
                        <a:pt x="1235169" y="29331"/>
                      </a:lnTo>
                      <a:lnTo>
                        <a:pt x="1235169" y="5528"/>
                      </a:lnTo>
                      <a:lnTo>
                        <a:pt x="1247149" y="0"/>
                      </a:lnTo>
                      <a:lnTo>
                        <a:pt x="1259129" y="5528"/>
                      </a:lnTo>
                      <a:lnTo>
                        <a:pt x="1259129" y="29331"/>
                      </a:lnTo>
                      <a:lnTo>
                        <a:pt x="1286635" y="29331"/>
                      </a:lnTo>
                      <a:lnTo>
                        <a:pt x="1286635" y="5528"/>
                      </a:lnTo>
                      <a:lnTo>
                        <a:pt x="1298615" y="0"/>
                      </a:lnTo>
                      <a:lnTo>
                        <a:pt x="1310595" y="5528"/>
                      </a:lnTo>
                      <a:lnTo>
                        <a:pt x="1310595" y="191711"/>
                      </a:lnTo>
                      <a:lnTo>
                        <a:pt x="1286635" y="192118"/>
                      </a:lnTo>
                      <a:lnTo>
                        <a:pt x="1286635" y="191711"/>
                      </a:lnTo>
                      <a:lnTo>
                        <a:pt x="1259129" y="191711"/>
                      </a:lnTo>
                      <a:lnTo>
                        <a:pt x="1259129" y="192118"/>
                      </a:lnTo>
                      <a:lnTo>
                        <a:pt x="1235169" y="192118"/>
                      </a:lnTo>
                      <a:lnTo>
                        <a:pt x="1235169" y="191711"/>
                      </a:lnTo>
                      <a:lnTo>
                        <a:pt x="1207666" y="191711"/>
                      </a:lnTo>
                      <a:lnTo>
                        <a:pt x="1207666" y="192118"/>
                      </a:lnTo>
                      <a:lnTo>
                        <a:pt x="1183706" y="192118"/>
                      </a:lnTo>
                      <a:lnTo>
                        <a:pt x="1183706" y="191711"/>
                      </a:lnTo>
                      <a:lnTo>
                        <a:pt x="1156201" y="191711"/>
                      </a:lnTo>
                      <a:lnTo>
                        <a:pt x="1156201" y="192118"/>
                      </a:lnTo>
                      <a:lnTo>
                        <a:pt x="1132241" y="192118"/>
                      </a:lnTo>
                      <a:lnTo>
                        <a:pt x="1132241" y="191711"/>
                      </a:lnTo>
                      <a:lnTo>
                        <a:pt x="1104735" y="191711"/>
                      </a:lnTo>
                      <a:lnTo>
                        <a:pt x="1104735" y="192118"/>
                      </a:lnTo>
                      <a:lnTo>
                        <a:pt x="1080776" y="192118"/>
                      </a:lnTo>
                      <a:lnTo>
                        <a:pt x="1080776" y="191711"/>
                      </a:lnTo>
                      <a:lnTo>
                        <a:pt x="1053270" y="191711"/>
                      </a:lnTo>
                      <a:lnTo>
                        <a:pt x="1053270" y="192118"/>
                      </a:lnTo>
                      <a:lnTo>
                        <a:pt x="1029310" y="192118"/>
                      </a:lnTo>
                      <a:lnTo>
                        <a:pt x="1029310" y="191711"/>
                      </a:lnTo>
                      <a:lnTo>
                        <a:pt x="1001805" y="191711"/>
                      </a:lnTo>
                      <a:lnTo>
                        <a:pt x="1001805" y="192118"/>
                      </a:lnTo>
                      <a:lnTo>
                        <a:pt x="977845" y="192118"/>
                      </a:lnTo>
                      <a:lnTo>
                        <a:pt x="977845" y="191711"/>
                      </a:lnTo>
                      <a:lnTo>
                        <a:pt x="950340" y="191711"/>
                      </a:lnTo>
                      <a:lnTo>
                        <a:pt x="950340" y="192118"/>
                      </a:lnTo>
                      <a:lnTo>
                        <a:pt x="926380" y="192118"/>
                      </a:lnTo>
                      <a:lnTo>
                        <a:pt x="926380" y="191711"/>
                      </a:lnTo>
                      <a:lnTo>
                        <a:pt x="898874" y="191711"/>
                      </a:lnTo>
                      <a:lnTo>
                        <a:pt x="898874" y="192118"/>
                      </a:lnTo>
                      <a:lnTo>
                        <a:pt x="874914" y="192118"/>
                      </a:lnTo>
                      <a:lnTo>
                        <a:pt x="874914" y="191711"/>
                      </a:lnTo>
                      <a:lnTo>
                        <a:pt x="847409" y="191711"/>
                      </a:lnTo>
                      <a:lnTo>
                        <a:pt x="847409" y="192118"/>
                      </a:lnTo>
                      <a:lnTo>
                        <a:pt x="823448" y="192118"/>
                      </a:lnTo>
                      <a:lnTo>
                        <a:pt x="823448" y="191711"/>
                      </a:lnTo>
                      <a:lnTo>
                        <a:pt x="795943" y="191711"/>
                      </a:lnTo>
                      <a:lnTo>
                        <a:pt x="795943" y="192118"/>
                      </a:lnTo>
                      <a:lnTo>
                        <a:pt x="771983" y="192118"/>
                      </a:lnTo>
                      <a:lnTo>
                        <a:pt x="771983" y="191711"/>
                      </a:lnTo>
                      <a:lnTo>
                        <a:pt x="744477" y="191711"/>
                      </a:lnTo>
                      <a:lnTo>
                        <a:pt x="744477" y="192118"/>
                      </a:lnTo>
                      <a:lnTo>
                        <a:pt x="720517" y="192118"/>
                      </a:lnTo>
                      <a:lnTo>
                        <a:pt x="720517" y="191711"/>
                      </a:lnTo>
                      <a:lnTo>
                        <a:pt x="693012" y="191711"/>
                      </a:lnTo>
                      <a:lnTo>
                        <a:pt x="693012" y="192118"/>
                      </a:lnTo>
                      <a:lnTo>
                        <a:pt x="669052" y="192118"/>
                      </a:lnTo>
                      <a:lnTo>
                        <a:pt x="669052" y="191711"/>
                      </a:lnTo>
                      <a:lnTo>
                        <a:pt x="641546" y="191711"/>
                      </a:lnTo>
                      <a:lnTo>
                        <a:pt x="641546" y="192118"/>
                      </a:lnTo>
                      <a:lnTo>
                        <a:pt x="617586" y="192118"/>
                      </a:lnTo>
                      <a:lnTo>
                        <a:pt x="617586" y="191711"/>
                      </a:lnTo>
                      <a:lnTo>
                        <a:pt x="590081" y="191711"/>
                      </a:lnTo>
                      <a:lnTo>
                        <a:pt x="590081" y="192118"/>
                      </a:lnTo>
                      <a:lnTo>
                        <a:pt x="566121" y="192118"/>
                      </a:lnTo>
                      <a:lnTo>
                        <a:pt x="566121" y="191711"/>
                      </a:lnTo>
                      <a:lnTo>
                        <a:pt x="538615" y="191711"/>
                      </a:lnTo>
                      <a:lnTo>
                        <a:pt x="538615" y="192118"/>
                      </a:lnTo>
                      <a:lnTo>
                        <a:pt x="514654" y="192118"/>
                      </a:lnTo>
                      <a:lnTo>
                        <a:pt x="514654" y="191711"/>
                      </a:lnTo>
                      <a:lnTo>
                        <a:pt x="487149" y="191711"/>
                      </a:lnTo>
                      <a:lnTo>
                        <a:pt x="487149" y="192118"/>
                      </a:lnTo>
                      <a:lnTo>
                        <a:pt x="463189" y="192118"/>
                      </a:lnTo>
                      <a:lnTo>
                        <a:pt x="463189" y="191711"/>
                      </a:lnTo>
                      <a:lnTo>
                        <a:pt x="435683" y="191711"/>
                      </a:lnTo>
                      <a:lnTo>
                        <a:pt x="435683" y="192118"/>
                      </a:lnTo>
                      <a:lnTo>
                        <a:pt x="411724" y="192118"/>
                      </a:lnTo>
                      <a:lnTo>
                        <a:pt x="411724" y="191711"/>
                      </a:lnTo>
                      <a:lnTo>
                        <a:pt x="384218" y="191711"/>
                      </a:lnTo>
                      <a:lnTo>
                        <a:pt x="384218" y="192118"/>
                      </a:lnTo>
                      <a:lnTo>
                        <a:pt x="360258" y="192118"/>
                      </a:lnTo>
                      <a:lnTo>
                        <a:pt x="360258" y="191711"/>
                      </a:lnTo>
                      <a:lnTo>
                        <a:pt x="332752" y="191711"/>
                      </a:lnTo>
                      <a:lnTo>
                        <a:pt x="332752" y="192118"/>
                      </a:lnTo>
                      <a:lnTo>
                        <a:pt x="308793" y="192118"/>
                      </a:lnTo>
                      <a:lnTo>
                        <a:pt x="308793" y="191711"/>
                      </a:lnTo>
                      <a:lnTo>
                        <a:pt x="281287" y="191711"/>
                      </a:lnTo>
                      <a:lnTo>
                        <a:pt x="281287" y="192118"/>
                      </a:lnTo>
                      <a:lnTo>
                        <a:pt x="257327" y="192118"/>
                      </a:lnTo>
                      <a:lnTo>
                        <a:pt x="257327" y="191711"/>
                      </a:lnTo>
                      <a:lnTo>
                        <a:pt x="229821" y="191711"/>
                      </a:lnTo>
                      <a:lnTo>
                        <a:pt x="229821" y="192118"/>
                      </a:lnTo>
                      <a:lnTo>
                        <a:pt x="205861" y="192118"/>
                      </a:lnTo>
                      <a:lnTo>
                        <a:pt x="205861" y="191711"/>
                      </a:lnTo>
                      <a:lnTo>
                        <a:pt x="178356" y="191711"/>
                      </a:lnTo>
                      <a:lnTo>
                        <a:pt x="178356" y="192118"/>
                      </a:lnTo>
                      <a:lnTo>
                        <a:pt x="154396" y="192118"/>
                      </a:lnTo>
                      <a:lnTo>
                        <a:pt x="154396" y="191711"/>
                      </a:lnTo>
                      <a:lnTo>
                        <a:pt x="126891" y="191711"/>
                      </a:lnTo>
                      <a:lnTo>
                        <a:pt x="126891" y="192118"/>
                      </a:lnTo>
                      <a:lnTo>
                        <a:pt x="102931" y="192118"/>
                      </a:lnTo>
                      <a:lnTo>
                        <a:pt x="102931" y="191711"/>
                      </a:lnTo>
                      <a:lnTo>
                        <a:pt x="75425" y="191711"/>
                      </a:lnTo>
                      <a:lnTo>
                        <a:pt x="75425" y="192118"/>
                      </a:lnTo>
                      <a:lnTo>
                        <a:pt x="51465" y="192118"/>
                      </a:lnTo>
                      <a:lnTo>
                        <a:pt x="51465" y="191711"/>
                      </a:lnTo>
                      <a:lnTo>
                        <a:pt x="23960" y="191711"/>
                      </a:lnTo>
                      <a:lnTo>
                        <a:pt x="23960" y="192118"/>
                      </a:lnTo>
                      <a:lnTo>
                        <a:pt x="0" y="192118"/>
                      </a:lnTo>
                      <a:lnTo>
                        <a:pt x="0" y="5528"/>
                      </a:lnTo>
                      <a:lnTo>
                        <a:pt x="11980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3175" cap="flat" cmpd="sng" algn="ctr">
                  <a:solidFill>
                    <a:srgbClr val="66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113" name="グループ化 1112">
            <a:extLst>
              <a:ext uri="{FF2B5EF4-FFF2-40B4-BE49-F238E27FC236}">
                <a16:creationId xmlns:a16="http://schemas.microsoft.com/office/drawing/2014/main" id="{98347ECA-7872-4BDB-9000-093B107A2D00}"/>
              </a:ext>
            </a:extLst>
          </p:cNvPr>
          <p:cNvGrpSpPr/>
          <p:nvPr/>
        </p:nvGrpSpPr>
        <p:grpSpPr>
          <a:xfrm>
            <a:off x="3694762" y="4411361"/>
            <a:ext cx="2562286" cy="1536699"/>
            <a:chOff x="2244939" y="988733"/>
            <a:chExt cx="2562286" cy="1536699"/>
          </a:xfrm>
        </p:grpSpPr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43A6BB55-042C-499C-8D93-65BE030CDD77}"/>
                </a:ext>
              </a:extLst>
            </p:cNvPr>
            <p:cNvGrpSpPr/>
            <p:nvPr/>
          </p:nvGrpSpPr>
          <p:grpSpPr>
            <a:xfrm>
              <a:off x="2244939" y="988733"/>
              <a:ext cx="2562286" cy="1536699"/>
              <a:chOff x="746064" y="1894185"/>
              <a:chExt cx="2562286" cy="1536699"/>
            </a:xfrm>
          </p:grpSpPr>
          <p:grpSp>
            <p:nvGrpSpPr>
              <p:cNvPr id="1204" name="グループ化 1203">
                <a:extLst>
                  <a:ext uri="{FF2B5EF4-FFF2-40B4-BE49-F238E27FC236}">
                    <a16:creationId xmlns:a16="http://schemas.microsoft.com/office/drawing/2014/main" id="{730A3F21-E58C-4E65-BF03-420806949B7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5F741BB2-F40B-4C4B-AA93-00DD109803E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8" name="楕円 1207">
                  <a:extLst>
                    <a:ext uri="{FF2B5EF4-FFF2-40B4-BE49-F238E27FC236}">
                      <a16:creationId xmlns:a16="http://schemas.microsoft.com/office/drawing/2014/main" id="{0C6D234E-99F3-40E5-8FDC-1A3E987D862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05" name="楕円 1204">
                <a:extLst>
                  <a:ext uri="{FF2B5EF4-FFF2-40B4-BE49-F238E27FC236}">
                    <a16:creationId xmlns:a16="http://schemas.microsoft.com/office/drawing/2014/main" id="{D2DC961C-42EE-4BF7-9AA4-074F9F566FF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6" name="フリーフォーム: 図形 1205">
                <a:extLst>
                  <a:ext uri="{FF2B5EF4-FFF2-40B4-BE49-F238E27FC236}">
                    <a16:creationId xmlns:a16="http://schemas.microsoft.com/office/drawing/2014/main" id="{5EFD5B0B-3809-4BFB-85DF-B626E2C3285F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B20E8696-E053-4C87-B1C0-C6B9EA8A5149}"/>
                </a:ext>
              </a:extLst>
            </p:cNvPr>
            <p:cNvGrpSpPr/>
            <p:nvPr/>
          </p:nvGrpSpPr>
          <p:grpSpPr>
            <a:xfrm>
              <a:off x="2604110" y="1085194"/>
              <a:ext cx="1843944" cy="1115177"/>
              <a:chOff x="510594" y="2195691"/>
              <a:chExt cx="2767837" cy="1673927"/>
            </a:xfrm>
          </p:grpSpPr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B17FD461-03F8-4148-BF97-4392E17CFAF4}"/>
                  </a:ext>
                </a:extLst>
              </p:cNvPr>
              <p:cNvGrpSpPr/>
              <p:nvPr/>
            </p:nvGrpSpPr>
            <p:grpSpPr>
              <a:xfrm rot="2700000">
                <a:off x="1738676" y="214317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97" name="楕円 60">
                  <a:extLst>
                    <a:ext uri="{FF2B5EF4-FFF2-40B4-BE49-F238E27FC236}">
                      <a16:creationId xmlns:a16="http://schemas.microsoft.com/office/drawing/2014/main" id="{37110E24-A38E-4630-A4D3-E2BBD7C8E1EC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98" name="グループ化 1197">
                  <a:extLst>
                    <a:ext uri="{FF2B5EF4-FFF2-40B4-BE49-F238E27FC236}">
                      <a16:creationId xmlns:a16="http://schemas.microsoft.com/office/drawing/2014/main" id="{46CEEADE-BE21-48C2-A199-B3FE9C0571B5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201" name="星: 6 pt 61">
                    <a:extLst>
                      <a:ext uri="{FF2B5EF4-FFF2-40B4-BE49-F238E27FC236}">
                        <a16:creationId xmlns:a16="http://schemas.microsoft.com/office/drawing/2014/main" id="{49EA6BEC-84A2-4121-881F-3E9D55F1AF44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2" name="楕円 1201">
                    <a:extLst>
                      <a:ext uri="{FF2B5EF4-FFF2-40B4-BE49-F238E27FC236}">
                        <a16:creationId xmlns:a16="http://schemas.microsoft.com/office/drawing/2014/main" id="{30740084-D7E6-4945-BDAA-B08560F0C1BB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3" name="楕円 1202">
                    <a:extLst>
                      <a:ext uri="{FF2B5EF4-FFF2-40B4-BE49-F238E27FC236}">
                        <a16:creationId xmlns:a16="http://schemas.microsoft.com/office/drawing/2014/main" id="{1C1C1DFC-5E2C-4B79-905F-CDA26482DF8F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3BD43874-98DD-4D90-8EC0-4D63AD1F466B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29B7B113-F7B6-448D-B69F-9F475A1DEF56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7BF3C4C5-C290-4F0D-A007-230A4B3C55F6}"/>
                  </a:ext>
                </a:extLst>
              </p:cNvPr>
              <p:cNvGrpSpPr/>
              <p:nvPr/>
            </p:nvGrpSpPr>
            <p:grpSpPr>
              <a:xfrm rot="3600000">
                <a:off x="2132377" y="2266650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90" name="楕円 60">
                  <a:extLst>
                    <a:ext uri="{FF2B5EF4-FFF2-40B4-BE49-F238E27FC236}">
                      <a16:creationId xmlns:a16="http://schemas.microsoft.com/office/drawing/2014/main" id="{7A391F59-B034-497B-83D4-DC97F18D6BA0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91" name="グループ化 1190">
                  <a:extLst>
                    <a:ext uri="{FF2B5EF4-FFF2-40B4-BE49-F238E27FC236}">
                      <a16:creationId xmlns:a16="http://schemas.microsoft.com/office/drawing/2014/main" id="{0E6CD0D7-41BF-4496-9409-DE9D5C31F8A6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94" name="星: 6 pt 61">
                    <a:extLst>
                      <a:ext uri="{FF2B5EF4-FFF2-40B4-BE49-F238E27FC236}">
                        <a16:creationId xmlns:a16="http://schemas.microsoft.com/office/drawing/2014/main" id="{3B9B2FD5-E4AE-4317-BBEE-099EA3838338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5" name="楕円 1194">
                    <a:extLst>
                      <a:ext uri="{FF2B5EF4-FFF2-40B4-BE49-F238E27FC236}">
                        <a16:creationId xmlns:a16="http://schemas.microsoft.com/office/drawing/2014/main" id="{4BA4A219-CBE9-42A0-ADC7-B86B20218C20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6" name="楕円 1195">
                    <a:extLst>
                      <a:ext uri="{FF2B5EF4-FFF2-40B4-BE49-F238E27FC236}">
                        <a16:creationId xmlns:a16="http://schemas.microsoft.com/office/drawing/2014/main" id="{D2C64098-0816-4CBA-972F-869CA7B76C3E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A0928C69-33EA-405F-8EFC-B75C50C71552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82E6ED8B-49BC-4773-BE6F-344F2555DDE4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9BBDB0D5-5D02-4356-B45E-2D91D859CD04}"/>
                  </a:ext>
                </a:extLst>
              </p:cNvPr>
              <p:cNvGrpSpPr/>
              <p:nvPr/>
            </p:nvGrpSpPr>
            <p:grpSpPr>
              <a:xfrm rot="18900000">
                <a:off x="1251431" y="221918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83" name="楕円 60">
                  <a:extLst>
                    <a:ext uri="{FF2B5EF4-FFF2-40B4-BE49-F238E27FC236}">
                      <a16:creationId xmlns:a16="http://schemas.microsoft.com/office/drawing/2014/main" id="{3E98755F-572D-487D-9949-0DB74B955AA4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84" name="グループ化 1183">
                  <a:extLst>
                    <a:ext uri="{FF2B5EF4-FFF2-40B4-BE49-F238E27FC236}">
                      <a16:creationId xmlns:a16="http://schemas.microsoft.com/office/drawing/2014/main" id="{8E3CEC29-FE02-478E-BA88-F36E0CE681A1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87" name="星: 6 pt 61">
                    <a:extLst>
                      <a:ext uri="{FF2B5EF4-FFF2-40B4-BE49-F238E27FC236}">
                        <a16:creationId xmlns:a16="http://schemas.microsoft.com/office/drawing/2014/main" id="{03BD85F2-DC75-4E33-84D2-9FD81A554B45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8" name="楕円 1187">
                    <a:extLst>
                      <a:ext uri="{FF2B5EF4-FFF2-40B4-BE49-F238E27FC236}">
                        <a16:creationId xmlns:a16="http://schemas.microsoft.com/office/drawing/2014/main" id="{CD5965C7-1438-4C97-808F-32E4267121AD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9" name="楕円 1188">
                    <a:extLst>
                      <a:ext uri="{FF2B5EF4-FFF2-40B4-BE49-F238E27FC236}">
                        <a16:creationId xmlns:a16="http://schemas.microsoft.com/office/drawing/2014/main" id="{B89499B8-9F41-4054-91C0-6159135B1B69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39DCCD5A-4191-4144-AB00-FBB393F69866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6" name="フリーフォーム: 図形 1185">
                  <a:extLst>
                    <a:ext uri="{FF2B5EF4-FFF2-40B4-BE49-F238E27FC236}">
                      <a16:creationId xmlns:a16="http://schemas.microsoft.com/office/drawing/2014/main" id="{FC23AD59-5D03-432F-A721-D1892F0F66AA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E8AD585D-3456-48FC-AA0C-8A6412EC8E50}"/>
                  </a:ext>
                </a:extLst>
              </p:cNvPr>
              <p:cNvGrpSpPr/>
              <p:nvPr/>
            </p:nvGrpSpPr>
            <p:grpSpPr>
              <a:xfrm rot="18000000">
                <a:off x="791881" y="247542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76" name="楕円 60">
                  <a:extLst>
                    <a:ext uri="{FF2B5EF4-FFF2-40B4-BE49-F238E27FC236}">
                      <a16:creationId xmlns:a16="http://schemas.microsoft.com/office/drawing/2014/main" id="{F411A9B4-C251-48BF-939E-165E2D760C6D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77" name="グループ化 1176">
                  <a:extLst>
                    <a:ext uri="{FF2B5EF4-FFF2-40B4-BE49-F238E27FC236}">
                      <a16:creationId xmlns:a16="http://schemas.microsoft.com/office/drawing/2014/main" id="{FAA5AB29-88A9-4A9F-8C74-8EFFD23913B4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80" name="星: 6 pt 61">
                    <a:extLst>
                      <a:ext uri="{FF2B5EF4-FFF2-40B4-BE49-F238E27FC236}">
                        <a16:creationId xmlns:a16="http://schemas.microsoft.com/office/drawing/2014/main" id="{F3609FF3-7AE4-4532-A47E-DB9ABBB59026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1" name="楕円 1180">
                    <a:extLst>
                      <a:ext uri="{FF2B5EF4-FFF2-40B4-BE49-F238E27FC236}">
                        <a16:creationId xmlns:a16="http://schemas.microsoft.com/office/drawing/2014/main" id="{F65FD5CC-4999-4259-A139-E970CE41E9BA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2" name="楕円 1181">
                    <a:extLst>
                      <a:ext uri="{FF2B5EF4-FFF2-40B4-BE49-F238E27FC236}">
                        <a16:creationId xmlns:a16="http://schemas.microsoft.com/office/drawing/2014/main" id="{15D5F39D-9C04-4231-BD2D-98E5512DD3B0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FC3F0678-DA0F-4444-9CE2-9F1A0BC57583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9" name="フリーフォーム: 図形 1178">
                  <a:extLst>
                    <a:ext uri="{FF2B5EF4-FFF2-40B4-BE49-F238E27FC236}">
                      <a16:creationId xmlns:a16="http://schemas.microsoft.com/office/drawing/2014/main" id="{A1209363-431B-408F-99D3-F9F8CE831D2F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0" name="グループ化 1119">
                <a:extLst>
                  <a:ext uri="{FF2B5EF4-FFF2-40B4-BE49-F238E27FC236}">
                    <a16:creationId xmlns:a16="http://schemas.microsoft.com/office/drawing/2014/main" id="{DE630451-07AA-4F2B-BCE7-C854F5A2825F}"/>
                  </a:ext>
                </a:extLst>
              </p:cNvPr>
              <p:cNvGrpSpPr/>
              <p:nvPr/>
            </p:nvGrpSpPr>
            <p:grpSpPr>
              <a:xfrm rot="18000000">
                <a:off x="1487034" y="262763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69" name="楕円 60">
                  <a:extLst>
                    <a:ext uri="{FF2B5EF4-FFF2-40B4-BE49-F238E27FC236}">
                      <a16:creationId xmlns:a16="http://schemas.microsoft.com/office/drawing/2014/main" id="{77C63BAD-8BC9-41E9-A1FA-14CD9915A1FB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70" name="グループ化 1169">
                  <a:extLst>
                    <a:ext uri="{FF2B5EF4-FFF2-40B4-BE49-F238E27FC236}">
                      <a16:creationId xmlns:a16="http://schemas.microsoft.com/office/drawing/2014/main" id="{49F98FA0-276D-4790-99AC-7A7EE67B1A84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73" name="星: 6 pt 61">
                    <a:extLst>
                      <a:ext uri="{FF2B5EF4-FFF2-40B4-BE49-F238E27FC236}">
                        <a16:creationId xmlns:a16="http://schemas.microsoft.com/office/drawing/2014/main" id="{5493B972-EB77-425A-A36E-926E8D429820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4" name="楕円 1173">
                    <a:extLst>
                      <a:ext uri="{FF2B5EF4-FFF2-40B4-BE49-F238E27FC236}">
                        <a16:creationId xmlns:a16="http://schemas.microsoft.com/office/drawing/2014/main" id="{21AF6FFD-2AE5-45AB-82B3-3D88CDCF8A2C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楕円 1174">
                    <a:extLst>
                      <a:ext uri="{FF2B5EF4-FFF2-40B4-BE49-F238E27FC236}">
                        <a16:creationId xmlns:a16="http://schemas.microsoft.com/office/drawing/2014/main" id="{8343DF18-E112-4EFE-B1D9-513797F898B1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68C6351B-4F24-48CF-B646-933FEAF816EB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14671904-530A-4FBA-B407-F4880BA3067B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B3F4F418-DC2A-41E0-B88A-94B25A39931F}"/>
                  </a:ext>
                </a:extLst>
              </p:cNvPr>
              <p:cNvGrpSpPr/>
              <p:nvPr/>
            </p:nvGrpSpPr>
            <p:grpSpPr>
              <a:xfrm rot="4500000">
                <a:off x="2073618" y="2605061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62" name="楕円 60">
                  <a:extLst>
                    <a:ext uri="{FF2B5EF4-FFF2-40B4-BE49-F238E27FC236}">
                      <a16:creationId xmlns:a16="http://schemas.microsoft.com/office/drawing/2014/main" id="{2BB293D0-4FC4-462D-A1CA-100C795E95A5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63" name="グループ化 1162">
                  <a:extLst>
                    <a:ext uri="{FF2B5EF4-FFF2-40B4-BE49-F238E27FC236}">
                      <a16:creationId xmlns:a16="http://schemas.microsoft.com/office/drawing/2014/main" id="{BCB982CF-F499-4B69-8EA8-CA8CBE2459BA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66" name="星: 6 pt 61">
                    <a:extLst>
                      <a:ext uri="{FF2B5EF4-FFF2-40B4-BE49-F238E27FC236}">
                        <a16:creationId xmlns:a16="http://schemas.microsoft.com/office/drawing/2014/main" id="{CFB4D971-5AC1-4DD0-924E-4F6DF53F7A24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7" name="楕円 1166">
                    <a:extLst>
                      <a:ext uri="{FF2B5EF4-FFF2-40B4-BE49-F238E27FC236}">
                        <a16:creationId xmlns:a16="http://schemas.microsoft.com/office/drawing/2014/main" id="{2107FB2F-1023-4B25-9A83-4026E59A54A1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8" name="楕円 1167">
                    <a:extLst>
                      <a:ext uri="{FF2B5EF4-FFF2-40B4-BE49-F238E27FC236}">
                        <a16:creationId xmlns:a16="http://schemas.microsoft.com/office/drawing/2014/main" id="{CF8897B6-BEF5-4370-985F-33EB2EE0035F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F604DC28-20A8-46A9-ADB6-D75FCDD08541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5" name="フリーフォーム: 図形 1164">
                  <a:extLst>
                    <a:ext uri="{FF2B5EF4-FFF2-40B4-BE49-F238E27FC236}">
                      <a16:creationId xmlns:a16="http://schemas.microsoft.com/office/drawing/2014/main" id="{0BDDB7F1-2E5E-4882-952F-8B2A20AA4656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05640F2C-5DE8-494A-926D-09DB9546E44B}"/>
                  </a:ext>
                </a:extLst>
              </p:cNvPr>
              <p:cNvGrpSpPr/>
              <p:nvPr/>
            </p:nvGrpSpPr>
            <p:grpSpPr>
              <a:xfrm rot="3600000">
                <a:off x="2546721" y="2759637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55" name="楕円 60">
                  <a:extLst>
                    <a:ext uri="{FF2B5EF4-FFF2-40B4-BE49-F238E27FC236}">
                      <a16:creationId xmlns:a16="http://schemas.microsoft.com/office/drawing/2014/main" id="{7A4EFCD8-9362-4465-B038-F70A0097C327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56" name="グループ化 1155">
                  <a:extLst>
                    <a:ext uri="{FF2B5EF4-FFF2-40B4-BE49-F238E27FC236}">
                      <a16:creationId xmlns:a16="http://schemas.microsoft.com/office/drawing/2014/main" id="{AC1474A1-0D28-4957-95C8-31885BCC1CB9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59" name="星: 6 pt 61">
                    <a:extLst>
                      <a:ext uri="{FF2B5EF4-FFF2-40B4-BE49-F238E27FC236}">
                        <a16:creationId xmlns:a16="http://schemas.microsoft.com/office/drawing/2014/main" id="{51CD2B61-894E-4AD7-8D0E-5A36209CD793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0" name="楕円 1159">
                    <a:extLst>
                      <a:ext uri="{FF2B5EF4-FFF2-40B4-BE49-F238E27FC236}">
                        <a16:creationId xmlns:a16="http://schemas.microsoft.com/office/drawing/2014/main" id="{971C9884-D3F3-4E56-9822-FC192AE25946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1" name="楕円 1160">
                    <a:extLst>
                      <a:ext uri="{FF2B5EF4-FFF2-40B4-BE49-F238E27FC236}">
                        <a16:creationId xmlns:a16="http://schemas.microsoft.com/office/drawing/2014/main" id="{69AC654F-4D5E-4E52-8B05-49A64B5898A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BDB66B86-8E1E-4D78-A7BA-193BEA13313E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31376715-4FB8-4D18-82F2-F8334E9DA13F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3" name="グループ化 1122">
                <a:extLst>
                  <a:ext uri="{FF2B5EF4-FFF2-40B4-BE49-F238E27FC236}">
                    <a16:creationId xmlns:a16="http://schemas.microsoft.com/office/drawing/2014/main" id="{4CDD58C9-F354-4058-9686-6B4077DE6D8B}"/>
                  </a:ext>
                </a:extLst>
              </p:cNvPr>
              <p:cNvGrpSpPr/>
              <p:nvPr/>
            </p:nvGrpSpPr>
            <p:grpSpPr>
              <a:xfrm rot="18000000">
                <a:off x="563109" y="2913385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48" name="楕円 60">
                  <a:extLst>
                    <a:ext uri="{FF2B5EF4-FFF2-40B4-BE49-F238E27FC236}">
                      <a16:creationId xmlns:a16="http://schemas.microsoft.com/office/drawing/2014/main" id="{95E0B0A1-BC02-4168-98E5-C28D5282A561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49" name="グループ化 1148">
                  <a:extLst>
                    <a:ext uri="{FF2B5EF4-FFF2-40B4-BE49-F238E27FC236}">
                      <a16:creationId xmlns:a16="http://schemas.microsoft.com/office/drawing/2014/main" id="{AB2156C5-4FB3-425C-9A5B-01EBB1C6F893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52" name="星: 6 pt 61">
                    <a:extLst>
                      <a:ext uri="{FF2B5EF4-FFF2-40B4-BE49-F238E27FC236}">
                        <a16:creationId xmlns:a16="http://schemas.microsoft.com/office/drawing/2014/main" id="{85648EA0-325E-4CBA-9F6A-F74DEE81FA5A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3" name="楕円 1152">
                    <a:extLst>
                      <a:ext uri="{FF2B5EF4-FFF2-40B4-BE49-F238E27FC236}">
                        <a16:creationId xmlns:a16="http://schemas.microsoft.com/office/drawing/2014/main" id="{BC8243E7-B817-40E7-A88D-6652DFEAC642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4" name="楕円 1153">
                    <a:extLst>
                      <a:ext uri="{FF2B5EF4-FFF2-40B4-BE49-F238E27FC236}">
                        <a16:creationId xmlns:a16="http://schemas.microsoft.com/office/drawing/2014/main" id="{A587B63D-D402-4200-82D7-7CD9DDBC4A2D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E0B220B7-EE77-4E6C-90D2-E720CA9941CB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0230BA0C-4242-4EFE-A418-355696E25ADA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4" name="グループ化 1123">
                <a:extLst>
                  <a:ext uri="{FF2B5EF4-FFF2-40B4-BE49-F238E27FC236}">
                    <a16:creationId xmlns:a16="http://schemas.microsoft.com/office/drawing/2014/main" id="{C9C05DAF-E25E-4C88-8DB9-13B9F7816755}"/>
                  </a:ext>
                </a:extLst>
              </p:cNvPr>
              <p:cNvGrpSpPr/>
              <p:nvPr/>
            </p:nvGrpSpPr>
            <p:grpSpPr>
              <a:xfrm rot="18000000">
                <a:off x="1120830" y="2965296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41" name="楕円 60">
                  <a:extLst>
                    <a:ext uri="{FF2B5EF4-FFF2-40B4-BE49-F238E27FC236}">
                      <a16:creationId xmlns:a16="http://schemas.microsoft.com/office/drawing/2014/main" id="{0A643511-AE67-4934-B738-F3003B845443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42" name="グループ化 1141">
                  <a:extLst>
                    <a:ext uri="{FF2B5EF4-FFF2-40B4-BE49-F238E27FC236}">
                      <a16:creationId xmlns:a16="http://schemas.microsoft.com/office/drawing/2014/main" id="{7B89064F-3E24-4D03-95F9-16E725DAAD43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45" name="星: 6 pt 61">
                    <a:extLst>
                      <a:ext uri="{FF2B5EF4-FFF2-40B4-BE49-F238E27FC236}">
                        <a16:creationId xmlns:a16="http://schemas.microsoft.com/office/drawing/2014/main" id="{611A6680-752C-4D02-8BBD-9757863C95C7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6" name="楕円 1145">
                    <a:extLst>
                      <a:ext uri="{FF2B5EF4-FFF2-40B4-BE49-F238E27FC236}">
                        <a16:creationId xmlns:a16="http://schemas.microsoft.com/office/drawing/2014/main" id="{A6A54D4F-EC58-4AC1-9056-AAC4A4845735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7" name="楕円 1146">
                    <a:extLst>
                      <a:ext uri="{FF2B5EF4-FFF2-40B4-BE49-F238E27FC236}">
                        <a16:creationId xmlns:a16="http://schemas.microsoft.com/office/drawing/2014/main" id="{C0ADFE49-901D-46B3-A864-D2BCF925E025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E820B773-2BFC-4ED3-8241-DCFA5691D042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AF6C0CA0-B5C7-40DF-9580-26739CAF88EA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5" name="グループ化 1124">
                <a:extLst>
                  <a:ext uri="{FF2B5EF4-FFF2-40B4-BE49-F238E27FC236}">
                    <a16:creationId xmlns:a16="http://schemas.microsoft.com/office/drawing/2014/main" id="{40E804D7-3C13-4D7B-9A4D-105EF2C8213C}"/>
                  </a:ext>
                </a:extLst>
              </p:cNvPr>
              <p:cNvGrpSpPr/>
              <p:nvPr/>
            </p:nvGrpSpPr>
            <p:grpSpPr>
              <a:xfrm rot="18000000">
                <a:off x="1663270" y="3137908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34" name="楕円 60">
                  <a:extLst>
                    <a:ext uri="{FF2B5EF4-FFF2-40B4-BE49-F238E27FC236}">
                      <a16:creationId xmlns:a16="http://schemas.microsoft.com/office/drawing/2014/main" id="{271956A8-C843-4DC4-A369-A60B9F6E7FA3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35" name="グループ化 1134">
                  <a:extLst>
                    <a:ext uri="{FF2B5EF4-FFF2-40B4-BE49-F238E27FC236}">
                      <a16:creationId xmlns:a16="http://schemas.microsoft.com/office/drawing/2014/main" id="{9C9130CE-88F5-46F4-80D1-73FB0986EF68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38" name="星: 6 pt 61">
                    <a:extLst>
                      <a:ext uri="{FF2B5EF4-FFF2-40B4-BE49-F238E27FC236}">
                        <a16:creationId xmlns:a16="http://schemas.microsoft.com/office/drawing/2014/main" id="{450E4AF5-124C-464F-B21A-4A6913E31607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9" name="楕円 1138">
                    <a:extLst>
                      <a:ext uri="{FF2B5EF4-FFF2-40B4-BE49-F238E27FC236}">
                        <a16:creationId xmlns:a16="http://schemas.microsoft.com/office/drawing/2014/main" id="{C40F4AC9-095B-4ED0-ACB1-FBDD30AC7272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0" name="楕円 1139">
                    <a:extLst>
                      <a:ext uri="{FF2B5EF4-FFF2-40B4-BE49-F238E27FC236}">
                        <a16:creationId xmlns:a16="http://schemas.microsoft.com/office/drawing/2014/main" id="{CA0CC84E-EB91-4F3E-85D7-C62D0CE707E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52B3F6A7-446E-46A6-BFAE-3D83928812FB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27890BD7-B2EA-4008-9D38-F7A7B1908E01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26" name="グループ化 1125">
                <a:extLst>
                  <a:ext uri="{FF2B5EF4-FFF2-40B4-BE49-F238E27FC236}">
                    <a16:creationId xmlns:a16="http://schemas.microsoft.com/office/drawing/2014/main" id="{D782F1EB-51E8-4A26-8B10-B2A099D9E573}"/>
                  </a:ext>
                </a:extLst>
              </p:cNvPr>
              <p:cNvGrpSpPr/>
              <p:nvPr/>
            </p:nvGrpSpPr>
            <p:grpSpPr>
              <a:xfrm rot="4500000">
                <a:off x="2213436" y="3038272"/>
                <a:ext cx="679195" cy="784225"/>
                <a:chOff x="1353434" y="3219451"/>
                <a:chExt cx="1798354" cy="2076449"/>
              </a:xfrm>
            </p:grpSpPr>
            <p:sp>
              <p:nvSpPr>
                <p:cNvPr id="1127" name="楕円 60">
                  <a:extLst>
                    <a:ext uri="{FF2B5EF4-FFF2-40B4-BE49-F238E27FC236}">
                      <a16:creationId xmlns:a16="http://schemas.microsoft.com/office/drawing/2014/main" id="{91BA9ECB-D3AC-48BF-AB3E-618ED175704F}"/>
                    </a:ext>
                  </a:extLst>
                </p:cNvPr>
                <p:cNvSpPr/>
                <p:nvPr/>
              </p:nvSpPr>
              <p:spPr>
                <a:xfrm>
                  <a:off x="1353434" y="3343223"/>
                  <a:ext cx="1798354" cy="1952677"/>
                </a:xfrm>
                <a:custGeom>
                  <a:avLst/>
                  <a:gdLst>
                    <a:gd name="connsiteX0" fmla="*/ 0 w 1798320"/>
                    <a:gd name="connsiteY0" fmla="*/ 514350 h 1028700"/>
                    <a:gd name="connsiteX1" fmla="*/ 899160 w 1798320"/>
                    <a:gd name="connsiteY1" fmla="*/ 0 h 1028700"/>
                    <a:gd name="connsiteX2" fmla="*/ 1798320 w 1798320"/>
                    <a:gd name="connsiteY2" fmla="*/ 514350 h 1028700"/>
                    <a:gd name="connsiteX3" fmla="*/ 899160 w 1798320"/>
                    <a:gd name="connsiteY3" fmla="*/ 1028700 h 1028700"/>
                    <a:gd name="connsiteX4" fmla="*/ 0 w 1798320"/>
                    <a:gd name="connsiteY4" fmla="*/ 514350 h 1028700"/>
                    <a:gd name="connsiteX0" fmla="*/ 1 w 1798321"/>
                    <a:gd name="connsiteY0" fmla="*/ 514350 h 1905000"/>
                    <a:gd name="connsiteX1" fmla="*/ 899161 w 1798321"/>
                    <a:gd name="connsiteY1" fmla="*/ 0 h 1905000"/>
                    <a:gd name="connsiteX2" fmla="*/ 1798321 w 1798321"/>
                    <a:gd name="connsiteY2" fmla="*/ 514350 h 1905000"/>
                    <a:gd name="connsiteX3" fmla="*/ 903924 w 1798321"/>
                    <a:gd name="connsiteY3" fmla="*/ 1905000 h 1905000"/>
                    <a:gd name="connsiteX4" fmla="*/ 1 w 1798321"/>
                    <a:gd name="connsiteY4" fmla="*/ 514350 h 1905000"/>
                    <a:gd name="connsiteX0" fmla="*/ 1 w 1798321"/>
                    <a:gd name="connsiteY0" fmla="*/ 514350 h 1905015"/>
                    <a:gd name="connsiteX1" fmla="*/ 899161 w 1798321"/>
                    <a:gd name="connsiteY1" fmla="*/ 0 h 1905015"/>
                    <a:gd name="connsiteX2" fmla="*/ 1798321 w 1798321"/>
                    <a:gd name="connsiteY2" fmla="*/ 514350 h 1905015"/>
                    <a:gd name="connsiteX3" fmla="*/ 903924 w 1798321"/>
                    <a:gd name="connsiteY3" fmla="*/ 1905000 h 1905015"/>
                    <a:gd name="connsiteX4" fmla="*/ 1 w 1798321"/>
                    <a:gd name="connsiteY4" fmla="*/ 514350 h 1905015"/>
                    <a:gd name="connsiteX0" fmla="*/ 4 w 1798324"/>
                    <a:gd name="connsiteY0" fmla="*/ 590550 h 1981215"/>
                    <a:gd name="connsiteX1" fmla="*/ 894401 w 1798324"/>
                    <a:gd name="connsiteY1" fmla="*/ 0 h 1981215"/>
                    <a:gd name="connsiteX2" fmla="*/ 1798324 w 1798324"/>
                    <a:gd name="connsiteY2" fmla="*/ 590550 h 1981215"/>
                    <a:gd name="connsiteX3" fmla="*/ 903927 w 1798324"/>
                    <a:gd name="connsiteY3" fmla="*/ 1981200 h 1981215"/>
                    <a:gd name="connsiteX4" fmla="*/ 4 w 1798324"/>
                    <a:gd name="connsiteY4" fmla="*/ 590550 h 1981215"/>
                    <a:gd name="connsiteX0" fmla="*/ 6 w 1798326"/>
                    <a:gd name="connsiteY0" fmla="*/ 590603 h 1981268"/>
                    <a:gd name="connsiteX1" fmla="*/ 894403 w 1798326"/>
                    <a:gd name="connsiteY1" fmla="*/ 53 h 1981268"/>
                    <a:gd name="connsiteX2" fmla="*/ 1798326 w 1798326"/>
                    <a:gd name="connsiteY2" fmla="*/ 590603 h 1981268"/>
                    <a:gd name="connsiteX3" fmla="*/ 903929 w 1798326"/>
                    <a:gd name="connsiteY3" fmla="*/ 1981253 h 1981268"/>
                    <a:gd name="connsiteX4" fmla="*/ 6 w 1798326"/>
                    <a:gd name="connsiteY4" fmla="*/ 590603 h 1981268"/>
                    <a:gd name="connsiteX0" fmla="*/ 34 w 1798354"/>
                    <a:gd name="connsiteY0" fmla="*/ 600127 h 1990792"/>
                    <a:gd name="connsiteX1" fmla="*/ 927768 w 1798354"/>
                    <a:gd name="connsiteY1" fmla="*/ 52 h 1990792"/>
                    <a:gd name="connsiteX2" fmla="*/ 1798354 w 1798354"/>
                    <a:gd name="connsiteY2" fmla="*/ 600127 h 1990792"/>
                    <a:gd name="connsiteX3" fmla="*/ 903957 w 1798354"/>
                    <a:gd name="connsiteY3" fmla="*/ 1990777 h 1990792"/>
                    <a:gd name="connsiteX4" fmla="*/ 34 w 1798354"/>
                    <a:gd name="connsiteY4" fmla="*/ 600127 h 1990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8354" h="1990792">
                      <a:moveTo>
                        <a:pt x="34" y="600127"/>
                      </a:moveTo>
                      <a:cubicBezTo>
                        <a:pt x="4002" y="268340"/>
                        <a:pt x="312113" y="4814"/>
                        <a:pt x="927768" y="52"/>
                      </a:cubicBezTo>
                      <a:cubicBezTo>
                        <a:pt x="1543423" y="-4710"/>
                        <a:pt x="1798354" y="316059"/>
                        <a:pt x="1798354" y="600127"/>
                      </a:cubicBezTo>
                      <a:cubicBezTo>
                        <a:pt x="1798354" y="884195"/>
                        <a:pt x="1471987" y="1995540"/>
                        <a:pt x="903957" y="1990777"/>
                      </a:cubicBezTo>
                      <a:cubicBezTo>
                        <a:pt x="335927" y="1986014"/>
                        <a:pt x="-3934" y="931914"/>
                        <a:pt x="34" y="60012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C00000"/>
                    </a:gs>
                    <a:gs pos="60000">
                      <a:srgbClr val="FF0000"/>
                    </a:gs>
                    <a:gs pos="0">
                      <a:srgbClr val="FF66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28" name="グループ化 1127">
                  <a:extLst>
                    <a:ext uri="{FF2B5EF4-FFF2-40B4-BE49-F238E27FC236}">
                      <a16:creationId xmlns:a16="http://schemas.microsoft.com/office/drawing/2014/main" id="{FF03B095-62E5-4560-ACE5-E67C4150CE49}"/>
                    </a:ext>
                  </a:extLst>
                </p:cNvPr>
                <p:cNvGrpSpPr/>
                <p:nvPr/>
              </p:nvGrpSpPr>
              <p:grpSpPr>
                <a:xfrm>
                  <a:off x="1724907" y="3219451"/>
                  <a:ext cx="1055408" cy="385760"/>
                  <a:chOff x="1724907" y="3219451"/>
                  <a:chExt cx="1055408" cy="385760"/>
                </a:xfrm>
              </p:grpSpPr>
              <p:sp>
                <p:nvSpPr>
                  <p:cNvPr id="1131" name="星: 6 pt 61">
                    <a:extLst>
                      <a:ext uri="{FF2B5EF4-FFF2-40B4-BE49-F238E27FC236}">
                        <a16:creationId xmlns:a16="http://schemas.microsoft.com/office/drawing/2014/main" id="{2986BBF8-D79D-43EE-A3E8-F072BB53224D}"/>
                      </a:ext>
                    </a:extLst>
                  </p:cNvPr>
                  <p:cNvSpPr/>
                  <p:nvPr/>
                </p:nvSpPr>
                <p:spPr>
                  <a:xfrm>
                    <a:off x="1724907" y="3219451"/>
                    <a:ext cx="1055408" cy="385760"/>
                  </a:xfrm>
                  <a:custGeom>
                    <a:avLst/>
                    <a:gdLst>
                      <a:gd name="connsiteX0" fmla="*/ 0 w 1055408"/>
                      <a:gd name="connsiteY0" fmla="*/ 126206 h 504822"/>
                      <a:gd name="connsiteX1" fmla="*/ 442658 w 1055408"/>
                      <a:gd name="connsiteY1" fmla="*/ 191393 h 504822"/>
                      <a:gd name="connsiteX2" fmla="*/ 527704 w 1055408"/>
                      <a:gd name="connsiteY2" fmla="*/ 0 h 504822"/>
                      <a:gd name="connsiteX3" fmla="*/ 612750 w 1055408"/>
                      <a:gd name="connsiteY3" fmla="*/ 191393 h 504822"/>
                      <a:gd name="connsiteX4" fmla="*/ 1055408 w 1055408"/>
                      <a:gd name="connsiteY4" fmla="*/ 126206 h 504822"/>
                      <a:gd name="connsiteX5" fmla="*/ 697795 w 1055408"/>
                      <a:gd name="connsiteY5" fmla="*/ 252411 h 504822"/>
                      <a:gd name="connsiteX6" fmla="*/ 1055408 w 1055408"/>
                      <a:gd name="connsiteY6" fmla="*/ 378617 h 504822"/>
                      <a:gd name="connsiteX7" fmla="*/ 612750 w 1055408"/>
                      <a:gd name="connsiteY7" fmla="*/ 313429 h 504822"/>
                      <a:gd name="connsiteX8" fmla="*/ 527704 w 1055408"/>
                      <a:gd name="connsiteY8" fmla="*/ 504822 h 504822"/>
                      <a:gd name="connsiteX9" fmla="*/ 442658 w 1055408"/>
                      <a:gd name="connsiteY9" fmla="*/ 313429 h 504822"/>
                      <a:gd name="connsiteX10" fmla="*/ 0 w 1055408"/>
                      <a:gd name="connsiteY10" fmla="*/ 378617 h 504822"/>
                      <a:gd name="connsiteX11" fmla="*/ 357613 w 1055408"/>
                      <a:gd name="connsiteY11" fmla="*/ 252411 h 504822"/>
                      <a:gd name="connsiteX12" fmla="*/ 0 w 1055408"/>
                      <a:gd name="connsiteY12" fmla="*/ 126206 h 504822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0 w 1055408"/>
                      <a:gd name="connsiteY0" fmla="*/ 833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0 w 1055408"/>
                      <a:gd name="connsiteY12" fmla="*/ 833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55408 w 1055408"/>
                      <a:gd name="connsiteY4" fmla="*/ 8334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461960"/>
                      <a:gd name="connsiteX1" fmla="*/ 442658 w 1055408"/>
                      <a:gd name="connsiteY1" fmla="*/ 148531 h 461960"/>
                      <a:gd name="connsiteX2" fmla="*/ 584854 w 1055408"/>
                      <a:gd name="connsiteY2" fmla="*/ 0 h 461960"/>
                      <a:gd name="connsiteX3" fmla="*/ 612750 w 1055408"/>
                      <a:gd name="connsiteY3" fmla="*/ 148531 h 461960"/>
                      <a:gd name="connsiteX4" fmla="*/ 1033976 w 1055408"/>
                      <a:gd name="connsiteY4" fmla="*/ 140494 h 461960"/>
                      <a:gd name="connsiteX5" fmla="*/ 697795 w 1055408"/>
                      <a:gd name="connsiteY5" fmla="*/ 209549 h 461960"/>
                      <a:gd name="connsiteX6" fmla="*/ 1055408 w 1055408"/>
                      <a:gd name="connsiteY6" fmla="*/ 335755 h 461960"/>
                      <a:gd name="connsiteX7" fmla="*/ 612750 w 1055408"/>
                      <a:gd name="connsiteY7" fmla="*/ 270567 h 461960"/>
                      <a:gd name="connsiteX8" fmla="*/ 527704 w 1055408"/>
                      <a:gd name="connsiteY8" fmla="*/ 461960 h 461960"/>
                      <a:gd name="connsiteX9" fmla="*/ 442658 w 1055408"/>
                      <a:gd name="connsiteY9" fmla="*/ 270567 h 461960"/>
                      <a:gd name="connsiteX10" fmla="*/ 0 w 1055408"/>
                      <a:gd name="connsiteY10" fmla="*/ 335755 h 461960"/>
                      <a:gd name="connsiteX11" fmla="*/ 357613 w 1055408"/>
                      <a:gd name="connsiteY11" fmla="*/ 209549 h 461960"/>
                      <a:gd name="connsiteX12" fmla="*/ 7144 w 1055408"/>
                      <a:gd name="connsiteY12" fmla="*/ 121444 h 4619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  <a:gd name="connsiteX0" fmla="*/ 7144 w 1055408"/>
                      <a:gd name="connsiteY0" fmla="*/ 121444 h 385760"/>
                      <a:gd name="connsiteX1" fmla="*/ 442658 w 1055408"/>
                      <a:gd name="connsiteY1" fmla="*/ 148531 h 385760"/>
                      <a:gd name="connsiteX2" fmla="*/ 584854 w 1055408"/>
                      <a:gd name="connsiteY2" fmla="*/ 0 h 385760"/>
                      <a:gd name="connsiteX3" fmla="*/ 612750 w 1055408"/>
                      <a:gd name="connsiteY3" fmla="*/ 148531 h 385760"/>
                      <a:gd name="connsiteX4" fmla="*/ 1033976 w 1055408"/>
                      <a:gd name="connsiteY4" fmla="*/ 140494 h 385760"/>
                      <a:gd name="connsiteX5" fmla="*/ 697795 w 1055408"/>
                      <a:gd name="connsiteY5" fmla="*/ 209549 h 385760"/>
                      <a:gd name="connsiteX6" fmla="*/ 1055408 w 1055408"/>
                      <a:gd name="connsiteY6" fmla="*/ 335755 h 385760"/>
                      <a:gd name="connsiteX7" fmla="*/ 612750 w 1055408"/>
                      <a:gd name="connsiteY7" fmla="*/ 270567 h 385760"/>
                      <a:gd name="connsiteX8" fmla="*/ 451504 w 1055408"/>
                      <a:gd name="connsiteY8" fmla="*/ 385760 h 385760"/>
                      <a:gd name="connsiteX9" fmla="*/ 442658 w 1055408"/>
                      <a:gd name="connsiteY9" fmla="*/ 270567 h 385760"/>
                      <a:gd name="connsiteX10" fmla="*/ 0 w 1055408"/>
                      <a:gd name="connsiteY10" fmla="*/ 335755 h 385760"/>
                      <a:gd name="connsiteX11" fmla="*/ 357613 w 1055408"/>
                      <a:gd name="connsiteY11" fmla="*/ 209549 h 385760"/>
                      <a:gd name="connsiteX12" fmla="*/ 7144 w 1055408"/>
                      <a:gd name="connsiteY12" fmla="*/ 121444 h 38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055408" h="385760">
                        <a:moveTo>
                          <a:pt x="7144" y="121444"/>
                        </a:moveTo>
                        <a:cubicBezTo>
                          <a:pt x="173747" y="118567"/>
                          <a:pt x="297487" y="139502"/>
                          <a:pt x="442658" y="148531"/>
                        </a:cubicBezTo>
                        <a:cubicBezTo>
                          <a:pt x="490057" y="99021"/>
                          <a:pt x="523168" y="47129"/>
                          <a:pt x="584854" y="0"/>
                        </a:cubicBezTo>
                        <a:cubicBezTo>
                          <a:pt x="589390" y="66179"/>
                          <a:pt x="603451" y="99021"/>
                          <a:pt x="612750" y="148531"/>
                        </a:cubicBezTo>
                        <a:cubicBezTo>
                          <a:pt x="753159" y="145852"/>
                          <a:pt x="843560" y="126505"/>
                          <a:pt x="1033976" y="140494"/>
                        </a:cubicBezTo>
                        <a:cubicBezTo>
                          <a:pt x="895722" y="158749"/>
                          <a:pt x="809855" y="177006"/>
                          <a:pt x="697795" y="209549"/>
                        </a:cubicBezTo>
                        <a:lnTo>
                          <a:pt x="1055408" y="335755"/>
                        </a:lnTo>
                        <a:cubicBezTo>
                          <a:pt x="907855" y="314026"/>
                          <a:pt x="734110" y="282771"/>
                          <a:pt x="612750" y="270567"/>
                        </a:cubicBezTo>
                        <a:lnTo>
                          <a:pt x="451504" y="385760"/>
                        </a:lnTo>
                        <a:lnTo>
                          <a:pt x="442658" y="270567"/>
                        </a:lnTo>
                        <a:cubicBezTo>
                          <a:pt x="342730" y="275627"/>
                          <a:pt x="147553" y="314026"/>
                          <a:pt x="0" y="335755"/>
                        </a:cubicBezTo>
                        <a:lnTo>
                          <a:pt x="357613" y="209549"/>
                        </a:lnTo>
                        <a:cubicBezTo>
                          <a:pt x="236027" y="168275"/>
                          <a:pt x="123967" y="150812"/>
                          <a:pt x="7144" y="121444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339933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2" name="楕円 1131">
                    <a:extLst>
                      <a:ext uri="{FF2B5EF4-FFF2-40B4-BE49-F238E27FC236}">
                        <a16:creationId xmlns:a16="http://schemas.microsoft.com/office/drawing/2014/main" id="{E808BDC2-E931-4EC6-AE7C-9CBC1E1AD5F2}"/>
                      </a:ext>
                    </a:extLst>
                  </p:cNvPr>
                  <p:cNvSpPr/>
                  <p:nvPr/>
                </p:nvSpPr>
                <p:spPr>
                  <a:xfrm>
                    <a:off x="2149027" y="3364706"/>
                    <a:ext cx="207168" cy="88107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3" name="楕円 1132">
                    <a:extLst>
                      <a:ext uri="{FF2B5EF4-FFF2-40B4-BE49-F238E27FC236}">
                        <a16:creationId xmlns:a16="http://schemas.microsoft.com/office/drawing/2014/main" id="{C4EDDE16-711A-4FA0-BE65-3535E293E264}"/>
                      </a:ext>
                    </a:extLst>
                  </p:cNvPr>
                  <p:cNvSpPr/>
                  <p:nvPr/>
                </p:nvSpPr>
                <p:spPr>
                  <a:xfrm>
                    <a:off x="2191633" y="3376375"/>
                    <a:ext cx="121956" cy="45720"/>
                  </a:xfrm>
                  <a:prstGeom prst="ellipse">
                    <a:avLst/>
                  </a:prstGeom>
                  <a:gradFill flip="none" rotWithShape="1">
                    <a:gsLst>
                      <a:gs pos="100000">
                        <a:srgbClr val="003300"/>
                      </a:gs>
                      <a:gs pos="0">
                        <a:srgbClr val="92D05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BC4ACF48-68F5-4498-8F54-9E8C56F6202E}"/>
                    </a:ext>
                  </a:extLst>
                </p:cNvPr>
                <p:cNvSpPr/>
                <p:nvPr/>
              </p:nvSpPr>
              <p:spPr>
                <a:xfrm>
                  <a:off x="1509292" y="3825340"/>
                  <a:ext cx="1526273" cy="1399918"/>
                </a:xfrm>
                <a:custGeom>
                  <a:avLst/>
                  <a:gdLst>
                    <a:gd name="connsiteX0" fmla="*/ 761071 w 1526273"/>
                    <a:gd name="connsiteY0" fmla="*/ 1311050 h 1399918"/>
                    <a:gd name="connsiteX1" fmla="*/ 785307 w 1526273"/>
                    <a:gd name="connsiteY1" fmla="*/ 1355484 h 1399918"/>
                    <a:gd name="connsiteX2" fmla="*/ 761071 w 1526273"/>
                    <a:gd name="connsiteY2" fmla="*/ 1399918 h 1399918"/>
                    <a:gd name="connsiteX3" fmla="*/ 736835 w 1526273"/>
                    <a:gd name="connsiteY3" fmla="*/ 1355484 h 1399918"/>
                    <a:gd name="connsiteX4" fmla="*/ 761071 w 1526273"/>
                    <a:gd name="connsiteY4" fmla="*/ 1311050 h 1399918"/>
                    <a:gd name="connsiteX5" fmla="*/ 991594 w 1526273"/>
                    <a:gd name="connsiteY5" fmla="*/ 1219001 h 1399918"/>
                    <a:gd name="connsiteX6" fmla="*/ 1003504 w 1526273"/>
                    <a:gd name="connsiteY6" fmla="*/ 1268193 h 1399918"/>
                    <a:gd name="connsiteX7" fmla="*/ 968594 w 1526273"/>
                    <a:gd name="connsiteY7" fmla="*/ 1304841 h 1399918"/>
                    <a:gd name="connsiteX8" fmla="*/ 956684 w 1526273"/>
                    <a:gd name="connsiteY8" fmla="*/ 1255648 h 1399918"/>
                    <a:gd name="connsiteX9" fmla="*/ 991594 w 1526273"/>
                    <a:gd name="connsiteY9" fmla="*/ 1219001 h 1399918"/>
                    <a:gd name="connsiteX10" fmla="*/ 554784 w 1526273"/>
                    <a:gd name="connsiteY10" fmla="*/ 1219001 h 1399918"/>
                    <a:gd name="connsiteX11" fmla="*/ 589694 w 1526273"/>
                    <a:gd name="connsiteY11" fmla="*/ 1255648 h 1399918"/>
                    <a:gd name="connsiteX12" fmla="*/ 577784 w 1526273"/>
                    <a:gd name="connsiteY12" fmla="*/ 1304841 h 1399918"/>
                    <a:gd name="connsiteX13" fmla="*/ 542874 w 1526273"/>
                    <a:gd name="connsiteY13" fmla="*/ 1268193 h 1399918"/>
                    <a:gd name="connsiteX14" fmla="*/ 554784 w 1526273"/>
                    <a:gd name="connsiteY14" fmla="*/ 1219001 h 1399918"/>
                    <a:gd name="connsiteX15" fmla="*/ 1175609 w 1526273"/>
                    <a:gd name="connsiteY15" fmla="*/ 1063026 h 1399918"/>
                    <a:gd name="connsiteX16" fmla="*/ 1187519 w 1526273"/>
                    <a:gd name="connsiteY16" fmla="*/ 1112218 h 1399918"/>
                    <a:gd name="connsiteX17" fmla="*/ 1152609 w 1526273"/>
                    <a:gd name="connsiteY17" fmla="*/ 1148866 h 1399918"/>
                    <a:gd name="connsiteX18" fmla="*/ 1140699 w 1526273"/>
                    <a:gd name="connsiteY18" fmla="*/ 1099673 h 1399918"/>
                    <a:gd name="connsiteX19" fmla="*/ 1175609 w 1526273"/>
                    <a:gd name="connsiteY19" fmla="*/ 1063026 h 1399918"/>
                    <a:gd name="connsiteX20" fmla="*/ 370769 w 1526273"/>
                    <a:gd name="connsiteY20" fmla="*/ 1063026 h 1399918"/>
                    <a:gd name="connsiteX21" fmla="*/ 405679 w 1526273"/>
                    <a:gd name="connsiteY21" fmla="*/ 1099673 h 1399918"/>
                    <a:gd name="connsiteX22" fmla="*/ 393769 w 1526273"/>
                    <a:gd name="connsiteY22" fmla="*/ 1148866 h 1399918"/>
                    <a:gd name="connsiteX23" fmla="*/ 358859 w 1526273"/>
                    <a:gd name="connsiteY23" fmla="*/ 1112218 h 1399918"/>
                    <a:gd name="connsiteX24" fmla="*/ 370769 w 1526273"/>
                    <a:gd name="connsiteY24" fmla="*/ 1063026 h 1399918"/>
                    <a:gd name="connsiteX25" fmla="*/ 761071 w 1526273"/>
                    <a:gd name="connsiteY25" fmla="*/ 1062223 h 1399918"/>
                    <a:gd name="connsiteX26" fmla="*/ 785307 w 1526273"/>
                    <a:gd name="connsiteY26" fmla="*/ 1106657 h 1399918"/>
                    <a:gd name="connsiteX27" fmla="*/ 761071 w 1526273"/>
                    <a:gd name="connsiteY27" fmla="*/ 1151091 h 1399918"/>
                    <a:gd name="connsiteX28" fmla="*/ 736835 w 1526273"/>
                    <a:gd name="connsiteY28" fmla="*/ 1106657 h 1399918"/>
                    <a:gd name="connsiteX29" fmla="*/ 761071 w 1526273"/>
                    <a:gd name="connsiteY29" fmla="*/ 1062223 h 1399918"/>
                    <a:gd name="connsiteX30" fmla="*/ 991594 w 1526273"/>
                    <a:gd name="connsiteY30" fmla="*/ 970174 h 1399918"/>
                    <a:gd name="connsiteX31" fmla="*/ 1003504 w 1526273"/>
                    <a:gd name="connsiteY31" fmla="*/ 1019366 h 1399918"/>
                    <a:gd name="connsiteX32" fmla="*/ 968594 w 1526273"/>
                    <a:gd name="connsiteY32" fmla="*/ 1056014 h 1399918"/>
                    <a:gd name="connsiteX33" fmla="*/ 956684 w 1526273"/>
                    <a:gd name="connsiteY33" fmla="*/ 1006821 h 1399918"/>
                    <a:gd name="connsiteX34" fmla="*/ 991594 w 1526273"/>
                    <a:gd name="connsiteY34" fmla="*/ 970174 h 1399918"/>
                    <a:gd name="connsiteX35" fmla="*/ 554784 w 1526273"/>
                    <a:gd name="connsiteY35" fmla="*/ 970174 h 1399918"/>
                    <a:gd name="connsiteX36" fmla="*/ 589694 w 1526273"/>
                    <a:gd name="connsiteY36" fmla="*/ 1006821 h 1399918"/>
                    <a:gd name="connsiteX37" fmla="*/ 577784 w 1526273"/>
                    <a:gd name="connsiteY37" fmla="*/ 1056014 h 1399918"/>
                    <a:gd name="connsiteX38" fmla="*/ 542874 w 1526273"/>
                    <a:gd name="connsiteY38" fmla="*/ 1019366 h 1399918"/>
                    <a:gd name="connsiteX39" fmla="*/ 554784 w 1526273"/>
                    <a:gd name="connsiteY39" fmla="*/ 970174 h 1399918"/>
                    <a:gd name="connsiteX40" fmla="*/ 231636 w 1526273"/>
                    <a:gd name="connsiteY40" fmla="*/ 913094 h 1399918"/>
                    <a:gd name="connsiteX41" fmla="*/ 266546 w 1526273"/>
                    <a:gd name="connsiteY41" fmla="*/ 949741 h 1399918"/>
                    <a:gd name="connsiteX42" fmla="*/ 254636 w 1526273"/>
                    <a:gd name="connsiteY42" fmla="*/ 998934 h 1399918"/>
                    <a:gd name="connsiteX43" fmla="*/ 219726 w 1526273"/>
                    <a:gd name="connsiteY43" fmla="*/ 962286 h 1399918"/>
                    <a:gd name="connsiteX44" fmla="*/ 231636 w 1526273"/>
                    <a:gd name="connsiteY44" fmla="*/ 913094 h 1399918"/>
                    <a:gd name="connsiteX45" fmla="*/ 1314743 w 1526273"/>
                    <a:gd name="connsiteY45" fmla="*/ 881102 h 1399918"/>
                    <a:gd name="connsiteX46" fmla="*/ 1326653 w 1526273"/>
                    <a:gd name="connsiteY46" fmla="*/ 930294 h 1399918"/>
                    <a:gd name="connsiteX47" fmla="*/ 1291743 w 1526273"/>
                    <a:gd name="connsiteY47" fmla="*/ 966942 h 1399918"/>
                    <a:gd name="connsiteX48" fmla="*/ 1279833 w 1526273"/>
                    <a:gd name="connsiteY48" fmla="*/ 917749 h 1399918"/>
                    <a:gd name="connsiteX49" fmla="*/ 1314743 w 1526273"/>
                    <a:gd name="connsiteY49" fmla="*/ 881102 h 1399918"/>
                    <a:gd name="connsiteX50" fmla="*/ 1175609 w 1526273"/>
                    <a:gd name="connsiteY50" fmla="*/ 824864 h 1399918"/>
                    <a:gd name="connsiteX51" fmla="*/ 1187519 w 1526273"/>
                    <a:gd name="connsiteY51" fmla="*/ 874056 h 1399918"/>
                    <a:gd name="connsiteX52" fmla="*/ 1152609 w 1526273"/>
                    <a:gd name="connsiteY52" fmla="*/ 910704 h 1399918"/>
                    <a:gd name="connsiteX53" fmla="*/ 1140699 w 1526273"/>
                    <a:gd name="connsiteY53" fmla="*/ 861511 h 1399918"/>
                    <a:gd name="connsiteX54" fmla="*/ 1175609 w 1526273"/>
                    <a:gd name="connsiteY54" fmla="*/ 824864 h 1399918"/>
                    <a:gd name="connsiteX55" fmla="*/ 370769 w 1526273"/>
                    <a:gd name="connsiteY55" fmla="*/ 824864 h 1399918"/>
                    <a:gd name="connsiteX56" fmla="*/ 405679 w 1526273"/>
                    <a:gd name="connsiteY56" fmla="*/ 861511 h 1399918"/>
                    <a:gd name="connsiteX57" fmla="*/ 393769 w 1526273"/>
                    <a:gd name="connsiteY57" fmla="*/ 910704 h 1399918"/>
                    <a:gd name="connsiteX58" fmla="*/ 358859 w 1526273"/>
                    <a:gd name="connsiteY58" fmla="*/ 874056 h 1399918"/>
                    <a:gd name="connsiteX59" fmla="*/ 370769 w 1526273"/>
                    <a:gd name="connsiteY59" fmla="*/ 824864 h 1399918"/>
                    <a:gd name="connsiteX60" fmla="*/ 761071 w 1526273"/>
                    <a:gd name="connsiteY60" fmla="*/ 823350 h 1399918"/>
                    <a:gd name="connsiteX61" fmla="*/ 785307 w 1526273"/>
                    <a:gd name="connsiteY61" fmla="*/ 867784 h 1399918"/>
                    <a:gd name="connsiteX62" fmla="*/ 761071 w 1526273"/>
                    <a:gd name="connsiteY62" fmla="*/ 912218 h 1399918"/>
                    <a:gd name="connsiteX63" fmla="*/ 736835 w 1526273"/>
                    <a:gd name="connsiteY63" fmla="*/ 867784 h 1399918"/>
                    <a:gd name="connsiteX64" fmla="*/ 761071 w 1526273"/>
                    <a:gd name="connsiteY64" fmla="*/ 823350 h 1399918"/>
                    <a:gd name="connsiteX65" fmla="*/ 991594 w 1526273"/>
                    <a:gd name="connsiteY65" fmla="*/ 731301 h 1399918"/>
                    <a:gd name="connsiteX66" fmla="*/ 1003504 w 1526273"/>
                    <a:gd name="connsiteY66" fmla="*/ 780493 h 1399918"/>
                    <a:gd name="connsiteX67" fmla="*/ 968594 w 1526273"/>
                    <a:gd name="connsiteY67" fmla="*/ 817141 h 1399918"/>
                    <a:gd name="connsiteX68" fmla="*/ 956684 w 1526273"/>
                    <a:gd name="connsiteY68" fmla="*/ 767948 h 1399918"/>
                    <a:gd name="connsiteX69" fmla="*/ 991594 w 1526273"/>
                    <a:gd name="connsiteY69" fmla="*/ 731301 h 1399918"/>
                    <a:gd name="connsiteX70" fmla="*/ 554784 w 1526273"/>
                    <a:gd name="connsiteY70" fmla="*/ 731301 h 1399918"/>
                    <a:gd name="connsiteX71" fmla="*/ 589694 w 1526273"/>
                    <a:gd name="connsiteY71" fmla="*/ 767948 h 1399918"/>
                    <a:gd name="connsiteX72" fmla="*/ 577784 w 1526273"/>
                    <a:gd name="connsiteY72" fmla="*/ 817141 h 1399918"/>
                    <a:gd name="connsiteX73" fmla="*/ 542874 w 1526273"/>
                    <a:gd name="connsiteY73" fmla="*/ 780493 h 1399918"/>
                    <a:gd name="connsiteX74" fmla="*/ 554784 w 1526273"/>
                    <a:gd name="connsiteY74" fmla="*/ 731301 h 1399918"/>
                    <a:gd name="connsiteX75" fmla="*/ 1370935 w 1526273"/>
                    <a:gd name="connsiteY75" fmla="*/ 713958 h 1399918"/>
                    <a:gd name="connsiteX76" fmla="*/ 1382845 w 1526273"/>
                    <a:gd name="connsiteY76" fmla="*/ 763150 h 1399918"/>
                    <a:gd name="connsiteX77" fmla="*/ 1347935 w 1526273"/>
                    <a:gd name="connsiteY77" fmla="*/ 799798 h 1399918"/>
                    <a:gd name="connsiteX78" fmla="*/ 1336025 w 1526273"/>
                    <a:gd name="connsiteY78" fmla="*/ 750605 h 1399918"/>
                    <a:gd name="connsiteX79" fmla="*/ 1370935 w 1526273"/>
                    <a:gd name="connsiteY79" fmla="*/ 713958 h 1399918"/>
                    <a:gd name="connsiteX80" fmla="*/ 143847 w 1526273"/>
                    <a:gd name="connsiteY80" fmla="*/ 676990 h 1399918"/>
                    <a:gd name="connsiteX81" fmla="*/ 178757 w 1526273"/>
                    <a:gd name="connsiteY81" fmla="*/ 713637 h 1399918"/>
                    <a:gd name="connsiteX82" fmla="*/ 166847 w 1526273"/>
                    <a:gd name="connsiteY82" fmla="*/ 762830 h 1399918"/>
                    <a:gd name="connsiteX83" fmla="*/ 131937 w 1526273"/>
                    <a:gd name="connsiteY83" fmla="*/ 726182 h 1399918"/>
                    <a:gd name="connsiteX84" fmla="*/ 143847 w 1526273"/>
                    <a:gd name="connsiteY84" fmla="*/ 676990 h 1399918"/>
                    <a:gd name="connsiteX85" fmla="*/ 1175609 w 1526273"/>
                    <a:gd name="connsiteY85" fmla="*/ 597365 h 1399918"/>
                    <a:gd name="connsiteX86" fmla="*/ 1187519 w 1526273"/>
                    <a:gd name="connsiteY86" fmla="*/ 646557 h 1399918"/>
                    <a:gd name="connsiteX87" fmla="*/ 1152609 w 1526273"/>
                    <a:gd name="connsiteY87" fmla="*/ 683205 h 1399918"/>
                    <a:gd name="connsiteX88" fmla="*/ 1140699 w 1526273"/>
                    <a:gd name="connsiteY88" fmla="*/ 634012 h 1399918"/>
                    <a:gd name="connsiteX89" fmla="*/ 1175609 w 1526273"/>
                    <a:gd name="connsiteY89" fmla="*/ 597365 h 1399918"/>
                    <a:gd name="connsiteX90" fmla="*/ 370769 w 1526273"/>
                    <a:gd name="connsiteY90" fmla="*/ 597365 h 1399918"/>
                    <a:gd name="connsiteX91" fmla="*/ 405679 w 1526273"/>
                    <a:gd name="connsiteY91" fmla="*/ 634012 h 1399918"/>
                    <a:gd name="connsiteX92" fmla="*/ 393769 w 1526273"/>
                    <a:gd name="connsiteY92" fmla="*/ 683205 h 1399918"/>
                    <a:gd name="connsiteX93" fmla="*/ 358859 w 1526273"/>
                    <a:gd name="connsiteY93" fmla="*/ 646557 h 1399918"/>
                    <a:gd name="connsiteX94" fmla="*/ 370769 w 1526273"/>
                    <a:gd name="connsiteY94" fmla="*/ 597365 h 1399918"/>
                    <a:gd name="connsiteX95" fmla="*/ 761071 w 1526273"/>
                    <a:gd name="connsiteY95" fmla="*/ 595851 h 1399918"/>
                    <a:gd name="connsiteX96" fmla="*/ 785307 w 1526273"/>
                    <a:gd name="connsiteY96" fmla="*/ 640285 h 1399918"/>
                    <a:gd name="connsiteX97" fmla="*/ 761071 w 1526273"/>
                    <a:gd name="connsiteY97" fmla="*/ 684719 h 1399918"/>
                    <a:gd name="connsiteX98" fmla="*/ 736835 w 1526273"/>
                    <a:gd name="connsiteY98" fmla="*/ 640285 h 1399918"/>
                    <a:gd name="connsiteX99" fmla="*/ 761071 w 1526273"/>
                    <a:gd name="connsiteY99" fmla="*/ 595851 h 1399918"/>
                    <a:gd name="connsiteX100" fmla="*/ 1327669 w 1526273"/>
                    <a:gd name="connsiteY100" fmla="*/ 503802 h 1399918"/>
                    <a:gd name="connsiteX101" fmla="*/ 1339579 w 1526273"/>
                    <a:gd name="connsiteY101" fmla="*/ 552994 h 1399918"/>
                    <a:gd name="connsiteX102" fmla="*/ 1304669 w 1526273"/>
                    <a:gd name="connsiteY102" fmla="*/ 589642 h 1399918"/>
                    <a:gd name="connsiteX103" fmla="*/ 1292759 w 1526273"/>
                    <a:gd name="connsiteY103" fmla="*/ 540449 h 1399918"/>
                    <a:gd name="connsiteX104" fmla="*/ 1327669 w 1526273"/>
                    <a:gd name="connsiteY104" fmla="*/ 503802 h 1399918"/>
                    <a:gd name="connsiteX105" fmla="*/ 991594 w 1526273"/>
                    <a:gd name="connsiteY105" fmla="*/ 503802 h 1399918"/>
                    <a:gd name="connsiteX106" fmla="*/ 1003504 w 1526273"/>
                    <a:gd name="connsiteY106" fmla="*/ 552994 h 1399918"/>
                    <a:gd name="connsiteX107" fmla="*/ 968594 w 1526273"/>
                    <a:gd name="connsiteY107" fmla="*/ 589642 h 1399918"/>
                    <a:gd name="connsiteX108" fmla="*/ 956684 w 1526273"/>
                    <a:gd name="connsiteY108" fmla="*/ 540449 h 1399918"/>
                    <a:gd name="connsiteX109" fmla="*/ 991594 w 1526273"/>
                    <a:gd name="connsiteY109" fmla="*/ 503802 h 1399918"/>
                    <a:gd name="connsiteX110" fmla="*/ 554784 w 1526273"/>
                    <a:gd name="connsiteY110" fmla="*/ 503802 h 1399918"/>
                    <a:gd name="connsiteX111" fmla="*/ 589694 w 1526273"/>
                    <a:gd name="connsiteY111" fmla="*/ 540449 h 1399918"/>
                    <a:gd name="connsiteX112" fmla="*/ 577784 w 1526273"/>
                    <a:gd name="connsiteY112" fmla="*/ 589642 h 1399918"/>
                    <a:gd name="connsiteX113" fmla="*/ 542874 w 1526273"/>
                    <a:gd name="connsiteY113" fmla="*/ 552994 h 1399918"/>
                    <a:gd name="connsiteX114" fmla="*/ 554784 w 1526273"/>
                    <a:gd name="connsiteY114" fmla="*/ 503802 h 1399918"/>
                    <a:gd name="connsiteX115" fmla="*/ 224455 w 1526273"/>
                    <a:gd name="connsiteY115" fmla="*/ 503802 h 1399918"/>
                    <a:gd name="connsiteX116" fmla="*/ 259365 w 1526273"/>
                    <a:gd name="connsiteY116" fmla="*/ 540449 h 1399918"/>
                    <a:gd name="connsiteX117" fmla="*/ 247455 w 1526273"/>
                    <a:gd name="connsiteY117" fmla="*/ 589642 h 1399918"/>
                    <a:gd name="connsiteX118" fmla="*/ 212545 w 1526273"/>
                    <a:gd name="connsiteY118" fmla="*/ 552994 h 1399918"/>
                    <a:gd name="connsiteX119" fmla="*/ 224455 w 1526273"/>
                    <a:gd name="connsiteY119" fmla="*/ 503802 h 1399918"/>
                    <a:gd name="connsiteX120" fmla="*/ 14588 w 1526273"/>
                    <a:gd name="connsiteY120" fmla="*/ 372710 h 1399918"/>
                    <a:gd name="connsiteX121" fmla="*/ 49498 w 1526273"/>
                    <a:gd name="connsiteY121" fmla="*/ 409357 h 1399918"/>
                    <a:gd name="connsiteX122" fmla="*/ 37588 w 1526273"/>
                    <a:gd name="connsiteY122" fmla="*/ 458550 h 1399918"/>
                    <a:gd name="connsiteX123" fmla="*/ 2678 w 1526273"/>
                    <a:gd name="connsiteY123" fmla="*/ 421902 h 1399918"/>
                    <a:gd name="connsiteX124" fmla="*/ 14588 w 1526273"/>
                    <a:gd name="connsiteY124" fmla="*/ 372710 h 1399918"/>
                    <a:gd name="connsiteX125" fmla="*/ 1488526 w 1526273"/>
                    <a:gd name="connsiteY125" fmla="*/ 353084 h 1399918"/>
                    <a:gd name="connsiteX126" fmla="*/ 1500436 w 1526273"/>
                    <a:gd name="connsiteY126" fmla="*/ 402276 h 1399918"/>
                    <a:gd name="connsiteX127" fmla="*/ 1465526 w 1526273"/>
                    <a:gd name="connsiteY127" fmla="*/ 438924 h 1399918"/>
                    <a:gd name="connsiteX128" fmla="*/ 1453616 w 1526273"/>
                    <a:gd name="connsiteY128" fmla="*/ 389731 h 1399918"/>
                    <a:gd name="connsiteX129" fmla="*/ 1488526 w 1526273"/>
                    <a:gd name="connsiteY129" fmla="*/ 353084 h 1399918"/>
                    <a:gd name="connsiteX130" fmla="*/ 1175609 w 1526273"/>
                    <a:gd name="connsiteY130" fmla="*/ 347117 h 1399918"/>
                    <a:gd name="connsiteX131" fmla="*/ 1187519 w 1526273"/>
                    <a:gd name="connsiteY131" fmla="*/ 396309 h 1399918"/>
                    <a:gd name="connsiteX132" fmla="*/ 1152609 w 1526273"/>
                    <a:gd name="connsiteY132" fmla="*/ 432957 h 1399918"/>
                    <a:gd name="connsiteX133" fmla="*/ 1140699 w 1526273"/>
                    <a:gd name="connsiteY133" fmla="*/ 383764 h 1399918"/>
                    <a:gd name="connsiteX134" fmla="*/ 1175609 w 1526273"/>
                    <a:gd name="connsiteY134" fmla="*/ 347117 h 1399918"/>
                    <a:gd name="connsiteX135" fmla="*/ 370769 w 1526273"/>
                    <a:gd name="connsiteY135" fmla="*/ 347117 h 1399918"/>
                    <a:gd name="connsiteX136" fmla="*/ 405679 w 1526273"/>
                    <a:gd name="connsiteY136" fmla="*/ 383764 h 1399918"/>
                    <a:gd name="connsiteX137" fmla="*/ 393769 w 1526273"/>
                    <a:gd name="connsiteY137" fmla="*/ 432957 h 1399918"/>
                    <a:gd name="connsiteX138" fmla="*/ 358859 w 1526273"/>
                    <a:gd name="connsiteY138" fmla="*/ 396309 h 1399918"/>
                    <a:gd name="connsiteX139" fmla="*/ 370769 w 1526273"/>
                    <a:gd name="connsiteY139" fmla="*/ 347117 h 1399918"/>
                    <a:gd name="connsiteX140" fmla="*/ 761071 w 1526273"/>
                    <a:gd name="connsiteY140" fmla="*/ 345603 h 1399918"/>
                    <a:gd name="connsiteX141" fmla="*/ 785307 w 1526273"/>
                    <a:gd name="connsiteY141" fmla="*/ 390037 h 1399918"/>
                    <a:gd name="connsiteX142" fmla="*/ 761071 w 1526273"/>
                    <a:gd name="connsiteY142" fmla="*/ 434471 h 1399918"/>
                    <a:gd name="connsiteX143" fmla="*/ 736835 w 1526273"/>
                    <a:gd name="connsiteY143" fmla="*/ 390037 h 1399918"/>
                    <a:gd name="connsiteX144" fmla="*/ 761071 w 1526273"/>
                    <a:gd name="connsiteY144" fmla="*/ 345603 h 1399918"/>
                    <a:gd name="connsiteX145" fmla="*/ 1327669 w 1526273"/>
                    <a:gd name="connsiteY145" fmla="*/ 253553 h 1399918"/>
                    <a:gd name="connsiteX146" fmla="*/ 1339579 w 1526273"/>
                    <a:gd name="connsiteY146" fmla="*/ 302746 h 1399918"/>
                    <a:gd name="connsiteX147" fmla="*/ 1304669 w 1526273"/>
                    <a:gd name="connsiteY147" fmla="*/ 339393 h 1399918"/>
                    <a:gd name="connsiteX148" fmla="*/ 1292759 w 1526273"/>
                    <a:gd name="connsiteY148" fmla="*/ 290200 h 1399918"/>
                    <a:gd name="connsiteX149" fmla="*/ 1327669 w 1526273"/>
                    <a:gd name="connsiteY149" fmla="*/ 253553 h 1399918"/>
                    <a:gd name="connsiteX150" fmla="*/ 991594 w 1526273"/>
                    <a:gd name="connsiteY150" fmla="*/ 253553 h 1399918"/>
                    <a:gd name="connsiteX151" fmla="*/ 1003504 w 1526273"/>
                    <a:gd name="connsiteY151" fmla="*/ 302746 h 1399918"/>
                    <a:gd name="connsiteX152" fmla="*/ 968594 w 1526273"/>
                    <a:gd name="connsiteY152" fmla="*/ 339393 h 1399918"/>
                    <a:gd name="connsiteX153" fmla="*/ 956684 w 1526273"/>
                    <a:gd name="connsiteY153" fmla="*/ 290200 h 1399918"/>
                    <a:gd name="connsiteX154" fmla="*/ 991594 w 1526273"/>
                    <a:gd name="connsiteY154" fmla="*/ 253553 h 1399918"/>
                    <a:gd name="connsiteX155" fmla="*/ 554784 w 1526273"/>
                    <a:gd name="connsiteY155" fmla="*/ 253553 h 1399918"/>
                    <a:gd name="connsiteX156" fmla="*/ 589694 w 1526273"/>
                    <a:gd name="connsiteY156" fmla="*/ 290200 h 1399918"/>
                    <a:gd name="connsiteX157" fmla="*/ 577784 w 1526273"/>
                    <a:gd name="connsiteY157" fmla="*/ 339393 h 1399918"/>
                    <a:gd name="connsiteX158" fmla="*/ 542874 w 1526273"/>
                    <a:gd name="connsiteY158" fmla="*/ 302746 h 1399918"/>
                    <a:gd name="connsiteX159" fmla="*/ 554784 w 1526273"/>
                    <a:gd name="connsiteY159" fmla="*/ 253553 h 1399918"/>
                    <a:gd name="connsiteX160" fmla="*/ 224455 w 1526273"/>
                    <a:gd name="connsiteY160" fmla="*/ 253553 h 1399918"/>
                    <a:gd name="connsiteX161" fmla="*/ 259365 w 1526273"/>
                    <a:gd name="connsiteY161" fmla="*/ 290200 h 1399918"/>
                    <a:gd name="connsiteX162" fmla="*/ 247455 w 1526273"/>
                    <a:gd name="connsiteY162" fmla="*/ 339393 h 1399918"/>
                    <a:gd name="connsiteX163" fmla="*/ 212545 w 1526273"/>
                    <a:gd name="connsiteY163" fmla="*/ 302746 h 1399918"/>
                    <a:gd name="connsiteX164" fmla="*/ 224455 w 1526273"/>
                    <a:gd name="connsiteY164" fmla="*/ 253553 h 1399918"/>
                    <a:gd name="connsiteX165" fmla="*/ 1511685 w 1526273"/>
                    <a:gd name="connsiteY165" fmla="*/ 94025 h 1399918"/>
                    <a:gd name="connsiteX166" fmla="*/ 1523595 w 1526273"/>
                    <a:gd name="connsiteY166" fmla="*/ 143218 h 1399918"/>
                    <a:gd name="connsiteX167" fmla="*/ 1488685 w 1526273"/>
                    <a:gd name="connsiteY167" fmla="*/ 179865 h 1399918"/>
                    <a:gd name="connsiteX168" fmla="*/ 1476775 w 1526273"/>
                    <a:gd name="connsiteY168" fmla="*/ 130672 h 1399918"/>
                    <a:gd name="connsiteX169" fmla="*/ 1511685 w 1526273"/>
                    <a:gd name="connsiteY169" fmla="*/ 94025 h 1399918"/>
                    <a:gd name="connsiteX170" fmla="*/ 1175609 w 1526273"/>
                    <a:gd name="connsiteY170" fmla="*/ 94025 h 1399918"/>
                    <a:gd name="connsiteX171" fmla="*/ 1187519 w 1526273"/>
                    <a:gd name="connsiteY171" fmla="*/ 143218 h 1399918"/>
                    <a:gd name="connsiteX172" fmla="*/ 1152609 w 1526273"/>
                    <a:gd name="connsiteY172" fmla="*/ 179865 h 1399918"/>
                    <a:gd name="connsiteX173" fmla="*/ 1140699 w 1526273"/>
                    <a:gd name="connsiteY173" fmla="*/ 130672 h 1399918"/>
                    <a:gd name="connsiteX174" fmla="*/ 1175609 w 1526273"/>
                    <a:gd name="connsiteY174" fmla="*/ 94025 h 1399918"/>
                    <a:gd name="connsiteX175" fmla="*/ 370769 w 1526273"/>
                    <a:gd name="connsiteY175" fmla="*/ 94025 h 1399918"/>
                    <a:gd name="connsiteX176" fmla="*/ 405679 w 1526273"/>
                    <a:gd name="connsiteY176" fmla="*/ 130672 h 1399918"/>
                    <a:gd name="connsiteX177" fmla="*/ 393769 w 1526273"/>
                    <a:gd name="connsiteY177" fmla="*/ 179865 h 1399918"/>
                    <a:gd name="connsiteX178" fmla="*/ 358859 w 1526273"/>
                    <a:gd name="connsiteY178" fmla="*/ 143218 h 1399918"/>
                    <a:gd name="connsiteX179" fmla="*/ 370769 w 1526273"/>
                    <a:gd name="connsiteY179" fmla="*/ 94025 h 1399918"/>
                    <a:gd name="connsiteX180" fmla="*/ 40440 w 1526273"/>
                    <a:gd name="connsiteY180" fmla="*/ 94024 h 1399918"/>
                    <a:gd name="connsiteX181" fmla="*/ 75350 w 1526273"/>
                    <a:gd name="connsiteY181" fmla="*/ 130671 h 1399918"/>
                    <a:gd name="connsiteX182" fmla="*/ 63440 w 1526273"/>
                    <a:gd name="connsiteY182" fmla="*/ 179864 h 1399918"/>
                    <a:gd name="connsiteX183" fmla="*/ 28530 w 1526273"/>
                    <a:gd name="connsiteY183" fmla="*/ 143217 h 1399918"/>
                    <a:gd name="connsiteX184" fmla="*/ 40440 w 1526273"/>
                    <a:gd name="connsiteY184" fmla="*/ 94024 h 1399918"/>
                    <a:gd name="connsiteX185" fmla="*/ 761071 w 1526273"/>
                    <a:gd name="connsiteY185" fmla="*/ 92511 h 1399918"/>
                    <a:gd name="connsiteX186" fmla="*/ 785307 w 1526273"/>
                    <a:gd name="connsiteY186" fmla="*/ 136945 h 1399918"/>
                    <a:gd name="connsiteX187" fmla="*/ 761071 w 1526273"/>
                    <a:gd name="connsiteY187" fmla="*/ 181379 h 1399918"/>
                    <a:gd name="connsiteX188" fmla="*/ 736835 w 1526273"/>
                    <a:gd name="connsiteY188" fmla="*/ 136945 h 1399918"/>
                    <a:gd name="connsiteX189" fmla="*/ 761071 w 1526273"/>
                    <a:gd name="connsiteY189" fmla="*/ 92511 h 1399918"/>
                    <a:gd name="connsiteX190" fmla="*/ 1327669 w 1526273"/>
                    <a:gd name="connsiteY190" fmla="*/ 461 h 1399918"/>
                    <a:gd name="connsiteX191" fmla="*/ 1339579 w 1526273"/>
                    <a:gd name="connsiteY191" fmla="*/ 49654 h 1399918"/>
                    <a:gd name="connsiteX192" fmla="*/ 1304669 w 1526273"/>
                    <a:gd name="connsiteY192" fmla="*/ 86301 h 1399918"/>
                    <a:gd name="connsiteX193" fmla="*/ 1292759 w 1526273"/>
                    <a:gd name="connsiteY193" fmla="*/ 37108 h 1399918"/>
                    <a:gd name="connsiteX194" fmla="*/ 1327669 w 1526273"/>
                    <a:gd name="connsiteY194" fmla="*/ 461 h 1399918"/>
                    <a:gd name="connsiteX195" fmla="*/ 991594 w 1526273"/>
                    <a:gd name="connsiteY195" fmla="*/ 461 h 1399918"/>
                    <a:gd name="connsiteX196" fmla="*/ 1003504 w 1526273"/>
                    <a:gd name="connsiteY196" fmla="*/ 49654 h 1399918"/>
                    <a:gd name="connsiteX197" fmla="*/ 968594 w 1526273"/>
                    <a:gd name="connsiteY197" fmla="*/ 86301 h 1399918"/>
                    <a:gd name="connsiteX198" fmla="*/ 956684 w 1526273"/>
                    <a:gd name="connsiteY198" fmla="*/ 37108 h 1399918"/>
                    <a:gd name="connsiteX199" fmla="*/ 991594 w 1526273"/>
                    <a:gd name="connsiteY199" fmla="*/ 461 h 1399918"/>
                    <a:gd name="connsiteX200" fmla="*/ 554784 w 1526273"/>
                    <a:gd name="connsiteY200" fmla="*/ 461 h 1399918"/>
                    <a:gd name="connsiteX201" fmla="*/ 589694 w 1526273"/>
                    <a:gd name="connsiteY201" fmla="*/ 37108 h 1399918"/>
                    <a:gd name="connsiteX202" fmla="*/ 577784 w 1526273"/>
                    <a:gd name="connsiteY202" fmla="*/ 86301 h 1399918"/>
                    <a:gd name="connsiteX203" fmla="*/ 542874 w 1526273"/>
                    <a:gd name="connsiteY203" fmla="*/ 49654 h 1399918"/>
                    <a:gd name="connsiteX204" fmla="*/ 554784 w 1526273"/>
                    <a:gd name="connsiteY204" fmla="*/ 461 h 1399918"/>
                    <a:gd name="connsiteX205" fmla="*/ 224455 w 1526273"/>
                    <a:gd name="connsiteY205" fmla="*/ 461 h 1399918"/>
                    <a:gd name="connsiteX206" fmla="*/ 259365 w 1526273"/>
                    <a:gd name="connsiteY206" fmla="*/ 37108 h 1399918"/>
                    <a:gd name="connsiteX207" fmla="*/ 247455 w 1526273"/>
                    <a:gd name="connsiteY207" fmla="*/ 86301 h 1399918"/>
                    <a:gd name="connsiteX208" fmla="*/ 212545 w 1526273"/>
                    <a:gd name="connsiteY208" fmla="*/ 49654 h 1399918"/>
                    <a:gd name="connsiteX209" fmla="*/ 224455 w 1526273"/>
                    <a:gd name="connsiteY209" fmla="*/ 461 h 1399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</a:cxnLst>
                  <a:rect l="l" t="t" r="r" b="b"/>
                  <a:pathLst>
                    <a:path w="1526273" h="1399918">
                      <a:moveTo>
                        <a:pt x="761071" y="1311050"/>
                      </a:moveTo>
                      <a:cubicBezTo>
                        <a:pt x="774456" y="1311050"/>
                        <a:pt x="785307" y="1330944"/>
                        <a:pt x="785307" y="1355484"/>
                      </a:cubicBezTo>
                      <a:cubicBezTo>
                        <a:pt x="785307" y="1380024"/>
                        <a:pt x="774456" y="1399918"/>
                        <a:pt x="761071" y="1399918"/>
                      </a:cubicBezTo>
                      <a:cubicBezTo>
                        <a:pt x="747686" y="1399918"/>
                        <a:pt x="736835" y="1380024"/>
                        <a:pt x="736835" y="1355484"/>
                      </a:cubicBezTo>
                      <a:cubicBezTo>
                        <a:pt x="736835" y="1330944"/>
                        <a:pt x="747686" y="1311050"/>
                        <a:pt x="761071" y="1311050"/>
                      </a:cubicBezTo>
                      <a:close/>
                      <a:moveTo>
                        <a:pt x="991594" y="1219001"/>
                      </a:moveTo>
                      <a:cubicBezTo>
                        <a:pt x="1004523" y="1222465"/>
                        <a:pt x="1009856" y="1244490"/>
                        <a:pt x="1003504" y="1268193"/>
                      </a:cubicBezTo>
                      <a:cubicBezTo>
                        <a:pt x="997153" y="1291897"/>
                        <a:pt x="981523" y="1308305"/>
                        <a:pt x="968594" y="1304841"/>
                      </a:cubicBezTo>
                      <a:cubicBezTo>
                        <a:pt x="955665" y="1301376"/>
                        <a:pt x="950332" y="1279352"/>
                        <a:pt x="956684" y="1255648"/>
                      </a:cubicBezTo>
                      <a:cubicBezTo>
                        <a:pt x="963035" y="1231944"/>
                        <a:pt x="978665" y="1215536"/>
                        <a:pt x="991594" y="1219001"/>
                      </a:cubicBezTo>
                      <a:close/>
                      <a:moveTo>
                        <a:pt x="554784" y="1219001"/>
                      </a:moveTo>
                      <a:cubicBezTo>
                        <a:pt x="567713" y="1215536"/>
                        <a:pt x="583343" y="1231944"/>
                        <a:pt x="589694" y="1255648"/>
                      </a:cubicBezTo>
                      <a:cubicBezTo>
                        <a:pt x="596046" y="1279352"/>
                        <a:pt x="590713" y="1301376"/>
                        <a:pt x="577784" y="1304841"/>
                      </a:cubicBezTo>
                      <a:cubicBezTo>
                        <a:pt x="564856" y="1308305"/>
                        <a:pt x="549225" y="1291897"/>
                        <a:pt x="542874" y="1268193"/>
                      </a:cubicBezTo>
                      <a:cubicBezTo>
                        <a:pt x="536522" y="1244490"/>
                        <a:pt x="541855" y="1222465"/>
                        <a:pt x="554784" y="1219001"/>
                      </a:cubicBezTo>
                      <a:close/>
                      <a:moveTo>
                        <a:pt x="1175609" y="1063026"/>
                      </a:moveTo>
                      <a:cubicBezTo>
                        <a:pt x="1188538" y="1066490"/>
                        <a:pt x="1193871" y="1088515"/>
                        <a:pt x="1187519" y="1112218"/>
                      </a:cubicBezTo>
                      <a:cubicBezTo>
                        <a:pt x="1181168" y="1135922"/>
                        <a:pt x="1165538" y="1152330"/>
                        <a:pt x="1152609" y="1148866"/>
                      </a:cubicBezTo>
                      <a:cubicBezTo>
                        <a:pt x="1139680" y="1145401"/>
                        <a:pt x="1134347" y="1123377"/>
                        <a:pt x="1140699" y="1099673"/>
                      </a:cubicBezTo>
                      <a:cubicBezTo>
                        <a:pt x="1147050" y="1075969"/>
                        <a:pt x="1162680" y="1059561"/>
                        <a:pt x="1175609" y="1063026"/>
                      </a:cubicBezTo>
                      <a:close/>
                      <a:moveTo>
                        <a:pt x="370769" y="1063026"/>
                      </a:moveTo>
                      <a:cubicBezTo>
                        <a:pt x="383698" y="1059561"/>
                        <a:pt x="399328" y="1075969"/>
                        <a:pt x="405679" y="1099673"/>
                      </a:cubicBezTo>
                      <a:cubicBezTo>
                        <a:pt x="412031" y="1123377"/>
                        <a:pt x="406698" y="1145401"/>
                        <a:pt x="393769" y="1148866"/>
                      </a:cubicBezTo>
                      <a:cubicBezTo>
                        <a:pt x="380841" y="1152330"/>
                        <a:pt x="365210" y="1135922"/>
                        <a:pt x="358859" y="1112218"/>
                      </a:cubicBezTo>
                      <a:cubicBezTo>
                        <a:pt x="352507" y="1088515"/>
                        <a:pt x="357840" y="1066490"/>
                        <a:pt x="370769" y="1063026"/>
                      </a:cubicBezTo>
                      <a:close/>
                      <a:moveTo>
                        <a:pt x="761071" y="1062223"/>
                      </a:moveTo>
                      <a:cubicBezTo>
                        <a:pt x="774456" y="1062223"/>
                        <a:pt x="785307" y="1082117"/>
                        <a:pt x="785307" y="1106657"/>
                      </a:cubicBezTo>
                      <a:cubicBezTo>
                        <a:pt x="785307" y="1131197"/>
                        <a:pt x="774456" y="1151091"/>
                        <a:pt x="761071" y="1151091"/>
                      </a:cubicBezTo>
                      <a:cubicBezTo>
                        <a:pt x="747686" y="1151091"/>
                        <a:pt x="736835" y="1131197"/>
                        <a:pt x="736835" y="1106657"/>
                      </a:cubicBezTo>
                      <a:cubicBezTo>
                        <a:pt x="736835" y="1082117"/>
                        <a:pt x="747686" y="1062223"/>
                        <a:pt x="761071" y="1062223"/>
                      </a:cubicBezTo>
                      <a:close/>
                      <a:moveTo>
                        <a:pt x="991594" y="970174"/>
                      </a:moveTo>
                      <a:cubicBezTo>
                        <a:pt x="1004523" y="973638"/>
                        <a:pt x="1009856" y="995663"/>
                        <a:pt x="1003504" y="1019366"/>
                      </a:cubicBezTo>
                      <a:cubicBezTo>
                        <a:pt x="997153" y="1043070"/>
                        <a:pt x="981523" y="1059478"/>
                        <a:pt x="968594" y="1056014"/>
                      </a:cubicBezTo>
                      <a:cubicBezTo>
                        <a:pt x="955665" y="1052549"/>
                        <a:pt x="950332" y="1030525"/>
                        <a:pt x="956684" y="1006821"/>
                      </a:cubicBezTo>
                      <a:cubicBezTo>
                        <a:pt x="963035" y="983117"/>
                        <a:pt x="978665" y="966709"/>
                        <a:pt x="991594" y="970174"/>
                      </a:cubicBezTo>
                      <a:close/>
                      <a:moveTo>
                        <a:pt x="554784" y="970174"/>
                      </a:moveTo>
                      <a:cubicBezTo>
                        <a:pt x="567713" y="966709"/>
                        <a:pt x="583343" y="983117"/>
                        <a:pt x="589694" y="1006821"/>
                      </a:cubicBezTo>
                      <a:cubicBezTo>
                        <a:pt x="596046" y="1030525"/>
                        <a:pt x="590713" y="1052549"/>
                        <a:pt x="577784" y="1056014"/>
                      </a:cubicBezTo>
                      <a:cubicBezTo>
                        <a:pt x="564856" y="1059478"/>
                        <a:pt x="549225" y="1043070"/>
                        <a:pt x="542874" y="1019366"/>
                      </a:cubicBezTo>
                      <a:cubicBezTo>
                        <a:pt x="536522" y="995663"/>
                        <a:pt x="541855" y="973638"/>
                        <a:pt x="554784" y="970174"/>
                      </a:cubicBezTo>
                      <a:close/>
                      <a:moveTo>
                        <a:pt x="231636" y="913094"/>
                      </a:moveTo>
                      <a:cubicBezTo>
                        <a:pt x="244565" y="909629"/>
                        <a:pt x="260195" y="926037"/>
                        <a:pt x="266546" y="949741"/>
                      </a:cubicBezTo>
                      <a:cubicBezTo>
                        <a:pt x="272898" y="973445"/>
                        <a:pt x="267565" y="995469"/>
                        <a:pt x="254636" y="998934"/>
                      </a:cubicBezTo>
                      <a:cubicBezTo>
                        <a:pt x="241708" y="1002398"/>
                        <a:pt x="226077" y="985990"/>
                        <a:pt x="219726" y="962286"/>
                      </a:cubicBezTo>
                      <a:cubicBezTo>
                        <a:pt x="213374" y="938583"/>
                        <a:pt x="218707" y="916558"/>
                        <a:pt x="231636" y="913094"/>
                      </a:cubicBezTo>
                      <a:close/>
                      <a:moveTo>
                        <a:pt x="1314743" y="881102"/>
                      </a:moveTo>
                      <a:cubicBezTo>
                        <a:pt x="1327672" y="884566"/>
                        <a:pt x="1333005" y="906591"/>
                        <a:pt x="1326653" y="930294"/>
                      </a:cubicBezTo>
                      <a:cubicBezTo>
                        <a:pt x="1320302" y="953998"/>
                        <a:pt x="1304672" y="970406"/>
                        <a:pt x="1291743" y="966942"/>
                      </a:cubicBezTo>
                      <a:cubicBezTo>
                        <a:pt x="1278814" y="963477"/>
                        <a:pt x="1273481" y="941453"/>
                        <a:pt x="1279833" y="917749"/>
                      </a:cubicBezTo>
                      <a:cubicBezTo>
                        <a:pt x="1286184" y="894045"/>
                        <a:pt x="1301814" y="877637"/>
                        <a:pt x="1314743" y="881102"/>
                      </a:cubicBezTo>
                      <a:close/>
                      <a:moveTo>
                        <a:pt x="1175609" y="824864"/>
                      </a:moveTo>
                      <a:cubicBezTo>
                        <a:pt x="1188538" y="828328"/>
                        <a:pt x="1193871" y="850353"/>
                        <a:pt x="1187519" y="874056"/>
                      </a:cubicBezTo>
                      <a:cubicBezTo>
                        <a:pt x="1181168" y="897760"/>
                        <a:pt x="1165538" y="914168"/>
                        <a:pt x="1152609" y="910704"/>
                      </a:cubicBezTo>
                      <a:cubicBezTo>
                        <a:pt x="1139680" y="907239"/>
                        <a:pt x="1134347" y="885215"/>
                        <a:pt x="1140699" y="861511"/>
                      </a:cubicBezTo>
                      <a:cubicBezTo>
                        <a:pt x="1147050" y="837807"/>
                        <a:pt x="1162680" y="821399"/>
                        <a:pt x="1175609" y="824864"/>
                      </a:cubicBezTo>
                      <a:close/>
                      <a:moveTo>
                        <a:pt x="370769" y="824864"/>
                      </a:moveTo>
                      <a:cubicBezTo>
                        <a:pt x="383698" y="821399"/>
                        <a:pt x="399328" y="837807"/>
                        <a:pt x="405679" y="861511"/>
                      </a:cubicBezTo>
                      <a:cubicBezTo>
                        <a:pt x="412031" y="885215"/>
                        <a:pt x="406698" y="907239"/>
                        <a:pt x="393769" y="910704"/>
                      </a:cubicBezTo>
                      <a:cubicBezTo>
                        <a:pt x="380841" y="914168"/>
                        <a:pt x="365210" y="897760"/>
                        <a:pt x="358859" y="874056"/>
                      </a:cubicBezTo>
                      <a:cubicBezTo>
                        <a:pt x="352507" y="850353"/>
                        <a:pt x="357840" y="828328"/>
                        <a:pt x="370769" y="824864"/>
                      </a:cubicBezTo>
                      <a:close/>
                      <a:moveTo>
                        <a:pt x="761071" y="823350"/>
                      </a:moveTo>
                      <a:cubicBezTo>
                        <a:pt x="774456" y="823350"/>
                        <a:pt x="785307" y="843244"/>
                        <a:pt x="785307" y="867784"/>
                      </a:cubicBezTo>
                      <a:cubicBezTo>
                        <a:pt x="785307" y="892324"/>
                        <a:pt x="774456" y="912218"/>
                        <a:pt x="761071" y="912218"/>
                      </a:cubicBezTo>
                      <a:cubicBezTo>
                        <a:pt x="747686" y="912218"/>
                        <a:pt x="736835" y="892324"/>
                        <a:pt x="736835" y="867784"/>
                      </a:cubicBezTo>
                      <a:cubicBezTo>
                        <a:pt x="736835" y="843244"/>
                        <a:pt x="747686" y="823350"/>
                        <a:pt x="761071" y="823350"/>
                      </a:cubicBezTo>
                      <a:close/>
                      <a:moveTo>
                        <a:pt x="991594" y="731301"/>
                      </a:moveTo>
                      <a:cubicBezTo>
                        <a:pt x="1004523" y="734765"/>
                        <a:pt x="1009856" y="756790"/>
                        <a:pt x="1003504" y="780493"/>
                      </a:cubicBezTo>
                      <a:cubicBezTo>
                        <a:pt x="997153" y="804197"/>
                        <a:pt x="981523" y="820605"/>
                        <a:pt x="968594" y="817141"/>
                      </a:cubicBezTo>
                      <a:cubicBezTo>
                        <a:pt x="955665" y="813676"/>
                        <a:pt x="950332" y="791652"/>
                        <a:pt x="956684" y="767948"/>
                      </a:cubicBezTo>
                      <a:cubicBezTo>
                        <a:pt x="963035" y="744244"/>
                        <a:pt x="978665" y="727836"/>
                        <a:pt x="991594" y="731301"/>
                      </a:cubicBezTo>
                      <a:close/>
                      <a:moveTo>
                        <a:pt x="554784" y="731301"/>
                      </a:moveTo>
                      <a:cubicBezTo>
                        <a:pt x="567713" y="727836"/>
                        <a:pt x="583343" y="744244"/>
                        <a:pt x="589694" y="767948"/>
                      </a:cubicBezTo>
                      <a:cubicBezTo>
                        <a:pt x="596046" y="791652"/>
                        <a:pt x="590713" y="813676"/>
                        <a:pt x="577784" y="817141"/>
                      </a:cubicBezTo>
                      <a:cubicBezTo>
                        <a:pt x="564856" y="820605"/>
                        <a:pt x="549225" y="804197"/>
                        <a:pt x="542874" y="780493"/>
                      </a:cubicBezTo>
                      <a:cubicBezTo>
                        <a:pt x="536522" y="756790"/>
                        <a:pt x="541855" y="734765"/>
                        <a:pt x="554784" y="731301"/>
                      </a:cubicBezTo>
                      <a:close/>
                      <a:moveTo>
                        <a:pt x="1370935" y="713958"/>
                      </a:moveTo>
                      <a:cubicBezTo>
                        <a:pt x="1383864" y="717422"/>
                        <a:pt x="1389197" y="739447"/>
                        <a:pt x="1382845" y="763150"/>
                      </a:cubicBezTo>
                      <a:cubicBezTo>
                        <a:pt x="1376494" y="786854"/>
                        <a:pt x="1360864" y="803262"/>
                        <a:pt x="1347935" y="799798"/>
                      </a:cubicBezTo>
                      <a:cubicBezTo>
                        <a:pt x="1335006" y="796333"/>
                        <a:pt x="1329673" y="774309"/>
                        <a:pt x="1336025" y="750605"/>
                      </a:cubicBezTo>
                      <a:cubicBezTo>
                        <a:pt x="1342376" y="726901"/>
                        <a:pt x="1358006" y="710493"/>
                        <a:pt x="1370935" y="713958"/>
                      </a:cubicBezTo>
                      <a:close/>
                      <a:moveTo>
                        <a:pt x="143847" y="676990"/>
                      </a:moveTo>
                      <a:cubicBezTo>
                        <a:pt x="156776" y="673525"/>
                        <a:pt x="172406" y="689933"/>
                        <a:pt x="178757" y="713637"/>
                      </a:cubicBezTo>
                      <a:cubicBezTo>
                        <a:pt x="185109" y="737341"/>
                        <a:pt x="179776" y="759365"/>
                        <a:pt x="166847" y="762830"/>
                      </a:cubicBezTo>
                      <a:cubicBezTo>
                        <a:pt x="153919" y="766294"/>
                        <a:pt x="138288" y="749886"/>
                        <a:pt x="131937" y="726182"/>
                      </a:cubicBezTo>
                      <a:cubicBezTo>
                        <a:pt x="125585" y="702479"/>
                        <a:pt x="130918" y="680454"/>
                        <a:pt x="143847" y="676990"/>
                      </a:cubicBezTo>
                      <a:close/>
                      <a:moveTo>
                        <a:pt x="1175609" y="597365"/>
                      </a:moveTo>
                      <a:cubicBezTo>
                        <a:pt x="1188538" y="600829"/>
                        <a:pt x="1193871" y="622854"/>
                        <a:pt x="1187519" y="646557"/>
                      </a:cubicBezTo>
                      <a:cubicBezTo>
                        <a:pt x="1181168" y="670261"/>
                        <a:pt x="1165538" y="686669"/>
                        <a:pt x="1152609" y="683205"/>
                      </a:cubicBezTo>
                      <a:cubicBezTo>
                        <a:pt x="1139680" y="679740"/>
                        <a:pt x="1134347" y="657716"/>
                        <a:pt x="1140699" y="634012"/>
                      </a:cubicBezTo>
                      <a:cubicBezTo>
                        <a:pt x="1147050" y="610308"/>
                        <a:pt x="1162680" y="593900"/>
                        <a:pt x="1175609" y="597365"/>
                      </a:cubicBezTo>
                      <a:close/>
                      <a:moveTo>
                        <a:pt x="370769" y="597365"/>
                      </a:moveTo>
                      <a:cubicBezTo>
                        <a:pt x="383698" y="593900"/>
                        <a:pt x="399328" y="610308"/>
                        <a:pt x="405679" y="634012"/>
                      </a:cubicBezTo>
                      <a:cubicBezTo>
                        <a:pt x="412031" y="657716"/>
                        <a:pt x="406698" y="679740"/>
                        <a:pt x="393769" y="683205"/>
                      </a:cubicBezTo>
                      <a:cubicBezTo>
                        <a:pt x="380841" y="686669"/>
                        <a:pt x="365210" y="670261"/>
                        <a:pt x="358859" y="646557"/>
                      </a:cubicBezTo>
                      <a:cubicBezTo>
                        <a:pt x="352507" y="622854"/>
                        <a:pt x="357840" y="600829"/>
                        <a:pt x="370769" y="597365"/>
                      </a:cubicBezTo>
                      <a:close/>
                      <a:moveTo>
                        <a:pt x="761071" y="595851"/>
                      </a:moveTo>
                      <a:cubicBezTo>
                        <a:pt x="774456" y="595851"/>
                        <a:pt x="785307" y="615745"/>
                        <a:pt x="785307" y="640285"/>
                      </a:cubicBezTo>
                      <a:cubicBezTo>
                        <a:pt x="785307" y="664825"/>
                        <a:pt x="774456" y="684719"/>
                        <a:pt x="761071" y="684719"/>
                      </a:cubicBezTo>
                      <a:cubicBezTo>
                        <a:pt x="747686" y="684719"/>
                        <a:pt x="736835" y="664825"/>
                        <a:pt x="736835" y="640285"/>
                      </a:cubicBezTo>
                      <a:cubicBezTo>
                        <a:pt x="736835" y="615745"/>
                        <a:pt x="747686" y="595851"/>
                        <a:pt x="761071" y="595851"/>
                      </a:cubicBezTo>
                      <a:close/>
                      <a:moveTo>
                        <a:pt x="1327669" y="503802"/>
                      </a:moveTo>
                      <a:cubicBezTo>
                        <a:pt x="1340598" y="507266"/>
                        <a:pt x="1345931" y="529291"/>
                        <a:pt x="1339579" y="552994"/>
                      </a:cubicBezTo>
                      <a:cubicBezTo>
                        <a:pt x="1333228" y="576698"/>
                        <a:pt x="1317598" y="593106"/>
                        <a:pt x="1304669" y="589642"/>
                      </a:cubicBezTo>
                      <a:cubicBezTo>
                        <a:pt x="1291740" y="586177"/>
                        <a:pt x="1286407" y="564153"/>
                        <a:pt x="1292759" y="540449"/>
                      </a:cubicBezTo>
                      <a:cubicBezTo>
                        <a:pt x="1299110" y="516745"/>
                        <a:pt x="1314740" y="500337"/>
                        <a:pt x="1327669" y="503802"/>
                      </a:cubicBezTo>
                      <a:close/>
                      <a:moveTo>
                        <a:pt x="991594" y="503802"/>
                      </a:moveTo>
                      <a:cubicBezTo>
                        <a:pt x="1004523" y="507266"/>
                        <a:pt x="1009856" y="529291"/>
                        <a:pt x="1003504" y="552994"/>
                      </a:cubicBezTo>
                      <a:cubicBezTo>
                        <a:pt x="997153" y="576698"/>
                        <a:pt x="981523" y="593106"/>
                        <a:pt x="968594" y="589642"/>
                      </a:cubicBezTo>
                      <a:cubicBezTo>
                        <a:pt x="955665" y="586177"/>
                        <a:pt x="950332" y="564153"/>
                        <a:pt x="956684" y="540449"/>
                      </a:cubicBezTo>
                      <a:cubicBezTo>
                        <a:pt x="963035" y="516745"/>
                        <a:pt x="978665" y="500337"/>
                        <a:pt x="991594" y="503802"/>
                      </a:cubicBezTo>
                      <a:close/>
                      <a:moveTo>
                        <a:pt x="554784" y="503802"/>
                      </a:moveTo>
                      <a:cubicBezTo>
                        <a:pt x="567713" y="500337"/>
                        <a:pt x="583343" y="516745"/>
                        <a:pt x="589694" y="540449"/>
                      </a:cubicBezTo>
                      <a:cubicBezTo>
                        <a:pt x="596046" y="564153"/>
                        <a:pt x="590713" y="586177"/>
                        <a:pt x="577784" y="589642"/>
                      </a:cubicBezTo>
                      <a:cubicBezTo>
                        <a:pt x="564856" y="593106"/>
                        <a:pt x="549225" y="576698"/>
                        <a:pt x="542874" y="552994"/>
                      </a:cubicBezTo>
                      <a:cubicBezTo>
                        <a:pt x="536522" y="529291"/>
                        <a:pt x="541855" y="507266"/>
                        <a:pt x="554784" y="503802"/>
                      </a:cubicBezTo>
                      <a:close/>
                      <a:moveTo>
                        <a:pt x="224455" y="503802"/>
                      </a:moveTo>
                      <a:cubicBezTo>
                        <a:pt x="237384" y="500337"/>
                        <a:pt x="253014" y="516745"/>
                        <a:pt x="259365" y="540449"/>
                      </a:cubicBezTo>
                      <a:cubicBezTo>
                        <a:pt x="265717" y="564153"/>
                        <a:pt x="260384" y="586177"/>
                        <a:pt x="247455" y="589642"/>
                      </a:cubicBezTo>
                      <a:cubicBezTo>
                        <a:pt x="234527" y="593106"/>
                        <a:pt x="218896" y="576698"/>
                        <a:pt x="212545" y="552994"/>
                      </a:cubicBezTo>
                      <a:cubicBezTo>
                        <a:pt x="206193" y="529291"/>
                        <a:pt x="211526" y="507266"/>
                        <a:pt x="224455" y="503802"/>
                      </a:cubicBezTo>
                      <a:close/>
                      <a:moveTo>
                        <a:pt x="14588" y="372710"/>
                      </a:moveTo>
                      <a:cubicBezTo>
                        <a:pt x="27517" y="369245"/>
                        <a:pt x="43147" y="385653"/>
                        <a:pt x="49498" y="409357"/>
                      </a:cubicBezTo>
                      <a:cubicBezTo>
                        <a:pt x="55850" y="433061"/>
                        <a:pt x="50517" y="455085"/>
                        <a:pt x="37588" y="458550"/>
                      </a:cubicBezTo>
                      <a:cubicBezTo>
                        <a:pt x="24660" y="462014"/>
                        <a:pt x="9029" y="445606"/>
                        <a:pt x="2678" y="421902"/>
                      </a:cubicBezTo>
                      <a:cubicBezTo>
                        <a:pt x="-3674" y="398199"/>
                        <a:pt x="1659" y="376174"/>
                        <a:pt x="14588" y="372710"/>
                      </a:cubicBezTo>
                      <a:close/>
                      <a:moveTo>
                        <a:pt x="1488526" y="353084"/>
                      </a:moveTo>
                      <a:cubicBezTo>
                        <a:pt x="1501455" y="356548"/>
                        <a:pt x="1506788" y="378573"/>
                        <a:pt x="1500436" y="402276"/>
                      </a:cubicBezTo>
                      <a:cubicBezTo>
                        <a:pt x="1494085" y="425980"/>
                        <a:pt x="1478455" y="442388"/>
                        <a:pt x="1465526" y="438924"/>
                      </a:cubicBezTo>
                      <a:cubicBezTo>
                        <a:pt x="1452597" y="435459"/>
                        <a:pt x="1447264" y="413435"/>
                        <a:pt x="1453616" y="389731"/>
                      </a:cubicBezTo>
                      <a:cubicBezTo>
                        <a:pt x="1459967" y="366027"/>
                        <a:pt x="1475597" y="349620"/>
                        <a:pt x="1488526" y="353084"/>
                      </a:cubicBezTo>
                      <a:close/>
                      <a:moveTo>
                        <a:pt x="1175609" y="347117"/>
                      </a:moveTo>
                      <a:cubicBezTo>
                        <a:pt x="1188538" y="350581"/>
                        <a:pt x="1193871" y="372606"/>
                        <a:pt x="1187519" y="396309"/>
                      </a:cubicBezTo>
                      <a:cubicBezTo>
                        <a:pt x="1181168" y="420013"/>
                        <a:pt x="1165538" y="436421"/>
                        <a:pt x="1152609" y="432957"/>
                      </a:cubicBezTo>
                      <a:cubicBezTo>
                        <a:pt x="1139680" y="429492"/>
                        <a:pt x="1134347" y="407468"/>
                        <a:pt x="1140699" y="383764"/>
                      </a:cubicBezTo>
                      <a:cubicBezTo>
                        <a:pt x="1147050" y="360060"/>
                        <a:pt x="1162680" y="343653"/>
                        <a:pt x="1175609" y="347117"/>
                      </a:cubicBezTo>
                      <a:close/>
                      <a:moveTo>
                        <a:pt x="370769" y="347117"/>
                      </a:moveTo>
                      <a:cubicBezTo>
                        <a:pt x="383698" y="343653"/>
                        <a:pt x="399328" y="360060"/>
                        <a:pt x="405679" y="383764"/>
                      </a:cubicBezTo>
                      <a:cubicBezTo>
                        <a:pt x="412031" y="407468"/>
                        <a:pt x="406698" y="429492"/>
                        <a:pt x="393769" y="432957"/>
                      </a:cubicBezTo>
                      <a:cubicBezTo>
                        <a:pt x="380841" y="436421"/>
                        <a:pt x="365210" y="420013"/>
                        <a:pt x="358859" y="396309"/>
                      </a:cubicBezTo>
                      <a:cubicBezTo>
                        <a:pt x="352507" y="372606"/>
                        <a:pt x="357840" y="350581"/>
                        <a:pt x="370769" y="347117"/>
                      </a:cubicBezTo>
                      <a:close/>
                      <a:moveTo>
                        <a:pt x="761071" y="345603"/>
                      </a:moveTo>
                      <a:cubicBezTo>
                        <a:pt x="774456" y="345603"/>
                        <a:pt x="785307" y="365497"/>
                        <a:pt x="785307" y="390037"/>
                      </a:cubicBezTo>
                      <a:cubicBezTo>
                        <a:pt x="785307" y="414577"/>
                        <a:pt x="774456" y="434471"/>
                        <a:pt x="761071" y="434471"/>
                      </a:cubicBezTo>
                      <a:cubicBezTo>
                        <a:pt x="747686" y="434471"/>
                        <a:pt x="736835" y="414577"/>
                        <a:pt x="736835" y="390037"/>
                      </a:cubicBezTo>
                      <a:cubicBezTo>
                        <a:pt x="736835" y="365497"/>
                        <a:pt x="747686" y="345603"/>
                        <a:pt x="761071" y="345603"/>
                      </a:cubicBezTo>
                      <a:close/>
                      <a:moveTo>
                        <a:pt x="1327669" y="253553"/>
                      </a:moveTo>
                      <a:cubicBezTo>
                        <a:pt x="1340598" y="257017"/>
                        <a:pt x="1345931" y="279042"/>
                        <a:pt x="1339579" y="302746"/>
                      </a:cubicBezTo>
                      <a:cubicBezTo>
                        <a:pt x="1333228" y="326449"/>
                        <a:pt x="1317598" y="342857"/>
                        <a:pt x="1304669" y="339393"/>
                      </a:cubicBezTo>
                      <a:cubicBezTo>
                        <a:pt x="1291740" y="335929"/>
                        <a:pt x="1286407" y="313904"/>
                        <a:pt x="1292759" y="290200"/>
                      </a:cubicBezTo>
                      <a:cubicBezTo>
                        <a:pt x="1299110" y="266496"/>
                        <a:pt x="1314740" y="250089"/>
                        <a:pt x="1327669" y="253553"/>
                      </a:cubicBezTo>
                      <a:close/>
                      <a:moveTo>
                        <a:pt x="991594" y="253553"/>
                      </a:moveTo>
                      <a:cubicBezTo>
                        <a:pt x="1004523" y="257017"/>
                        <a:pt x="1009856" y="279042"/>
                        <a:pt x="1003504" y="302746"/>
                      </a:cubicBezTo>
                      <a:cubicBezTo>
                        <a:pt x="997153" y="326449"/>
                        <a:pt x="981523" y="342857"/>
                        <a:pt x="968594" y="339393"/>
                      </a:cubicBezTo>
                      <a:cubicBezTo>
                        <a:pt x="955665" y="335929"/>
                        <a:pt x="950332" y="313904"/>
                        <a:pt x="956684" y="290200"/>
                      </a:cubicBezTo>
                      <a:cubicBezTo>
                        <a:pt x="963035" y="266496"/>
                        <a:pt x="978665" y="250089"/>
                        <a:pt x="991594" y="253553"/>
                      </a:cubicBezTo>
                      <a:close/>
                      <a:moveTo>
                        <a:pt x="554784" y="253553"/>
                      </a:moveTo>
                      <a:cubicBezTo>
                        <a:pt x="567713" y="250089"/>
                        <a:pt x="583343" y="266496"/>
                        <a:pt x="589694" y="290200"/>
                      </a:cubicBezTo>
                      <a:cubicBezTo>
                        <a:pt x="596046" y="313904"/>
                        <a:pt x="590713" y="335929"/>
                        <a:pt x="577784" y="339393"/>
                      </a:cubicBezTo>
                      <a:cubicBezTo>
                        <a:pt x="564856" y="342857"/>
                        <a:pt x="549225" y="326449"/>
                        <a:pt x="542874" y="302746"/>
                      </a:cubicBezTo>
                      <a:cubicBezTo>
                        <a:pt x="536522" y="279042"/>
                        <a:pt x="541855" y="257017"/>
                        <a:pt x="554784" y="253553"/>
                      </a:cubicBezTo>
                      <a:close/>
                      <a:moveTo>
                        <a:pt x="224455" y="253553"/>
                      </a:moveTo>
                      <a:cubicBezTo>
                        <a:pt x="237384" y="250089"/>
                        <a:pt x="253014" y="266496"/>
                        <a:pt x="259365" y="290200"/>
                      </a:cubicBezTo>
                      <a:cubicBezTo>
                        <a:pt x="265717" y="313904"/>
                        <a:pt x="260384" y="335929"/>
                        <a:pt x="247455" y="339393"/>
                      </a:cubicBezTo>
                      <a:cubicBezTo>
                        <a:pt x="234527" y="342857"/>
                        <a:pt x="218896" y="326449"/>
                        <a:pt x="212545" y="302746"/>
                      </a:cubicBezTo>
                      <a:cubicBezTo>
                        <a:pt x="206193" y="279042"/>
                        <a:pt x="211526" y="257017"/>
                        <a:pt x="224455" y="253553"/>
                      </a:cubicBezTo>
                      <a:close/>
                      <a:moveTo>
                        <a:pt x="1511685" y="94025"/>
                      </a:moveTo>
                      <a:cubicBezTo>
                        <a:pt x="1524614" y="97489"/>
                        <a:pt x="1529947" y="119514"/>
                        <a:pt x="1523595" y="143218"/>
                      </a:cubicBezTo>
                      <a:cubicBezTo>
                        <a:pt x="1517244" y="166921"/>
                        <a:pt x="1501614" y="183329"/>
                        <a:pt x="1488685" y="179865"/>
                      </a:cubicBezTo>
                      <a:cubicBezTo>
                        <a:pt x="1475756" y="176401"/>
                        <a:pt x="1470423" y="154376"/>
                        <a:pt x="1476775" y="130672"/>
                      </a:cubicBezTo>
                      <a:cubicBezTo>
                        <a:pt x="1483126" y="106968"/>
                        <a:pt x="1498756" y="90561"/>
                        <a:pt x="1511685" y="94025"/>
                      </a:cubicBezTo>
                      <a:close/>
                      <a:moveTo>
                        <a:pt x="1175609" y="94025"/>
                      </a:moveTo>
                      <a:cubicBezTo>
                        <a:pt x="1188538" y="97489"/>
                        <a:pt x="1193871" y="119514"/>
                        <a:pt x="1187519" y="143218"/>
                      </a:cubicBezTo>
                      <a:cubicBezTo>
                        <a:pt x="1181168" y="166921"/>
                        <a:pt x="1165538" y="183329"/>
                        <a:pt x="1152609" y="179865"/>
                      </a:cubicBezTo>
                      <a:cubicBezTo>
                        <a:pt x="1139680" y="176401"/>
                        <a:pt x="1134347" y="154376"/>
                        <a:pt x="1140699" y="130672"/>
                      </a:cubicBezTo>
                      <a:cubicBezTo>
                        <a:pt x="1147050" y="106968"/>
                        <a:pt x="1162680" y="90561"/>
                        <a:pt x="1175609" y="94025"/>
                      </a:cubicBezTo>
                      <a:close/>
                      <a:moveTo>
                        <a:pt x="370769" y="94025"/>
                      </a:moveTo>
                      <a:cubicBezTo>
                        <a:pt x="383698" y="90561"/>
                        <a:pt x="399328" y="106968"/>
                        <a:pt x="405679" y="130672"/>
                      </a:cubicBezTo>
                      <a:cubicBezTo>
                        <a:pt x="412031" y="154376"/>
                        <a:pt x="406698" y="176401"/>
                        <a:pt x="393769" y="179865"/>
                      </a:cubicBezTo>
                      <a:cubicBezTo>
                        <a:pt x="380841" y="183329"/>
                        <a:pt x="365210" y="166921"/>
                        <a:pt x="358859" y="143218"/>
                      </a:cubicBezTo>
                      <a:cubicBezTo>
                        <a:pt x="352507" y="119514"/>
                        <a:pt x="357840" y="97489"/>
                        <a:pt x="370769" y="94025"/>
                      </a:cubicBezTo>
                      <a:close/>
                      <a:moveTo>
                        <a:pt x="40440" y="94024"/>
                      </a:moveTo>
                      <a:cubicBezTo>
                        <a:pt x="53369" y="90560"/>
                        <a:pt x="68999" y="106967"/>
                        <a:pt x="75350" y="130671"/>
                      </a:cubicBezTo>
                      <a:cubicBezTo>
                        <a:pt x="81702" y="154375"/>
                        <a:pt x="76369" y="176400"/>
                        <a:pt x="63440" y="179864"/>
                      </a:cubicBezTo>
                      <a:cubicBezTo>
                        <a:pt x="50512" y="183328"/>
                        <a:pt x="34881" y="166920"/>
                        <a:pt x="28530" y="143217"/>
                      </a:cubicBezTo>
                      <a:cubicBezTo>
                        <a:pt x="22178" y="119513"/>
                        <a:pt x="27511" y="97488"/>
                        <a:pt x="40440" y="94024"/>
                      </a:cubicBezTo>
                      <a:close/>
                      <a:moveTo>
                        <a:pt x="761071" y="92511"/>
                      </a:moveTo>
                      <a:cubicBezTo>
                        <a:pt x="774456" y="92511"/>
                        <a:pt x="785307" y="112405"/>
                        <a:pt x="785307" y="136945"/>
                      </a:cubicBezTo>
                      <a:cubicBezTo>
                        <a:pt x="785307" y="161485"/>
                        <a:pt x="774456" y="181379"/>
                        <a:pt x="761071" y="181379"/>
                      </a:cubicBezTo>
                      <a:cubicBezTo>
                        <a:pt x="747686" y="181379"/>
                        <a:pt x="736835" y="161485"/>
                        <a:pt x="736835" y="136945"/>
                      </a:cubicBezTo>
                      <a:cubicBezTo>
                        <a:pt x="736835" y="112405"/>
                        <a:pt x="747686" y="92511"/>
                        <a:pt x="761071" y="92511"/>
                      </a:cubicBezTo>
                      <a:close/>
                      <a:moveTo>
                        <a:pt x="1327669" y="461"/>
                      </a:moveTo>
                      <a:cubicBezTo>
                        <a:pt x="1340598" y="3925"/>
                        <a:pt x="1345931" y="25950"/>
                        <a:pt x="1339579" y="49654"/>
                      </a:cubicBezTo>
                      <a:cubicBezTo>
                        <a:pt x="1333228" y="73357"/>
                        <a:pt x="1317598" y="89765"/>
                        <a:pt x="1304669" y="86301"/>
                      </a:cubicBezTo>
                      <a:cubicBezTo>
                        <a:pt x="1291740" y="82837"/>
                        <a:pt x="1286407" y="60812"/>
                        <a:pt x="1292759" y="37108"/>
                      </a:cubicBezTo>
                      <a:cubicBezTo>
                        <a:pt x="1299110" y="13404"/>
                        <a:pt x="1314740" y="-3003"/>
                        <a:pt x="1327669" y="461"/>
                      </a:cubicBezTo>
                      <a:close/>
                      <a:moveTo>
                        <a:pt x="991594" y="461"/>
                      </a:moveTo>
                      <a:cubicBezTo>
                        <a:pt x="1004523" y="3925"/>
                        <a:pt x="1009856" y="25950"/>
                        <a:pt x="1003504" y="49654"/>
                      </a:cubicBezTo>
                      <a:cubicBezTo>
                        <a:pt x="997153" y="73357"/>
                        <a:pt x="981523" y="89765"/>
                        <a:pt x="968594" y="86301"/>
                      </a:cubicBezTo>
                      <a:cubicBezTo>
                        <a:pt x="955665" y="82837"/>
                        <a:pt x="950332" y="60812"/>
                        <a:pt x="956684" y="37108"/>
                      </a:cubicBezTo>
                      <a:cubicBezTo>
                        <a:pt x="963035" y="13404"/>
                        <a:pt x="978665" y="-3003"/>
                        <a:pt x="991594" y="461"/>
                      </a:cubicBezTo>
                      <a:close/>
                      <a:moveTo>
                        <a:pt x="554784" y="461"/>
                      </a:moveTo>
                      <a:cubicBezTo>
                        <a:pt x="567713" y="-3003"/>
                        <a:pt x="583343" y="13404"/>
                        <a:pt x="589694" y="37108"/>
                      </a:cubicBezTo>
                      <a:cubicBezTo>
                        <a:pt x="596046" y="60812"/>
                        <a:pt x="590713" y="82837"/>
                        <a:pt x="577784" y="86301"/>
                      </a:cubicBezTo>
                      <a:cubicBezTo>
                        <a:pt x="564856" y="89765"/>
                        <a:pt x="549225" y="73357"/>
                        <a:pt x="542874" y="49654"/>
                      </a:cubicBezTo>
                      <a:cubicBezTo>
                        <a:pt x="536522" y="25950"/>
                        <a:pt x="541855" y="3925"/>
                        <a:pt x="554784" y="461"/>
                      </a:cubicBezTo>
                      <a:close/>
                      <a:moveTo>
                        <a:pt x="224455" y="461"/>
                      </a:moveTo>
                      <a:cubicBezTo>
                        <a:pt x="237384" y="-3003"/>
                        <a:pt x="253014" y="13404"/>
                        <a:pt x="259365" y="37108"/>
                      </a:cubicBezTo>
                      <a:cubicBezTo>
                        <a:pt x="265717" y="60812"/>
                        <a:pt x="260384" y="82837"/>
                        <a:pt x="247455" y="86301"/>
                      </a:cubicBezTo>
                      <a:cubicBezTo>
                        <a:pt x="234527" y="89765"/>
                        <a:pt x="218896" y="73357"/>
                        <a:pt x="212545" y="49654"/>
                      </a:cubicBezTo>
                      <a:cubicBezTo>
                        <a:pt x="206193" y="25950"/>
                        <a:pt x="211526" y="3925"/>
                        <a:pt x="224455" y="46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C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8FD0DC7D-02FA-4443-8343-7BBAE802C573}"/>
                    </a:ext>
                  </a:extLst>
                </p:cNvPr>
                <p:cNvSpPr/>
                <p:nvPr/>
              </p:nvSpPr>
              <p:spPr>
                <a:xfrm>
                  <a:off x="2909888" y="3597420"/>
                  <a:ext cx="169068" cy="247546"/>
                </a:xfrm>
                <a:custGeom>
                  <a:avLst/>
                  <a:gdLst>
                    <a:gd name="connsiteX0" fmla="*/ 115573 w 201228"/>
                    <a:gd name="connsiteY0" fmla="*/ 97525 h 294634"/>
                    <a:gd name="connsiteX1" fmla="*/ 176765 w 201228"/>
                    <a:gd name="connsiteY1" fmla="*/ 170182 h 294634"/>
                    <a:gd name="connsiteX2" fmla="*/ 171783 w 201228"/>
                    <a:gd name="connsiteY2" fmla="*/ 293683 h 294634"/>
                    <a:gd name="connsiteX3" fmla="*/ 101766 w 201228"/>
                    <a:gd name="connsiteY3" fmla="*/ 211943 h 294634"/>
                    <a:gd name="connsiteX4" fmla="*/ 90079 w 201228"/>
                    <a:gd name="connsiteY4" fmla="*/ 102730 h 294634"/>
                    <a:gd name="connsiteX5" fmla="*/ 115573 w 201228"/>
                    <a:gd name="connsiteY5" fmla="*/ 97525 h 294634"/>
                    <a:gd name="connsiteX6" fmla="*/ 40481 w 201228"/>
                    <a:gd name="connsiteY6" fmla="*/ 0 h 294634"/>
                    <a:gd name="connsiteX7" fmla="*/ 80962 w 201228"/>
                    <a:gd name="connsiteY7" fmla="*/ 40806 h 294634"/>
                    <a:gd name="connsiteX8" fmla="*/ 40481 w 201228"/>
                    <a:gd name="connsiteY8" fmla="*/ 81612 h 294634"/>
                    <a:gd name="connsiteX9" fmla="*/ 0 w 201228"/>
                    <a:gd name="connsiteY9" fmla="*/ 40806 h 294634"/>
                    <a:gd name="connsiteX10" fmla="*/ 40481 w 201228"/>
                    <a:gd name="connsiteY10" fmla="*/ 0 h 294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1228" h="294634">
                      <a:moveTo>
                        <a:pt x="115573" y="97525"/>
                      </a:moveTo>
                      <a:cubicBezTo>
                        <a:pt x="138843" y="102101"/>
                        <a:pt x="156391" y="133593"/>
                        <a:pt x="176765" y="170182"/>
                      </a:cubicBezTo>
                      <a:cubicBezTo>
                        <a:pt x="203930" y="218967"/>
                        <a:pt x="216307" y="284531"/>
                        <a:pt x="171783" y="293683"/>
                      </a:cubicBezTo>
                      <a:cubicBezTo>
                        <a:pt x="127259" y="302834"/>
                        <a:pt x="115383" y="243769"/>
                        <a:pt x="101766" y="211943"/>
                      </a:cubicBezTo>
                      <a:cubicBezTo>
                        <a:pt x="88149" y="180118"/>
                        <a:pt x="52699" y="123786"/>
                        <a:pt x="90079" y="102730"/>
                      </a:cubicBezTo>
                      <a:cubicBezTo>
                        <a:pt x="99424" y="97465"/>
                        <a:pt x="107817" y="96000"/>
                        <a:pt x="115573" y="97525"/>
                      </a:cubicBezTo>
                      <a:close/>
                      <a:moveTo>
                        <a:pt x="40481" y="0"/>
                      </a:moveTo>
                      <a:cubicBezTo>
                        <a:pt x="62838" y="0"/>
                        <a:pt x="80962" y="18269"/>
                        <a:pt x="80962" y="40806"/>
                      </a:cubicBezTo>
                      <a:cubicBezTo>
                        <a:pt x="80962" y="63343"/>
                        <a:pt x="62838" y="81612"/>
                        <a:pt x="40481" y="81612"/>
                      </a:cubicBezTo>
                      <a:cubicBezTo>
                        <a:pt x="18124" y="81612"/>
                        <a:pt x="0" y="63343"/>
                        <a:pt x="0" y="40806"/>
                      </a:cubicBezTo>
                      <a:cubicBezTo>
                        <a:pt x="0" y="18269"/>
                        <a:pt x="18124" y="0"/>
                        <a:pt x="40481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209" name="グループ化 1208">
            <a:extLst>
              <a:ext uri="{FF2B5EF4-FFF2-40B4-BE49-F238E27FC236}">
                <a16:creationId xmlns:a16="http://schemas.microsoft.com/office/drawing/2014/main" id="{D5B1CE5D-380E-4E62-8169-29D249251AC3}"/>
              </a:ext>
            </a:extLst>
          </p:cNvPr>
          <p:cNvGrpSpPr/>
          <p:nvPr/>
        </p:nvGrpSpPr>
        <p:grpSpPr>
          <a:xfrm>
            <a:off x="6669671" y="3980072"/>
            <a:ext cx="2391473" cy="2333560"/>
            <a:chOff x="761450" y="2175237"/>
            <a:chExt cx="3713891" cy="3623953"/>
          </a:xfrm>
        </p:grpSpPr>
        <p:grpSp>
          <p:nvGrpSpPr>
            <p:cNvPr id="1210" name="グループ化 1209">
              <a:extLst>
                <a:ext uri="{FF2B5EF4-FFF2-40B4-BE49-F238E27FC236}">
                  <a16:creationId xmlns:a16="http://schemas.microsoft.com/office/drawing/2014/main" id="{01DF9655-4D57-4ADC-B2C2-F28836E0EDBE}"/>
                </a:ext>
              </a:extLst>
            </p:cNvPr>
            <p:cNvGrpSpPr/>
            <p:nvPr/>
          </p:nvGrpSpPr>
          <p:grpSpPr>
            <a:xfrm>
              <a:off x="2567429" y="2175237"/>
              <a:ext cx="864116" cy="2075428"/>
              <a:chOff x="733425" y="1632310"/>
              <a:chExt cx="1491207" cy="3581573"/>
            </a:xfrm>
          </p:grpSpPr>
          <p:sp>
            <p:nvSpPr>
              <p:cNvPr id="1391" name="フリーフォーム: 図形 1390">
                <a:extLst>
                  <a:ext uri="{FF2B5EF4-FFF2-40B4-BE49-F238E27FC236}">
                    <a16:creationId xmlns:a16="http://schemas.microsoft.com/office/drawing/2014/main" id="{83BA5BA3-8FE3-4E62-AA57-AD1AE183E25D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2" name="フリーフォーム: 図形 1391">
                <a:extLst>
                  <a:ext uri="{FF2B5EF4-FFF2-40B4-BE49-F238E27FC236}">
                    <a16:creationId xmlns:a16="http://schemas.microsoft.com/office/drawing/2014/main" id="{166F4368-8249-4A0D-A0E8-40E6A1E15083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3" name="フリーフォーム: 図形 1392">
                <a:extLst>
                  <a:ext uri="{FF2B5EF4-FFF2-40B4-BE49-F238E27FC236}">
                    <a16:creationId xmlns:a16="http://schemas.microsoft.com/office/drawing/2014/main" id="{D6247810-6674-4692-A2FD-AFBD1E397C9E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94" name="グループ化 1393">
                <a:extLst>
                  <a:ext uri="{FF2B5EF4-FFF2-40B4-BE49-F238E27FC236}">
                    <a16:creationId xmlns:a16="http://schemas.microsoft.com/office/drawing/2014/main" id="{C64BE028-F6EE-4C4C-93CE-5904C72AD181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423" name="台形 1422">
                  <a:extLst>
                    <a:ext uri="{FF2B5EF4-FFF2-40B4-BE49-F238E27FC236}">
                      <a16:creationId xmlns:a16="http://schemas.microsoft.com/office/drawing/2014/main" id="{99361E7F-D358-40CC-955F-A355A5ED4BA6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4" name="フリーフォーム: 図形 1423">
                  <a:extLst>
                    <a:ext uri="{FF2B5EF4-FFF2-40B4-BE49-F238E27FC236}">
                      <a16:creationId xmlns:a16="http://schemas.microsoft.com/office/drawing/2014/main" id="{D6961C37-596A-4A4E-ACA1-496F586E4049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5" name="四角形: 上の 2 つの角を丸める 1424">
                  <a:extLst>
                    <a:ext uri="{FF2B5EF4-FFF2-40B4-BE49-F238E27FC236}">
                      <a16:creationId xmlns:a16="http://schemas.microsoft.com/office/drawing/2014/main" id="{68AB6429-EC4F-4780-B61B-F50C70CD4893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95" name="グループ化 1394">
                <a:extLst>
                  <a:ext uri="{FF2B5EF4-FFF2-40B4-BE49-F238E27FC236}">
                    <a16:creationId xmlns:a16="http://schemas.microsoft.com/office/drawing/2014/main" id="{3EA73215-603D-4AB5-9893-8E53CF044F60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421" name="台形 1420">
                  <a:extLst>
                    <a:ext uri="{FF2B5EF4-FFF2-40B4-BE49-F238E27FC236}">
                      <a16:creationId xmlns:a16="http://schemas.microsoft.com/office/drawing/2014/main" id="{0DA2AD58-EB35-461B-841E-C83B61C73F17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2" name="フリーフォーム: 図形 1421">
                  <a:extLst>
                    <a:ext uri="{FF2B5EF4-FFF2-40B4-BE49-F238E27FC236}">
                      <a16:creationId xmlns:a16="http://schemas.microsoft.com/office/drawing/2014/main" id="{3D2D9275-E266-46CA-9430-CBD9A201A683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96" name="フリーフォーム: 図形 1395">
                <a:extLst>
                  <a:ext uri="{FF2B5EF4-FFF2-40B4-BE49-F238E27FC236}">
                    <a16:creationId xmlns:a16="http://schemas.microsoft.com/office/drawing/2014/main" id="{650B7038-2820-4713-833C-A1339435F43A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7" name="フリーフォーム: 図形 1396">
                <a:extLst>
                  <a:ext uri="{FF2B5EF4-FFF2-40B4-BE49-F238E27FC236}">
                    <a16:creationId xmlns:a16="http://schemas.microsoft.com/office/drawing/2014/main" id="{66123B0C-DC70-488B-A30E-680252677D32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8" name="台形 1397">
                <a:extLst>
                  <a:ext uri="{FF2B5EF4-FFF2-40B4-BE49-F238E27FC236}">
                    <a16:creationId xmlns:a16="http://schemas.microsoft.com/office/drawing/2014/main" id="{E1275D51-FD32-4E79-BEB4-DF52332F7BBF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9" name="台形 308">
                <a:extLst>
                  <a:ext uri="{FF2B5EF4-FFF2-40B4-BE49-F238E27FC236}">
                    <a16:creationId xmlns:a16="http://schemas.microsoft.com/office/drawing/2014/main" id="{AF8CCEC3-95AC-48EC-B49C-9EC6E7379049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0" name="四角形: 上の 2 つの角を丸める 1399">
                <a:extLst>
                  <a:ext uri="{FF2B5EF4-FFF2-40B4-BE49-F238E27FC236}">
                    <a16:creationId xmlns:a16="http://schemas.microsoft.com/office/drawing/2014/main" id="{012BF091-4A23-47BC-9BC8-2EF4FA70FA90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1" name="四角形: 上の 2 つの角を丸める 1400">
                <a:extLst>
                  <a:ext uri="{FF2B5EF4-FFF2-40B4-BE49-F238E27FC236}">
                    <a16:creationId xmlns:a16="http://schemas.microsoft.com/office/drawing/2014/main" id="{2D3BCFE1-AA85-42F1-AD13-EFAF85F2C54B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2" name="フリーフォーム: 図形 1401">
                <a:extLst>
                  <a:ext uri="{FF2B5EF4-FFF2-40B4-BE49-F238E27FC236}">
                    <a16:creationId xmlns:a16="http://schemas.microsoft.com/office/drawing/2014/main" id="{785CAB90-635D-4FD0-8A75-E7F2B0F49389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03" name="グループ化 1402">
                <a:extLst>
                  <a:ext uri="{FF2B5EF4-FFF2-40B4-BE49-F238E27FC236}">
                    <a16:creationId xmlns:a16="http://schemas.microsoft.com/office/drawing/2014/main" id="{CB0ECB49-9B9A-4491-99FE-6EC2B11F6649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1417" name="フリーフォーム: 図形 1416">
                  <a:extLst>
                    <a:ext uri="{FF2B5EF4-FFF2-40B4-BE49-F238E27FC236}">
                      <a16:creationId xmlns:a16="http://schemas.microsoft.com/office/drawing/2014/main" id="{418B87E2-C5EA-413E-B7FB-B1D5EE5C897B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8" name="フリーフォーム: 図形 1417">
                  <a:extLst>
                    <a:ext uri="{FF2B5EF4-FFF2-40B4-BE49-F238E27FC236}">
                      <a16:creationId xmlns:a16="http://schemas.microsoft.com/office/drawing/2014/main" id="{B9868B6C-348B-4450-8CC1-CBC3496F8B19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9" name="楕円 1418">
                  <a:extLst>
                    <a:ext uri="{FF2B5EF4-FFF2-40B4-BE49-F238E27FC236}">
                      <a16:creationId xmlns:a16="http://schemas.microsoft.com/office/drawing/2014/main" id="{6394981B-D105-48CA-9DC0-491596955BC9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0" name="四角形: 上の 2 つの角を丸める 1419">
                  <a:extLst>
                    <a:ext uri="{FF2B5EF4-FFF2-40B4-BE49-F238E27FC236}">
                      <a16:creationId xmlns:a16="http://schemas.microsoft.com/office/drawing/2014/main" id="{85E8FDD4-C395-4D75-A807-FEFE0205A170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04" name="フリーフォーム: 図形 1403">
                <a:extLst>
                  <a:ext uri="{FF2B5EF4-FFF2-40B4-BE49-F238E27FC236}">
                    <a16:creationId xmlns:a16="http://schemas.microsoft.com/office/drawing/2014/main" id="{647D3C42-C3F0-4AF5-8BE4-8A48027AB20A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5" name="フリーフォーム: 図形 1404">
                <a:extLst>
                  <a:ext uri="{FF2B5EF4-FFF2-40B4-BE49-F238E27FC236}">
                    <a16:creationId xmlns:a16="http://schemas.microsoft.com/office/drawing/2014/main" id="{24E90B72-5633-4B14-B76D-19D940D58090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6" name="フリーフォーム: 図形 1405">
                <a:extLst>
                  <a:ext uri="{FF2B5EF4-FFF2-40B4-BE49-F238E27FC236}">
                    <a16:creationId xmlns:a16="http://schemas.microsoft.com/office/drawing/2014/main" id="{08812591-5E07-4BCD-9F30-E5567662E0F1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7" name="フリーフォーム: 図形 1406">
                <a:extLst>
                  <a:ext uri="{FF2B5EF4-FFF2-40B4-BE49-F238E27FC236}">
                    <a16:creationId xmlns:a16="http://schemas.microsoft.com/office/drawing/2014/main" id="{D42144F0-07FA-45A2-BEDD-57389E911DDD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08" name="グループ化 1407">
                <a:extLst>
                  <a:ext uri="{FF2B5EF4-FFF2-40B4-BE49-F238E27FC236}">
                    <a16:creationId xmlns:a16="http://schemas.microsoft.com/office/drawing/2014/main" id="{2925F8B7-9D8C-4388-B16E-30C8F4D71E50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1409" name="四角形: 角を丸くする 1408">
                  <a:extLst>
                    <a:ext uri="{FF2B5EF4-FFF2-40B4-BE49-F238E27FC236}">
                      <a16:creationId xmlns:a16="http://schemas.microsoft.com/office/drawing/2014/main" id="{843F76EF-E0FB-424B-B7C5-7D9E43EDB578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0" name="四角形: 角を丸くする 345">
                  <a:extLst>
                    <a:ext uri="{FF2B5EF4-FFF2-40B4-BE49-F238E27FC236}">
                      <a16:creationId xmlns:a16="http://schemas.microsoft.com/office/drawing/2014/main" id="{C811BD34-8A41-4E93-ADC9-22D8AC474EC0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1" name="月 1410">
                  <a:extLst>
                    <a:ext uri="{FF2B5EF4-FFF2-40B4-BE49-F238E27FC236}">
                      <a16:creationId xmlns:a16="http://schemas.microsoft.com/office/drawing/2014/main" id="{EC3B986B-2196-4530-AAD3-E9406FE01791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2" name="フリーフォーム: 図形 1411">
                  <a:extLst>
                    <a:ext uri="{FF2B5EF4-FFF2-40B4-BE49-F238E27FC236}">
                      <a16:creationId xmlns:a16="http://schemas.microsoft.com/office/drawing/2014/main" id="{BF329B55-F0EA-47A7-A939-04720E2178F1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3" name="楕円 1412">
                  <a:extLst>
                    <a:ext uri="{FF2B5EF4-FFF2-40B4-BE49-F238E27FC236}">
                      <a16:creationId xmlns:a16="http://schemas.microsoft.com/office/drawing/2014/main" id="{E4CC083F-487D-4791-88FA-04F1869375AA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4" name="楕円 1413">
                  <a:extLst>
                    <a:ext uri="{FF2B5EF4-FFF2-40B4-BE49-F238E27FC236}">
                      <a16:creationId xmlns:a16="http://schemas.microsoft.com/office/drawing/2014/main" id="{7FC4A2A3-FBD9-45D2-B02D-2630737DA208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5" name="楕円 325">
                  <a:extLst>
                    <a:ext uri="{FF2B5EF4-FFF2-40B4-BE49-F238E27FC236}">
                      <a16:creationId xmlns:a16="http://schemas.microsoft.com/office/drawing/2014/main" id="{2174D5A9-599C-4A9E-824F-38846D34A876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6" name="楕円 325">
                  <a:extLst>
                    <a:ext uri="{FF2B5EF4-FFF2-40B4-BE49-F238E27FC236}">
                      <a16:creationId xmlns:a16="http://schemas.microsoft.com/office/drawing/2014/main" id="{6E04D09B-1C74-45D1-8E23-F6191DEF672F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11" name="グループ化 1210">
              <a:extLst>
                <a:ext uri="{FF2B5EF4-FFF2-40B4-BE49-F238E27FC236}">
                  <a16:creationId xmlns:a16="http://schemas.microsoft.com/office/drawing/2014/main" id="{6291CF5B-BDDC-4EE8-AC68-79D228169949}"/>
                </a:ext>
              </a:extLst>
            </p:cNvPr>
            <p:cNvGrpSpPr/>
            <p:nvPr/>
          </p:nvGrpSpPr>
          <p:grpSpPr>
            <a:xfrm>
              <a:off x="1730140" y="2515675"/>
              <a:ext cx="864116" cy="2075428"/>
              <a:chOff x="733425" y="1632310"/>
              <a:chExt cx="1491207" cy="3581573"/>
            </a:xfrm>
          </p:grpSpPr>
          <p:sp>
            <p:nvSpPr>
              <p:cNvPr id="1356" name="フリーフォーム: 図形 1355">
                <a:extLst>
                  <a:ext uri="{FF2B5EF4-FFF2-40B4-BE49-F238E27FC236}">
                    <a16:creationId xmlns:a16="http://schemas.microsoft.com/office/drawing/2014/main" id="{22830630-E12D-4D5A-BFB0-572BCF0BEC85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7" name="フリーフォーム: 図形 1356">
                <a:extLst>
                  <a:ext uri="{FF2B5EF4-FFF2-40B4-BE49-F238E27FC236}">
                    <a16:creationId xmlns:a16="http://schemas.microsoft.com/office/drawing/2014/main" id="{31E101EF-A336-4167-BB75-B0D172A08ACB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D6CAFB49-910D-4D9C-9BDD-50CB98798B62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59" name="グループ化 1358">
                <a:extLst>
                  <a:ext uri="{FF2B5EF4-FFF2-40B4-BE49-F238E27FC236}">
                    <a16:creationId xmlns:a16="http://schemas.microsoft.com/office/drawing/2014/main" id="{766C42EE-6687-433E-B69A-71FFA7863B07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88" name="台形 1387">
                  <a:extLst>
                    <a:ext uri="{FF2B5EF4-FFF2-40B4-BE49-F238E27FC236}">
                      <a16:creationId xmlns:a16="http://schemas.microsoft.com/office/drawing/2014/main" id="{ED0A91D4-047C-4A39-92F0-F51BAFF5FDCA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9" name="フリーフォーム: 図形 1388">
                  <a:extLst>
                    <a:ext uri="{FF2B5EF4-FFF2-40B4-BE49-F238E27FC236}">
                      <a16:creationId xmlns:a16="http://schemas.microsoft.com/office/drawing/2014/main" id="{EBD95F12-114B-4786-AE10-DEB4B4390EA8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0" name="四角形: 上の 2 つの角を丸める 1389">
                  <a:extLst>
                    <a:ext uri="{FF2B5EF4-FFF2-40B4-BE49-F238E27FC236}">
                      <a16:creationId xmlns:a16="http://schemas.microsoft.com/office/drawing/2014/main" id="{E26FCDCB-44F2-4F78-AF5D-ECF38ED1CA16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60" name="グループ化 1359">
                <a:extLst>
                  <a:ext uri="{FF2B5EF4-FFF2-40B4-BE49-F238E27FC236}">
                    <a16:creationId xmlns:a16="http://schemas.microsoft.com/office/drawing/2014/main" id="{209EDA73-598B-46EA-8531-FE1E16D0195E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86" name="台形 1385">
                  <a:extLst>
                    <a:ext uri="{FF2B5EF4-FFF2-40B4-BE49-F238E27FC236}">
                      <a16:creationId xmlns:a16="http://schemas.microsoft.com/office/drawing/2014/main" id="{E532D272-1E72-4778-A8A5-36A7437FF68F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7" name="フリーフォーム: 図形 1386">
                  <a:extLst>
                    <a:ext uri="{FF2B5EF4-FFF2-40B4-BE49-F238E27FC236}">
                      <a16:creationId xmlns:a16="http://schemas.microsoft.com/office/drawing/2014/main" id="{480B889D-073F-4E84-B873-C216CF1DF13E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61" name="フリーフォーム: 図形 1360">
                <a:extLst>
                  <a:ext uri="{FF2B5EF4-FFF2-40B4-BE49-F238E27FC236}">
                    <a16:creationId xmlns:a16="http://schemas.microsoft.com/office/drawing/2014/main" id="{7D7893D0-09F0-4AEF-AF88-BBA2824FD766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2" name="フリーフォーム: 図形 1361">
                <a:extLst>
                  <a:ext uri="{FF2B5EF4-FFF2-40B4-BE49-F238E27FC236}">
                    <a16:creationId xmlns:a16="http://schemas.microsoft.com/office/drawing/2014/main" id="{A7AC8E80-8FA9-4BCA-A9D4-046FF45FC376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3" name="台形 1362">
                <a:extLst>
                  <a:ext uri="{FF2B5EF4-FFF2-40B4-BE49-F238E27FC236}">
                    <a16:creationId xmlns:a16="http://schemas.microsoft.com/office/drawing/2014/main" id="{97A99A50-34E9-43A0-B5F5-C0466AB3AFE1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4" name="台形 308">
                <a:extLst>
                  <a:ext uri="{FF2B5EF4-FFF2-40B4-BE49-F238E27FC236}">
                    <a16:creationId xmlns:a16="http://schemas.microsoft.com/office/drawing/2014/main" id="{69CC48B6-D2F8-48BF-AB2A-443F2168B33B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5" name="四角形: 上の 2 つの角を丸める 1364">
                <a:extLst>
                  <a:ext uri="{FF2B5EF4-FFF2-40B4-BE49-F238E27FC236}">
                    <a16:creationId xmlns:a16="http://schemas.microsoft.com/office/drawing/2014/main" id="{D1EC30EF-4650-45FF-95ED-A90AF1AAEAFB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6" name="四角形: 上の 2 つの角を丸める 1365">
                <a:extLst>
                  <a:ext uri="{FF2B5EF4-FFF2-40B4-BE49-F238E27FC236}">
                    <a16:creationId xmlns:a16="http://schemas.microsoft.com/office/drawing/2014/main" id="{55F03734-9C63-4326-8DD5-D67200458A12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7" name="フリーフォーム: 図形 1366">
                <a:extLst>
                  <a:ext uri="{FF2B5EF4-FFF2-40B4-BE49-F238E27FC236}">
                    <a16:creationId xmlns:a16="http://schemas.microsoft.com/office/drawing/2014/main" id="{88CC4F00-B2CC-4607-AF43-AB97442B9618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68" name="グループ化 1367">
                <a:extLst>
                  <a:ext uri="{FF2B5EF4-FFF2-40B4-BE49-F238E27FC236}">
                    <a16:creationId xmlns:a16="http://schemas.microsoft.com/office/drawing/2014/main" id="{4CF0893B-7740-49AD-8A98-12E9CCE190B1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1382" name="フリーフォーム: 図形 1381">
                  <a:extLst>
                    <a:ext uri="{FF2B5EF4-FFF2-40B4-BE49-F238E27FC236}">
                      <a16:creationId xmlns:a16="http://schemas.microsoft.com/office/drawing/2014/main" id="{62BAC021-CE78-4E04-9B70-67CACC87A0DD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3" name="フリーフォーム: 図形 1382">
                  <a:extLst>
                    <a:ext uri="{FF2B5EF4-FFF2-40B4-BE49-F238E27FC236}">
                      <a16:creationId xmlns:a16="http://schemas.microsoft.com/office/drawing/2014/main" id="{591ED98E-47EA-4AE1-86AB-99BC78B06D36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4" name="楕円 1383">
                  <a:extLst>
                    <a:ext uri="{FF2B5EF4-FFF2-40B4-BE49-F238E27FC236}">
                      <a16:creationId xmlns:a16="http://schemas.microsoft.com/office/drawing/2014/main" id="{E2AC6FD9-9DA5-4360-A042-C189A1630FC7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5" name="四角形: 上の 2 つの角を丸める 1384">
                  <a:extLst>
                    <a:ext uri="{FF2B5EF4-FFF2-40B4-BE49-F238E27FC236}">
                      <a16:creationId xmlns:a16="http://schemas.microsoft.com/office/drawing/2014/main" id="{98CF6786-4D90-4FB3-B5D4-5494E3F3DE11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69" name="フリーフォーム: 図形 1368">
                <a:extLst>
                  <a:ext uri="{FF2B5EF4-FFF2-40B4-BE49-F238E27FC236}">
                    <a16:creationId xmlns:a16="http://schemas.microsoft.com/office/drawing/2014/main" id="{42A9B378-C425-46F6-9077-E7EFA0CBFDB6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16FE9B00-D2DD-4CEF-9F3F-9251CAC246CF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1" name="フリーフォーム: 図形 1370">
                <a:extLst>
                  <a:ext uri="{FF2B5EF4-FFF2-40B4-BE49-F238E27FC236}">
                    <a16:creationId xmlns:a16="http://schemas.microsoft.com/office/drawing/2014/main" id="{43818BFF-46AF-4377-8680-CB794C5683D1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2" name="フリーフォーム: 図形 1371">
                <a:extLst>
                  <a:ext uri="{FF2B5EF4-FFF2-40B4-BE49-F238E27FC236}">
                    <a16:creationId xmlns:a16="http://schemas.microsoft.com/office/drawing/2014/main" id="{EFB2791E-AA44-4467-AE51-82E35ED445DB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73" name="グループ化 1372">
                <a:extLst>
                  <a:ext uri="{FF2B5EF4-FFF2-40B4-BE49-F238E27FC236}">
                    <a16:creationId xmlns:a16="http://schemas.microsoft.com/office/drawing/2014/main" id="{13BA28A2-2EFB-47CB-9AF4-EF71953061D7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1374" name="四角形: 角を丸くする 1373">
                  <a:extLst>
                    <a:ext uri="{FF2B5EF4-FFF2-40B4-BE49-F238E27FC236}">
                      <a16:creationId xmlns:a16="http://schemas.microsoft.com/office/drawing/2014/main" id="{E509C18B-9602-4102-B2D6-201B5E54A710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5" name="四角形: 角を丸くする 345">
                  <a:extLst>
                    <a:ext uri="{FF2B5EF4-FFF2-40B4-BE49-F238E27FC236}">
                      <a16:creationId xmlns:a16="http://schemas.microsoft.com/office/drawing/2014/main" id="{D4484C61-79AA-4D0F-AB2C-59B4D9582BF1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6" name="月 1375">
                  <a:extLst>
                    <a:ext uri="{FF2B5EF4-FFF2-40B4-BE49-F238E27FC236}">
                      <a16:creationId xmlns:a16="http://schemas.microsoft.com/office/drawing/2014/main" id="{3DF74573-22FE-41B6-9981-AEC3AF4C0CE6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7" name="フリーフォーム: 図形 1376">
                  <a:extLst>
                    <a:ext uri="{FF2B5EF4-FFF2-40B4-BE49-F238E27FC236}">
                      <a16:creationId xmlns:a16="http://schemas.microsoft.com/office/drawing/2014/main" id="{2A240C2E-7B02-4CB8-8889-020B700763D1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8" name="楕円 1377">
                  <a:extLst>
                    <a:ext uri="{FF2B5EF4-FFF2-40B4-BE49-F238E27FC236}">
                      <a16:creationId xmlns:a16="http://schemas.microsoft.com/office/drawing/2014/main" id="{8F770110-23E9-4832-8F39-4EA6B57823E2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9" name="楕円 1378">
                  <a:extLst>
                    <a:ext uri="{FF2B5EF4-FFF2-40B4-BE49-F238E27FC236}">
                      <a16:creationId xmlns:a16="http://schemas.microsoft.com/office/drawing/2014/main" id="{28EE0671-B3D1-4FDA-BF90-370293C71BE5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0" name="楕円 325">
                  <a:extLst>
                    <a:ext uri="{FF2B5EF4-FFF2-40B4-BE49-F238E27FC236}">
                      <a16:creationId xmlns:a16="http://schemas.microsoft.com/office/drawing/2014/main" id="{903DD1E1-8B88-4297-840F-2EBCD390FD1C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1" name="楕円 325">
                  <a:extLst>
                    <a:ext uri="{FF2B5EF4-FFF2-40B4-BE49-F238E27FC236}">
                      <a16:creationId xmlns:a16="http://schemas.microsoft.com/office/drawing/2014/main" id="{27AA3E33-2CED-4125-B059-893EC7CC0020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12" name="グループ化 1211">
              <a:extLst>
                <a:ext uri="{FF2B5EF4-FFF2-40B4-BE49-F238E27FC236}">
                  <a16:creationId xmlns:a16="http://schemas.microsoft.com/office/drawing/2014/main" id="{95098E33-B706-4077-9B2E-224C8555B8E2}"/>
                </a:ext>
              </a:extLst>
            </p:cNvPr>
            <p:cNvGrpSpPr/>
            <p:nvPr/>
          </p:nvGrpSpPr>
          <p:grpSpPr>
            <a:xfrm>
              <a:off x="761450" y="3007770"/>
              <a:ext cx="864116" cy="2075428"/>
              <a:chOff x="733425" y="1632310"/>
              <a:chExt cx="1491207" cy="3581573"/>
            </a:xfrm>
          </p:grpSpPr>
          <p:sp>
            <p:nvSpPr>
              <p:cNvPr id="1321" name="フリーフォーム: 図形 1320">
                <a:extLst>
                  <a:ext uri="{FF2B5EF4-FFF2-40B4-BE49-F238E27FC236}">
                    <a16:creationId xmlns:a16="http://schemas.microsoft.com/office/drawing/2014/main" id="{848F9CA6-71B6-4046-8196-E8D51773FE53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37EA02B7-5457-4256-B134-204C112CDB3F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3" name="フリーフォーム: 図形 1322">
                <a:extLst>
                  <a:ext uri="{FF2B5EF4-FFF2-40B4-BE49-F238E27FC236}">
                    <a16:creationId xmlns:a16="http://schemas.microsoft.com/office/drawing/2014/main" id="{366BB73D-15DC-4C5D-8714-D61F04450B4A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24" name="グループ化 1323">
                <a:extLst>
                  <a:ext uri="{FF2B5EF4-FFF2-40B4-BE49-F238E27FC236}">
                    <a16:creationId xmlns:a16="http://schemas.microsoft.com/office/drawing/2014/main" id="{59F97C0B-019A-4AF0-86D8-BCF10B083E10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53" name="台形 1352">
                  <a:extLst>
                    <a:ext uri="{FF2B5EF4-FFF2-40B4-BE49-F238E27FC236}">
                      <a16:creationId xmlns:a16="http://schemas.microsoft.com/office/drawing/2014/main" id="{77C44F67-ED39-4E6C-A76D-67720DAC94C1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4" name="フリーフォーム: 図形 1353">
                  <a:extLst>
                    <a:ext uri="{FF2B5EF4-FFF2-40B4-BE49-F238E27FC236}">
                      <a16:creationId xmlns:a16="http://schemas.microsoft.com/office/drawing/2014/main" id="{5B5E070B-AEE6-421F-96CD-9F288D1418A3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5" name="四角形: 上の 2 つの角を丸める 1354">
                  <a:extLst>
                    <a:ext uri="{FF2B5EF4-FFF2-40B4-BE49-F238E27FC236}">
                      <a16:creationId xmlns:a16="http://schemas.microsoft.com/office/drawing/2014/main" id="{A70B6D7C-7D53-4544-9585-EED48A1BBABE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04173E1D-8106-4948-B74D-31A6D2E4B53F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51" name="台形 1350">
                  <a:extLst>
                    <a:ext uri="{FF2B5EF4-FFF2-40B4-BE49-F238E27FC236}">
                      <a16:creationId xmlns:a16="http://schemas.microsoft.com/office/drawing/2014/main" id="{7B0A7E58-A5FD-4CEA-9240-6934D4B0E81A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2" name="フリーフォーム: 図形 1351">
                  <a:extLst>
                    <a:ext uri="{FF2B5EF4-FFF2-40B4-BE49-F238E27FC236}">
                      <a16:creationId xmlns:a16="http://schemas.microsoft.com/office/drawing/2014/main" id="{49DFBE8F-57E9-4AA5-AC75-CB95A5713D30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26" name="フリーフォーム: 図形 1325">
                <a:extLst>
                  <a:ext uri="{FF2B5EF4-FFF2-40B4-BE49-F238E27FC236}">
                    <a16:creationId xmlns:a16="http://schemas.microsoft.com/office/drawing/2014/main" id="{D2BD5EB4-D602-48BD-AF34-8D828B16A17E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7" name="フリーフォーム: 図形 1326">
                <a:extLst>
                  <a:ext uri="{FF2B5EF4-FFF2-40B4-BE49-F238E27FC236}">
                    <a16:creationId xmlns:a16="http://schemas.microsoft.com/office/drawing/2014/main" id="{A06C6945-1394-4441-A00C-AE5AC1CB1117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8" name="台形 1327">
                <a:extLst>
                  <a:ext uri="{FF2B5EF4-FFF2-40B4-BE49-F238E27FC236}">
                    <a16:creationId xmlns:a16="http://schemas.microsoft.com/office/drawing/2014/main" id="{421F6D43-7579-47D0-B0DE-6E73C724A6B1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9" name="台形 308">
                <a:extLst>
                  <a:ext uri="{FF2B5EF4-FFF2-40B4-BE49-F238E27FC236}">
                    <a16:creationId xmlns:a16="http://schemas.microsoft.com/office/drawing/2014/main" id="{02204260-8F40-4E5F-A268-52E0A1B75EDA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0" name="四角形: 上の 2 つの角を丸める 1329">
                <a:extLst>
                  <a:ext uri="{FF2B5EF4-FFF2-40B4-BE49-F238E27FC236}">
                    <a16:creationId xmlns:a16="http://schemas.microsoft.com/office/drawing/2014/main" id="{8E313D9B-338A-4C30-B1C7-34D6088406DA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1" name="四角形: 上の 2 つの角を丸める 1330">
                <a:extLst>
                  <a:ext uri="{FF2B5EF4-FFF2-40B4-BE49-F238E27FC236}">
                    <a16:creationId xmlns:a16="http://schemas.microsoft.com/office/drawing/2014/main" id="{0261EBA9-1716-458C-B24A-964F082581A9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2" name="フリーフォーム: 図形 1331">
                <a:extLst>
                  <a:ext uri="{FF2B5EF4-FFF2-40B4-BE49-F238E27FC236}">
                    <a16:creationId xmlns:a16="http://schemas.microsoft.com/office/drawing/2014/main" id="{53BE85DF-2DEE-40B5-8930-375A3081EB05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33" name="グループ化 1332">
                <a:extLst>
                  <a:ext uri="{FF2B5EF4-FFF2-40B4-BE49-F238E27FC236}">
                    <a16:creationId xmlns:a16="http://schemas.microsoft.com/office/drawing/2014/main" id="{875C4BC5-1EB2-4174-8043-A6F390DEE738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1347" name="フリーフォーム: 図形 1346">
                  <a:extLst>
                    <a:ext uri="{FF2B5EF4-FFF2-40B4-BE49-F238E27FC236}">
                      <a16:creationId xmlns:a16="http://schemas.microsoft.com/office/drawing/2014/main" id="{977BD267-7E73-4A84-BFBF-F5503565C29D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8" name="フリーフォーム: 図形 1347">
                  <a:extLst>
                    <a:ext uri="{FF2B5EF4-FFF2-40B4-BE49-F238E27FC236}">
                      <a16:creationId xmlns:a16="http://schemas.microsoft.com/office/drawing/2014/main" id="{B88D9083-B185-49A5-A56E-6EEB180DFBA9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9" name="楕円 1348">
                  <a:extLst>
                    <a:ext uri="{FF2B5EF4-FFF2-40B4-BE49-F238E27FC236}">
                      <a16:creationId xmlns:a16="http://schemas.microsoft.com/office/drawing/2014/main" id="{4CAD83A5-ADA5-4905-AA33-CE3EAAB0DD76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0" name="四角形: 上の 2 つの角を丸める 1349">
                  <a:extLst>
                    <a:ext uri="{FF2B5EF4-FFF2-40B4-BE49-F238E27FC236}">
                      <a16:creationId xmlns:a16="http://schemas.microsoft.com/office/drawing/2014/main" id="{C6AEEBDE-E563-40EA-92A2-FE56BA419C88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34" name="フリーフォーム: 図形 1333">
                <a:extLst>
                  <a:ext uri="{FF2B5EF4-FFF2-40B4-BE49-F238E27FC236}">
                    <a16:creationId xmlns:a16="http://schemas.microsoft.com/office/drawing/2014/main" id="{4F0AD9B4-F82E-41CA-9060-74782FF75E4A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9B7D7DE2-94D4-4746-B38A-6A53B7113E2C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E1113537-8993-492F-A49E-EA2DF3D91A40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8518E4D7-F9FC-404B-9179-FC25D1D0BD31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38" name="グループ化 1337">
                <a:extLst>
                  <a:ext uri="{FF2B5EF4-FFF2-40B4-BE49-F238E27FC236}">
                    <a16:creationId xmlns:a16="http://schemas.microsoft.com/office/drawing/2014/main" id="{D97F5D4B-7B7F-48D2-9644-33DCF3286E2D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1339" name="四角形: 角を丸くする 1338">
                  <a:extLst>
                    <a:ext uri="{FF2B5EF4-FFF2-40B4-BE49-F238E27FC236}">
                      <a16:creationId xmlns:a16="http://schemas.microsoft.com/office/drawing/2014/main" id="{848E8A3D-F5A2-4F74-ADBF-959B88911D56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0" name="四角形: 角を丸くする 345">
                  <a:extLst>
                    <a:ext uri="{FF2B5EF4-FFF2-40B4-BE49-F238E27FC236}">
                      <a16:creationId xmlns:a16="http://schemas.microsoft.com/office/drawing/2014/main" id="{5052C409-6CA0-406F-BD84-EEC07B8A2F56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1" name="月 1340">
                  <a:extLst>
                    <a:ext uri="{FF2B5EF4-FFF2-40B4-BE49-F238E27FC236}">
                      <a16:creationId xmlns:a16="http://schemas.microsoft.com/office/drawing/2014/main" id="{0FF65029-8675-4A1F-BDB9-883A7A0C39D3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F3BD8EE4-0C00-4659-B682-A9C5394673F4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3" name="楕円 1342">
                  <a:extLst>
                    <a:ext uri="{FF2B5EF4-FFF2-40B4-BE49-F238E27FC236}">
                      <a16:creationId xmlns:a16="http://schemas.microsoft.com/office/drawing/2014/main" id="{D2889AE5-62C7-4379-B82F-7CA39DFDA9AD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4" name="楕円 1343">
                  <a:extLst>
                    <a:ext uri="{FF2B5EF4-FFF2-40B4-BE49-F238E27FC236}">
                      <a16:creationId xmlns:a16="http://schemas.microsoft.com/office/drawing/2014/main" id="{5C7613A3-8A81-4C46-956B-CB44BE1AB528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5" name="楕円 325">
                  <a:extLst>
                    <a:ext uri="{FF2B5EF4-FFF2-40B4-BE49-F238E27FC236}">
                      <a16:creationId xmlns:a16="http://schemas.microsoft.com/office/drawing/2014/main" id="{A5BD7B27-2B39-46E8-BC4B-E5E8591F693F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46" name="楕円 325">
                  <a:extLst>
                    <a:ext uri="{FF2B5EF4-FFF2-40B4-BE49-F238E27FC236}">
                      <a16:creationId xmlns:a16="http://schemas.microsoft.com/office/drawing/2014/main" id="{CA5184F4-FDB2-48E2-B896-44E6D6DEE689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13" name="グループ化 1212">
              <a:extLst>
                <a:ext uri="{FF2B5EF4-FFF2-40B4-BE49-F238E27FC236}">
                  <a16:creationId xmlns:a16="http://schemas.microsoft.com/office/drawing/2014/main" id="{062FD175-2ABB-4663-8600-103E8E910167}"/>
                </a:ext>
              </a:extLst>
            </p:cNvPr>
            <p:cNvGrpSpPr/>
            <p:nvPr/>
          </p:nvGrpSpPr>
          <p:grpSpPr>
            <a:xfrm>
              <a:off x="3611225" y="2891229"/>
              <a:ext cx="864116" cy="2075428"/>
              <a:chOff x="733425" y="1632310"/>
              <a:chExt cx="1491207" cy="3581573"/>
            </a:xfrm>
          </p:grpSpPr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B6510487-E4B4-4F92-A63A-F85293F3BA58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7" name="フリーフォーム: 図形 1286">
                <a:extLst>
                  <a:ext uri="{FF2B5EF4-FFF2-40B4-BE49-F238E27FC236}">
                    <a16:creationId xmlns:a16="http://schemas.microsoft.com/office/drawing/2014/main" id="{E12C06EE-A818-4F13-BFBB-EF31A8E0E985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8" name="フリーフォーム: 図形 1287">
                <a:extLst>
                  <a:ext uri="{FF2B5EF4-FFF2-40B4-BE49-F238E27FC236}">
                    <a16:creationId xmlns:a16="http://schemas.microsoft.com/office/drawing/2014/main" id="{D3967613-307B-44BB-80C2-FBDBDB7AE068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89" name="グループ化 1288">
                <a:extLst>
                  <a:ext uri="{FF2B5EF4-FFF2-40B4-BE49-F238E27FC236}">
                    <a16:creationId xmlns:a16="http://schemas.microsoft.com/office/drawing/2014/main" id="{DD9DE7CD-F120-428B-A542-8F96EBC81E62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18" name="台形 1317">
                  <a:extLst>
                    <a:ext uri="{FF2B5EF4-FFF2-40B4-BE49-F238E27FC236}">
                      <a16:creationId xmlns:a16="http://schemas.microsoft.com/office/drawing/2014/main" id="{0A075C3C-588F-4557-87E4-3A67BFF71CC3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49F15149-EAD8-4B61-868F-006474C4B9AC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20" name="四角形: 上の 2 つの角を丸める 1319">
                  <a:extLst>
                    <a:ext uri="{FF2B5EF4-FFF2-40B4-BE49-F238E27FC236}">
                      <a16:creationId xmlns:a16="http://schemas.microsoft.com/office/drawing/2014/main" id="{DA2DC89D-5341-4719-8880-176AB86FBAB8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90" name="グループ化 1289">
                <a:extLst>
                  <a:ext uri="{FF2B5EF4-FFF2-40B4-BE49-F238E27FC236}">
                    <a16:creationId xmlns:a16="http://schemas.microsoft.com/office/drawing/2014/main" id="{ECDA5F9C-31DA-4CD3-84B3-5833FEE894C0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316" name="台形 1315">
                  <a:extLst>
                    <a:ext uri="{FF2B5EF4-FFF2-40B4-BE49-F238E27FC236}">
                      <a16:creationId xmlns:a16="http://schemas.microsoft.com/office/drawing/2014/main" id="{D5765FC6-B077-4BD8-90F7-C8A8EB92E703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D486A9FD-8934-4231-89B1-1AD69C5DE474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91" name="フリーフォーム: 図形 1290">
                <a:extLst>
                  <a:ext uri="{FF2B5EF4-FFF2-40B4-BE49-F238E27FC236}">
                    <a16:creationId xmlns:a16="http://schemas.microsoft.com/office/drawing/2014/main" id="{9898CD90-6C18-4CCE-A55C-2E55A342D452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2" name="フリーフォーム: 図形 1291">
                <a:extLst>
                  <a:ext uri="{FF2B5EF4-FFF2-40B4-BE49-F238E27FC236}">
                    <a16:creationId xmlns:a16="http://schemas.microsoft.com/office/drawing/2014/main" id="{DA89C6DE-E6EA-4D7F-B3E2-329982E2EE29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3" name="台形 1292">
                <a:extLst>
                  <a:ext uri="{FF2B5EF4-FFF2-40B4-BE49-F238E27FC236}">
                    <a16:creationId xmlns:a16="http://schemas.microsoft.com/office/drawing/2014/main" id="{545EC250-6F8C-4A69-A615-4E6501EF4E6D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4" name="台形 308">
                <a:extLst>
                  <a:ext uri="{FF2B5EF4-FFF2-40B4-BE49-F238E27FC236}">
                    <a16:creationId xmlns:a16="http://schemas.microsoft.com/office/drawing/2014/main" id="{493746A9-C4A0-4012-92E1-4D7CBD4956F1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5" name="四角形: 上の 2 つの角を丸める 1294">
                <a:extLst>
                  <a:ext uri="{FF2B5EF4-FFF2-40B4-BE49-F238E27FC236}">
                    <a16:creationId xmlns:a16="http://schemas.microsoft.com/office/drawing/2014/main" id="{2F749A91-2AD1-4EBB-986F-A5036A405BCA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6" name="四角形: 上の 2 つの角を丸める 1295">
                <a:extLst>
                  <a:ext uri="{FF2B5EF4-FFF2-40B4-BE49-F238E27FC236}">
                    <a16:creationId xmlns:a16="http://schemas.microsoft.com/office/drawing/2014/main" id="{53FD2A8F-E1B3-49DA-9E66-ACE1D8F7CFFC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7" name="フリーフォーム: 図形 1296">
                <a:extLst>
                  <a:ext uri="{FF2B5EF4-FFF2-40B4-BE49-F238E27FC236}">
                    <a16:creationId xmlns:a16="http://schemas.microsoft.com/office/drawing/2014/main" id="{3080A188-E72A-4DF8-A9CE-49145897A536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98" name="グループ化 1297">
                <a:extLst>
                  <a:ext uri="{FF2B5EF4-FFF2-40B4-BE49-F238E27FC236}">
                    <a16:creationId xmlns:a16="http://schemas.microsoft.com/office/drawing/2014/main" id="{D78A0703-EC6E-47D9-B1E0-532FA899A8B5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C84B133B-382F-4727-96A7-EBDBDA202D07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827EEF96-365F-493F-B969-6AB89C172FD0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4" name="楕円 1313">
                  <a:extLst>
                    <a:ext uri="{FF2B5EF4-FFF2-40B4-BE49-F238E27FC236}">
                      <a16:creationId xmlns:a16="http://schemas.microsoft.com/office/drawing/2014/main" id="{9D8B33D2-F9DF-4667-B755-8B3BEBFDDCD7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5" name="四角形: 上の 2 つの角を丸める 1314">
                  <a:extLst>
                    <a:ext uri="{FF2B5EF4-FFF2-40B4-BE49-F238E27FC236}">
                      <a16:creationId xmlns:a16="http://schemas.microsoft.com/office/drawing/2014/main" id="{A18A73D2-2ED4-42C1-BAB0-E7A202D351BC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99" name="フリーフォーム: 図形 1298">
                <a:extLst>
                  <a:ext uri="{FF2B5EF4-FFF2-40B4-BE49-F238E27FC236}">
                    <a16:creationId xmlns:a16="http://schemas.microsoft.com/office/drawing/2014/main" id="{4C22F23F-D88A-48D7-859A-2C119AEE776E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0" name="フリーフォーム: 図形 1299">
                <a:extLst>
                  <a:ext uri="{FF2B5EF4-FFF2-40B4-BE49-F238E27FC236}">
                    <a16:creationId xmlns:a16="http://schemas.microsoft.com/office/drawing/2014/main" id="{3E220E55-B2B4-4677-8367-C5A33AA0E91E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1" name="フリーフォーム: 図形 1300">
                <a:extLst>
                  <a:ext uri="{FF2B5EF4-FFF2-40B4-BE49-F238E27FC236}">
                    <a16:creationId xmlns:a16="http://schemas.microsoft.com/office/drawing/2014/main" id="{0CE7B2E7-06DE-43BE-A711-FAA451D214CA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2" name="フリーフォーム: 図形 1301">
                <a:extLst>
                  <a:ext uri="{FF2B5EF4-FFF2-40B4-BE49-F238E27FC236}">
                    <a16:creationId xmlns:a16="http://schemas.microsoft.com/office/drawing/2014/main" id="{2C6D7F8F-264C-440D-BC2F-E8E17C7A573A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03" name="グループ化 1302">
                <a:extLst>
                  <a:ext uri="{FF2B5EF4-FFF2-40B4-BE49-F238E27FC236}">
                    <a16:creationId xmlns:a16="http://schemas.microsoft.com/office/drawing/2014/main" id="{AE8CA974-E0C3-46BA-AE39-AABEAFD1EE58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1304" name="四角形: 角を丸くする 1303">
                  <a:extLst>
                    <a:ext uri="{FF2B5EF4-FFF2-40B4-BE49-F238E27FC236}">
                      <a16:creationId xmlns:a16="http://schemas.microsoft.com/office/drawing/2014/main" id="{F5D1A939-743D-467D-BE49-1771BD3A1B62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5" name="四角形: 角を丸くする 345">
                  <a:extLst>
                    <a:ext uri="{FF2B5EF4-FFF2-40B4-BE49-F238E27FC236}">
                      <a16:creationId xmlns:a16="http://schemas.microsoft.com/office/drawing/2014/main" id="{BDABB52F-E061-4B9A-BF3F-762F7666E64A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6" name="月 1305">
                  <a:extLst>
                    <a:ext uri="{FF2B5EF4-FFF2-40B4-BE49-F238E27FC236}">
                      <a16:creationId xmlns:a16="http://schemas.microsoft.com/office/drawing/2014/main" id="{9C6267BE-0551-41E3-97BC-5D43A3871D53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15DD8C27-A9EB-4F25-B730-E44DFFF127E6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8" name="楕円 1307">
                  <a:extLst>
                    <a:ext uri="{FF2B5EF4-FFF2-40B4-BE49-F238E27FC236}">
                      <a16:creationId xmlns:a16="http://schemas.microsoft.com/office/drawing/2014/main" id="{16343FB6-F895-4976-BCD6-F095701EA9EE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9" name="楕円 1308">
                  <a:extLst>
                    <a:ext uri="{FF2B5EF4-FFF2-40B4-BE49-F238E27FC236}">
                      <a16:creationId xmlns:a16="http://schemas.microsoft.com/office/drawing/2014/main" id="{43DE0EF7-15DA-4474-A16C-1EBA797FEE96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0" name="楕円 325">
                  <a:extLst>
                    <a:ext uri="{FF2B5EF4-FFF2-40B4-BE49-F238E27FC236}">
                      <a16:creationId xmlns:a16="http://schemas.microsoft.com/office/drawing/2014/main" id="{DC3ECA00-0AD3-434C-9F02-C9F9B0CA8026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1" name="楕円 325">
                  <a:extLst>
                    <a:ext uri="{FF2B5EF4-FFF2-40B4-BE49-F238E27FC236}">
                      <a16:creationId xmlns:a16="http://schemas.microsoft.com/office/drawing/2014/main" id="{B1BA4195-7DC9-4BFE-94F8-EB769A2CC978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14" name="グループ化 1213">
              <a:extLst>
                <a:ext uri="{FF2B5EF4-FFF2-40B4-BE49-F238E27FC236}">
                  <a16:creationId xmlns:a16="http://schemas.microsoft.com/office/drawing/2014/main" id="{CB976A97-0319-49AD-B8F7-BC8F0633A7DF}"/>
                </a:ext>
              </a:extLst>
            </p:cNvPr>
            <p:cNvGrpSpPr/>
            <p:nvPr/>
          </p:nvGrpSpPr>
          <p:grpSpPr>
            <a:xfrm>
              <a:off x="2773936" y="3231667"/>
              <a:ext cx="864116" cy="2075428"/>
              <a:chOff x="733425" y="1632310"/>
              <a:chExt cx="1491207" cy="3581573"/>
            </a:xfrm>
          </p:grpSpPr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EB94E5A8-11A0-49C5-A51E-FD10CBEF2A62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2" name="フリーフォーム: 図形 1251">
                <a:extLst>
                  <a:ext uri="{FF2B5EF4-FFF2-40B4-BE49-F238E27FC236}">
                    <a16:creationId xmlns:a16="http://schemas.microsoft.com/office/drawing/2014/main" id="{9FE9E328-0CA2-4035-916E-68C4068DF271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3" name="フリーフォーム: 図形 1252">
                <a:extLst>
                  <a:ext uri="{FF2B5EF4-FFF2-40B4-BE49-F238E27FC236}">
                    <a16:creationId xmlns:a16="http://schemas.microsoft.com/office/drawing/2014/main" id="{E253858B-C4EF-4F43-B835-6DF6A54F9054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54" name="グループ化 1253">
                <a:extLst>
                  <a:ext uri="{FF2B5EF4-FFF2-40B4-BE49-F238E27FC236}">
                    <a16:creationId xmlns:a16="http://schemas.microsoft.com/office/drawing/2014/main" id="{6DE56028-D237-4A00-8C43-18691D3EC676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83" name="台形 1282">
                  <a:extLst>
                    <a:ext uri="{FF2B5EF4-FFF2-40B4-BE49-F238E27FC236}">
                      <a16:creationId xmlns:a16="http://schemas.microsoft.com/office/drawing/2014/main" id="{9E9504A8-409A-48A0-8DAB-858ADD1D2B4D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4" name="フリーフォーム: 図形 1283">
                  <a:extLst>
                    <a:ext uri="{FF2B5EF4-FFF2-40B4-BE49-F238E27FC236}">
                      <a16:creationId xmlns:a16="http://schemas.microsoft.com/office/drawing/2014/main" id="{ADF46F44-8CEF-4BB2-9297-4C95596098E0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5" name="四角形: 上の 2 つの角を丸める 1284">
                  <a:extLst>
                    <a:ext uri="{FF2B5EF4-FFF2-40B4-BE49-F238E27FC236}">
                      <a16:creationId xmlns:a16="http://schemas.microsoft.com/office/drawing/2014/main" id="{294AC889-C671-45FF-8811-F900E5BACC16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55" name="グループ化 1254">
                <a:extLst>
                  <a:ext uri="{FF2B5EF4-FFF2-40B4-BE49-F238E27FC236}">
                    <a16:creationId xmlns:a16="http://schemas.microsoft.com/office/drawing/2014/main" id="{60EC4D0E-AE5C-4349-9543-F5D72E3D6F24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81" name="台形 1280">
                  <a:extLst>
                    <a:ext uri="{FF2B5EF4-FFF2-40B4-BE49-F238E27FC236}">
                      <a16:creationId xmlns:a16="http://schemas.microsoft.com/office/drawing/2014/main" id="{1479AD8F-A576-4112-835C-851F6F718435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D027C905-57F9-4A8C-9BDC-DE7754E0B57E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67EB5304-E714-4E24-A80B-E07CC1DC3853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67BC36D4-AEF4-45B5-AA5A-3808A4B02341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8" name="台形 1257">
                <a:extLst>
                  <a:ext uri="{FF2B5EF4-FFF2-40B4-BE49-F238E27FC236}">
                    <a16:creationId xmlns:a16="http://schemas.microsoft.com/office/drawing/2014/main" id="{61739C30-76EF-4C64-941C-1612528FDCD0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9" name="台形 308">
                <a:extLst>
                  <a:ext uri="{FF2B5EF4-FFF2-40B4-BE49-F238E27FC236}">
                    <a16:creationId xmlns:a16="http://schemas.microsoft.com/office/drawing/2014/main" id="{776834B3-96D6-4DAF-9AB9-F9BFD5DF199A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0" name="四角形: 上の 2 つの角を丸める 1259">
                <a:extLst>
                  <a:ext uri="{FF2B5EF4-FFF2-40B4-BE49-F238E27FC236}">
                    <a16:creationId xmlns:a16="http://schemas.microsoft.com/office/drawing/2014/main" id="{90758034-7148-4C78-A122-E45AA8898045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1" name="四角形: 上の 2 つの角を丸める 1260">
                <a:extLst>
                  <a:ext uri="{FF2B5EF4-FFF2-40B4-BE49-F238E27FC236}">
                    <a16:creationId xmlns:a16="http://schemas.microsoft.com/office/drawing/2014/main" id="{378D5602-019B-40C1-AC46-A81F728DA38B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FD863E02-5347-45F1-92AB-B0B266086CB0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63" name="グループ化 1262">
                <a:extLst>
                  <a:ext uri="{FF2B5EF4-FFF2-40B4-BE49-F238E27FC236}">
                    <a16:creationId xmlns:a16="http://schemas.microsoft.com/office/drawing/2014/main" id="{336719E4-4E61-400B-8842-99F17AF182D4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F28526B0-54CA-46D7-AB32-D102252F57B6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32D398C5-3BC0-4C4C-8E6D-D42EBA46A111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9" name="楕円 1278">
                  <a:extLst>
                    <a:ext uri="{FF2B5EF4-FFF2-40B4-BE49-F238E27FC236}">
                      <a16:creationId xmlns:a16="http://schemas.microsoft.com/office/drawing/2014/main" id="{D1D9FFF2-492B-46B3-A4AB-3967FA7E1AA9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0" name="四角形: 上の 2 つの角を丸める 1279">
                  <a:extLst>
                    <a:ext uri="{FF2B5EF4-FFF2-40B4-BE49-F238E27FC236}">
                      <a16:creationId xmlns:a16="http://schemas.microsoft.com/office/drawing/2014/main" id="{319AA591-AD0D-42CB-A7FD-F9459713EC7D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E6E059F3-5CC1-44B7-B53A-D4310007663B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6DAF5B72-6ED3-4001-AD8C-A68BE0CD57A2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6" name="フリーフォーム: 図形 1265">
                <a:extLst>
                  <a:ext uri="{FF2B5EF4-FFF2-40B4-BE49-F238E27FC236}">
                    <a16:creationId xmlns:a16="http://schemas.microsoft.com/office/drawing/2014/main" id="{57741359-F54F-4EA5-ACC2-F614E8F26A3F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7" name="フリーフォーム: 図形 1266">
                <a:extLst>
                  <a:ext uri="{FF2B5EF4-FFF2-40B4-BE49-F238E27FC236}">
                    <a16:creationId xmlns:a16="http://schemas.microsoft.com/office/drawing/2014/main" id="{1A5385B9-4326-4E32-84F8-0D52E375CC5D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68" name="グループ化 1267">
                <a:extLst>
                  <a:ext uri="{FF2B5EF4-FFF2-40B4-BE49-F238E27FC236}">
                    <a16:creationId xmlns:a16="http://schemas.microsoft.com/office/drawing/2014/main" id="{2E227EDA-7D00-4578-9668-EC609B8CC047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1269" name="四角形: 角を丸くする 1268">
                  <a:extLst>
                    <a:ext uri="{FF2B5EF4-FFF2-40B4-BE49-F238E27FC236}">
                      <a16:creationId xmlns:a16="http://schemas.microsoft.com/office/drawing/2014/main" id="{7A396B0B-2793-426F-93E7-F68FD843EF45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0" name="四角形: 角を丸くする 345">
                  <a:extLst>
                    <a:ext uri="{FF2B5EF4-FFF2-40B4-BE49-F238E27FC236}">
                      <a16:creationId xmlns:a16="http://schemas.microsoft.com/office/drawing/2014/main" id="{8F5140C3-28D6-4C64-8A94-03EBD3E885E6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1" name="月 1270">
                  <a:extLst>
                    <a:ext uri="{FF2B5EF4-FFF2-40B4-BE49-F238E27FC236}">
                      <a16:creationId xmlns:a16="http://schemas.microsoft.com/office/drawing/2014/main" id="{7FCED514-8E4E-4FFA-A3F6-C780F5AAD9AF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8A4F1F88-FCE5-4E3D-8480-838265325C4C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3" name="楕円 1272">
                  <a:extLst>
                    <a:ext uri="{FF2B5EF4-FFF2-40B4-BE49-F238E27FC236}">
                      <a16:creationId xmlns:a16="http://schemas.microsoft.com/office/drawing/2014/main" id="{EFFAC070-7580-4B74-A560-79414E212760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4" name="楕円 1273">
                  <a:extLst>
                    <a:ext uri="{FF2B5EF4-FFF2-40B4-BE49-F238E27FC236}">
                      <a16:creationId xmlns:a16="http://schemas.microsoft.com/office/drawing/2014/main" id="{2A2E4574-E537-4F30-AE8B-ED8B622EEE76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5" name="楕円 325">
                  <a:extLst>
                    <a:ext uri="{FF2B5EF4-FFF2-40B4-BE49-F238E27FC236}">
                      <a16:creationId xmlns:a16="http://schemas.microsoft.com/office/drawing/2014/main" id="{FD050A26-1686-4C67-82DB-956AD5C58AD1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6" name="楕円 325">
                  <a:extLst>
                    <a:ext uri="{FF2B5EF4-FFF2-40B4-BE49-F238E27FC236}">
                      <a16:creationId xmlns:a16="http://schemas.microsoft.com/office/drawing/2014/main" id="{E03BC3A6-C303-42DF-9B9A-569BCB321DC6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215" name="グループ化 1214">
              <a:extLst>
                <a:ext uri="{FF2B5EF4-FFF2-40B4-BE49-F238E27FC236}">
                  <a16:creationId xmlns:a16="http://schemas.microsoft.com/office/drawing/2014/main" id="{EA9C3182-EAC8-4956-9712-F8CA774B0D2E}"/>
                </a:ext>
              </a:extLst>
            </p:cNvPr>
            <p:cNvGrpSpPr/>
            <p:nvPr/>
          </p:nvGrpSpPr>
          <p:grpSpPr>
            <a:xfrm>
              <a:off x="1805246" y="3723762"/>
              <a:ext cx="864116" cy="2075428"/>
              <a:chOff x="733425" y="1632310"/>
              <a:chExt cx="1491207" cy="3581573"/>
            </a:xfrm>
          </p:grpSpPr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5188AD48-107C-4CE7-854F-52B1EBA564A8}"/>
                  </a:ext>
                </a:extLst>
              </p:cNvPr>
              <p:cNvSpPr/>
              <p:nvPr/>
            </p:nvSpPr>
            <p:spPr>
              <a:xfrm>
                <a:off x="1123839" y="1632310"/>
                <a:ext cx="691778" cy="814048"/>
              </a:xfrm>
              <a:custGeom>
                <a:avLst/>
                <a:gdLst>
                  <a:gd name="connsiteX0" fmla="*/ 336138 w 569417"/>
                  <a:gd name="connsiteY0" fmla="*/ 0 h 630696"/>
                  <a:gd name="connsiteX1" fmla="*/ 569417 w 569417"/>
                  <a:gd name="connsiteY1" fmla="*/ 248500 h 630696"/>
                  <a:gd name="connsiteX2" fmla="*/ 336138 w 569417"/>
                  <a:gd name="connsiteY2" fmla="*/ 497000 h 630696"/>
                  <a:gd name="connsiteX3" fmla="*/ 289124 w 569417"/>
                  <a:gd name="connsiteY3" fmla="*/ 491952 h 630696"/>
                  <a:gd name="connsiteX4" fmla="*/ 268139 w 569417"/>
                  <a:gd name="connsiteY4" fmla="*/ 485012 h 630696"/>
                  <a:gd name="connsiteX5" fmla="*/ 264157 w 569417"/>
                  <a:gd name="connsiteY5" fmla="*/ 508417 h 630696"/>
                  <a:gd name="connsiteX6" fmla="*/ 0 w 569417"/>
                  <a:gd name="connsiteY6" fmla="*/ 619492 h 630696"/>
                  <a:gd name="connsiteX7" fmla="*/ 104286 w 569417"/>
                  <a:gd name="connsiteY7" fmla="*/ 270599 h 630696"/>
                  <a:gd name="connsiteX8" fmla="*/ 104286 w 569417"/>
                  <a:gd name="connsiteY8" fmla="*/ 270598 h 630696"/>
                  <a:gd name="connsiteX9" fmla="*/ 104983 w 569417"/>
                  <a:gd name="connsiteY9" fmla="*/ 270939 h 630696"/>
                  <a:gd name="connsiteX10" fmla="*/ 102859 w 569417"/>
                  <a:gd name="connsiteY10" fmla="*/ 248500 h 630696"/>
                  <a:gd name="connsiteX11" fmla="*/ 336138 w 569417"/>
                  <a:gd name="connsiteY11" fmla="*/ 0 h 630696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268139 w 569417"/>
                  <a:gd name="connsiteY4" fmla="*/ 485012 h 642294"/>
                  <a:gd name="connsiteX5" fmla="*/ 304639 w 569417"/>
                  <a:gd name="connsiteY5" fmla="*/ 562473 h 642294"/>
                  <a:gd name="connsiteX6" fmla="*/ 0 w 569417"/>
                  <a:gd name="connsiteY6" fmla="*/ 619492 h 642294"/>
                  <a:gd name="connsiteX7" fmla="*/ 104286 w 569417"/>
                  <a:gd name="connsiteY7" fmla="*/ 270599 h 642294"/>
                  <a:gd name="connsiteX8" fmla="*/ 104286 w 569417"/>
                  <a:gd name="connsiteY8" fmla="*/ 270598 h 642294"/>
                  <a:gd name="connsiteX9" fmla="*/ 104983 w 569417"/>
                  <a:gd name="connsiteY9" fmla="*/ 270939 h 642294"/>
                  <a:gd name="connsiteX10" fmla="*/ 102859 w 569417"/>
                  <a:gd name="connsiteY10" fmla="*/ 248500 h 642294"/>
                  <a:gd name="connsiteX11" fmla="*/ 336138 w 569417"/>
                  <a:gd name="connsiteY11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289124 w 569417"/>
                  <a:gd name="connsiteY3" fmla="*/ 491952 h 642294"/>
                  <a:gd name="connsiteX4" fmla="*/ 304639 w 569417"/>
                  <a:gd name="connsiteY4" fmla="*/ 562473 h 642294"/>
                  <a:gd name="connsiteX5" fmla="*/ 0 w 569417"/>
                  <a:gd name="connsiteY5" fmla="*/ 619492 h 642294"/>
                  <a:gd name="connsiteX6" fmla="*/ 104286 w 569417"/>
                  <a:gd name="connsiteY6" fmla="*/ 270599 h 642294"/>
                  <a:gd name="connsiteX7" fmla="*/ 104286 w 569417"/>
                  <a:gd name="connsiteY7" fmla="*/ 270598 h 642294"/>
                  <a:gd name="connsiteX8" fmla="*/ 104983 w 569417"/>
                  <a:gd name="connsiteY8" fmla="*/ 270939 h 642294"/>
                  <a:gd name="connsiteX9" fmla="*/ 102859 w 569417"/>
                  <a:gd name="connsiteY9" fmla="*/ 248500 h 642294"/>
                  <a:gd name="connsiteX10" fmla="*/ 336138 w 569417"/>
                  <a:gd name="connsiteY10" fmla="*/ 0 h 642294"/>
                  <a:gd name="connsiteX0" fmla="*/ 336138 w 569417"/>
                  <a:gd name="connsiteY0" fmla="*/ 0 h 642294"/>
                  <a:gd name="connsiteX1" fmla="*/ 569417 w 569417"/>
                  <a:gd name="connsiteY1" fmla="*/ 248500 h 642294"/>
                  <a:gd name="connsiteX2" fmla="*/ 336138 w 569417"/>
                  <a:gd name="connsiteY2" fmla="*/ 497000 h 642294"/>
                  <a:gd name="connsiteX3" fmla="*/ 304639 w 569417"/>
                  <a:gd name="connsiteY3" fmla="*/ 562473 h 642294"/>
                  <a:gd name="connsiteX4" fmla="*/ 0 w 569417"/>
                  <a:gd name="connsiteY4" fmla="*/ 619492 h 642294"/>
                  <a:gd name="connsiteX5" fmla="*/ 104286 w 569417"/>
                  <a:gd name="connsiteY5" fmla="*/ 270599 h 642294"/>
                  <a:gd name="connsiteX6" fmla="*/ 104286 w 569417"/>
                  <a:gd name="connsiteY6" fmla="*/ 270598 h 642294"/>
                  <a:gd name="connsiteX7" fmla="*/ 104983 w 569417"/>
                  <a:gd name="connsiteY7" fmla="*/ 270939 h 642294"/>
                  <a:gd name="connsiteX8" fmla="*/ 102859 w 569417"/>
                  <a:gd name="connsiteY8" fmla="*/ 248500 h 642294"/>
                  <a:gd name="connsiteX9" fmla="*/ 336138 w 569417"/>
                  <a:gd name="connsiteY9" fmla="*/ 0 h 642294"/>
                  <a:gd name="connsiteX0" fmla="*/ 336138 w 569598"/>
                  <a:gd name="connsiteY0" fmla="*/ 0 h 642294"/>
                  <a:gd name="connsiteX1" fmla="*/ 569417 w 569598"/>
                  <a:gd name="connsiteY1" fmla="*/ 248500 h 642294"/>
                  <a:gd name="connsiteX2" fmla="*/ 304639 w 569598"/>
                  <a:gd name="connsiteY2" fmla="*/ 562473 h 642294"/>
                  <a:gd name="connsiteX3" fmla="*/ 0 w 569598"/>
                  <a:gd name="connsiteY3" fmla="*/ 619492 h 642294"/>
                  <a:gd name="connsiteX4" fmla="*/ 104286 w 569598"/>
                  <a:gd name="connsiteY4" fmla="*/ 270599 h 642294"/>
                  <a:gd name="connsiteX5" fmla="*/ 104286 w 569598"/>
                  <a:gd name="connsiteY5" fmla="*/ 270598 h 642294"/>
                  <a:gd name="connsiteX6" fmla="*/ 104983 w 569598"/>
                  <a:gd name="connsiteY6" fmla="*/ 270939 h 642294"/>
                  <a:gd name="connsiteX7" fmla="*/ 102859 w 569598"/>
                  <a:gd name="connsiteY7" fmla="*/ 248500 h 642294"/>
                  <a:gd name="connsiteX8" fmla="*/ 336138 w 569598"/>
                  <a:gd name="connsiteY8" fmla="*/ 0 h 642294"/>
                  <a:gd name="connsiteX0" fmla="*/ 336138 w 580898"/>
                  <a:gd name="connsiteY0" fmla="*/ 0 h 619492"/>
                  <a:gd name="connsiteX1" fmla="*/ 569417 w 580898"/>
                  <a:gd name="connsiteY1" fmla="*/ 248500 h 619492"/>
                  <a:gd name="connsiteX2" fmla="*/ 0 w 580898"/>
                  <a:gd name="connsiteY2" fmla="*/ 619492 h 619492"/>
                  <a:gd name="connsiteX3" fmla="*/ 104286 w 580898"/>
                  <a:gd name="connsiteY3" fmla="*/ 270599 h 619492"/>
                  <a:gd name="connsiteX4" fmla="*/ 104286 w 580898"/>
                  <a:gd name="connsiteY4" fmla="*/ 270598 h 619492"/>
                  <a:gd name="connsiteX5" fmla="*/ 104983 w 580898"/>
                  <a:gd name="connsiteY5" fmla="*/ 270939 h 619492"/>
                  <a:gd name="connsiteX6" fmla="*/ 102859 w 580898"/>
                  <a:gd name="connsiteY6" fmla="*/ 248500 h 619492"/>
                  <a:gd name="connsiteX7" fmla="*/ 336138 w 580898"/>
                  <a:gd name="connsiteY7" fmla="*/ 0 h 619492"/>
                  <a:gd name="connsiteX0" fmla="*/ 336138 w 580898"/>
                  <a:gd name="connsiteY0" fmla="*/ 0 h 620706"/>
                  <a:gd name="connsiteX1" fmla="*/ 569417 w 580898"/>
                  <a:gd name="connsiteY1" fmla="*/ 248500 h 620706"/>
                  <a:gd name="connsiteX2" fmla="*/ 0 w 580898"/>
                  <a:gd name="connsiteY2" fmla="*/ 619492 h 620706"/>
                  <a:gd name="connsiteX3" fmla="*/ 104286 w 580898"/>
                  <a:gd name="connsiteY3" fmla="*/ 270599 h 620706"/>
                  <a:gd name="connsiteX4" fmla="*/ 104286 w 580898"/>
                  <a:gd name="connsiteY4" fmla="*/ 270598 h 620706"/>
                  <a:gd name="connsiteX5" fmla="*/ 104983 w 580898"/>
                  <a:gd name="connsiteY5" fmla="*/ 270939 h 620706"/>
                  <a:gd name="connsiteX6" fmla="*/ 102859 w 580898"/>
                  <a:gd name="connsiteY6" fmla="*/ 248500 h 620706"/>
                  <a:gd name="connsiteX7" fmla="*/ 336138 w 580898"/>
                  <a:gd name="connsiteY7" fmla="*/ 0 h 620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898" h="620706">
                    <a:moveTo>
                      <a:pt x="336138" y="0"/>
                    </a:moveTo>
                    <a:cubicBezTo>
                      <a:pt x="464974" y="0"/>
                      <a:pt x="625440" y="145251"/>
                      <a:pt x="569417" y="248500"/>
                    </a:cubicBezTo>
                    <a:cubicBezTo>
                      <a:pt x="513394" y="351749"/>
                      <a:pt x="396609" y="641756"/>
                      <a:pt x="0" y="619492"/>
                    </a:cubicBezTo>
                    <a:cubicBezTo>
                      <a:pt x="72531" y="516822"/>
                      <a:pt x="108576" y="396231"/>
                      <a:pt x="104286" y="270599"/>
                    </a:cubicBezTo>
                    <a:lnTo>
                      <a:pt x="104286" y="270598"/>
                    </a:lnTo>
                    <a:lnTo>
                      <a:pt x="104983" y="270939"/>
                    </a:lnTo>
                    <a:lnTo>
                      <a:pt x="102859" y="248500"/>
                    </a:lnTo>
                    <a:cubicBezTo>
                      <a:pt x="102859" y="111257"/>
                      <a:pt x="207302" y="0"/>
                      <a:pt x="33613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A5D8E477-7F62-40DD-BDC7-08F276353605}"/>
                  </a:ext>
                </a:extLst>
              </p:cNvPr>
              <p:cNvSpPr/>
              <p:nvPr/>
            </p:nvSpPr>
            <p:spPr>
              <a:xfrm>
                <a:off x="1819275" y="2405063"/>
                <a:ext cx="352425" cy="1128712"/>
              </a:xfrm>
              <a:custGeom>
                <a:avLst/>
                <a:gdLst>
                  <a:gd name="connsiteX0" fmla="*/ 0 w 352425"/>
                  <a:gd name="connsiteY0" fmla="*/ 0 h 1128712"/>
                  <a:gd name="connsiteX1" fmla="*/ 114300 w 352425"/>
                  <a:gd name="connsiteY1" fmla="*/ 107156 h 1128712"/>
                  <a:gd name="connsiteX2" fmla="*/ 157163 w 352425"/>
                  <a:gd name="connsiteY2" fmla="*/ 257175 h 1128712"/>
                  <a:gd name="connsiteX3" fmla="*/ 204788 w 352425"/>
                  <a:gd name="connsiteY3" fmla="*/ 447675 h 1128712"/>
                  <a:gd name="connsiteX4" fmla="*/ 221456 w 352425"/>
                  <a:gd name="connsiteY4" fmla="*/ 466725 h 1128712"/>
                  <a:gd name="connsiteX5" fmla="*/ 288131 w 352425"/>
                  <a:gd name="connsiteY5" fmla="*/ 566737 h 1128712"/>
                  <a:gd name="connsiteX6" fmla="*/ 295275 w 352425"/>
                  <a:gd name="connsiteY6" fmla="*/ 592931 h 1128712"/>
                  <a:gd name="connsiteX7" fmla="*/ 352425 w 352425"/>
                  <a:gd name="connsiteY7" fmla="*/ 973931 h 1128712"/>
                  <a:gd name="connsiteX8" fmla="*/ 280988 w 352425"/>
                  <a:gd name="connsiteY8" fmla="*/ 1112043 h 1128712"/>
                  <a:gd name="connsiteX9" fmla="*/ 102394 w 352425"/>
                  <a:gd name="connsiteY9" fmla="*/ 1128712 h 1128712"/>
                  <a:gd name="connsiteX10" fmla="*/ 7144 w 352425"/>
                  <a:gd name="connsiteY10" fmla="*/ 1066800 h 1128712"/>
                  <a:gd name="connsiteX11" fmla="*/ 4763 w 352425"/>
                  <a:gd name="connsiteY11" fmla="*/ 200025 h 1128712"/>
                  <a:gd name="connsiteX12" fmla="*/ 0 w 352425"/>
                  <a:gd name="connsiteY12" fmla="*/ 0 h 112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425" h="1128712">
                    <a:moveTo>
                      <a:pt x="0" y="0"/>
                    </a:moveTo>
                    <a:lnTo>
                      <a:pt x="114300" y="107156"/>
                    </a:lnTo>
                    <a:lnTo>
                      <a:pt x="157163" y="257175"/>
                    </a:lnTo>
                    <a:lnTo>
                      <a:pt x="204788" y="447675"/>
                    </a:lnTo>
                    <a:lnTo>
                      <a:pt x="221456" y="466725"/>
                    </a:lnTo>
                    <a:lnTo>
                      <a:pt x="288131" y="566737"/>
                    </a:lnTo>
                    <a:cubicBezTo>
                      <a:pt x="293279" y="589901"/>
                      <a:pt x="289622" y="581622"/>
                      <a:pt x="295275" y="592931"/>
                    </a:cubicBezTo>
                    <a:lnTo>
                      <a:pt x="352425" y="973931"/>
                    </a:lnTo>
                    <a:lnTo>
                      <a:pt x="280988" y="1112043"/>
                    </a:lnTo>
                    <a:lnTo>
                      <a:pt x="102394" y="1128712"/>
                    </a:lnTo>
                    <a:lnTo>
                      <a:pt x="7144" y="1066800"/>
                    </a:lnTo>
                    <a:cubicBezTo>
                      <a:pt x="6350" y="777875"/>
                      <a:pt x="5557" y="488950"/>
                      <a:pt x="4763" y="200025"/>
                    </a:cubicBezTo>
                    <a:cubicBezTo>
                      <a:pt x="5557" y="135731"/>
                      <a:pt x="6350" y="71437"/>
                      <a:pt x="0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66A3A88E-6FFC-4181-988B-63C982FA6263}"/>
                  </a:ext>
                </a:extLst>
              </p:cNvPr>
              <p:cNvSpPr/>
              <p:nvPr/>
            </p:nvSpPr>
            <p:spPr>
              <a:xfrm>
                <a:off x="1883569" y="3381375"/>
                <a:ext cx="285750" cy="185738"/>
              </a:xfrm>
              <a:custGeom>
                <a:avLst/>
                <a:gdLst>
                  <a:gd name="connsiteX0" fmla="*/ 0 w 285750"/>
                  <a:gd name="connsiteY0" fmla="*/ 33338 h 185738"/>
                  <a:gd name="connsiteX1" fmla="*/ 92869 w 285750"/>
                  <a:gd name="connsiteY1" fmla="*/ 100013 h 185738"/>
                  <a:gd name="connsiteX2" fmla="*/ 161925 w 285750"/>
                  <a:gd name="connsiteY2" fmla="*/ 88106 h 185738"/>
                  <a:gd name="connsiteX3" fmla="*/ 223837 w 285750"/>
                  <a:gd name="connsiteY3" fmla="*/ 66675 h 185738"/>
                  <a:gd name="connsiteX4" fmla="*/ 285750 w 285750"/>
                  <a:gd name="connsiteY4" fmla="*/ 0 h 185738"/>
                  <a:gd name="connsiteX5" fmla="*/ 242887 w 285750"/>
                  <a:gd name="connsiteY5" fmla="*/ 145256 h 185738"/>
                  <a:gd name="connsiteX6" fmla="*/ 190500 w 285750"/>
                  <a:gd name="connsiteY6" fmla="*/ 183356 h 185738"/>
                  <a:gd name="connsiteX7" fmla="*/ 169069 w 285750"/>
                  <a:gd name="connsiteY7" fmla="*/ 185738 h 185738"/>
                  <a:gd name="connsiteX8" fmla="*/ 61912 w 285750"/>
                  <a:gd name="connsiteY8" fmla="*/ 176213 h 185738"/>
                  <a:gd name="connsiteX9" fmla="*/ 21431 w 285750"/>
                  <a:gd name="connsiteY9" fmla="*/ 157163 h 185738"/>
                  <a:gd name="connsiteX10" fmla="*/ 0 w 285750"/>
                  <a:gd name="connsiteY10" fmla="*/ 33338 h 18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85738">
                    <a:moveTo>
                      <a:pt x="0" y="33338"/>
                    </a:moveTo>
                    <a:lnTo>
                      <a:pt x="92869" y="100013"/>
                    </a:lnTo>
                    <a:lnTo>
                      <a:pt x="161925" y="88106"/>
                    </a:lnTo>
                    <a:lnTo>
                      <a:pt x="223837" y="66675"/>
                    </a:lnTo>
                    <a:lnTo>
                      <a:pt x="285750" y="0"/>
                    </a:lnTo>
                    <a:lnTo>
                      <a:pt x="242887" y="145256"/>
                    </a:lnTo>
                    <a:lnTo>
                      <a:pt x="190500" y="183356"/>
                    </a:lnTo>
                    <a:lnTo>
                      <a:pt x="169069" y="185738"/>
                    </a:lnTo>
                    <a:lnTo>
                      <a:pt x="61912" y="176213"/>
                    </a:lnTo>
                    <a:lnTo>
                      <a:pt x="21431" y="157163"/>
                    </a:lnTo>
                    <a:lnTo>
                      <a:pt x="0" y="33338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19" name="グループ化 1218">
                <a:extLst>
                  <a:ext uri="{FF2B5EF4-FFF2-40B4-BE49-F238E27FC236}">
                    <a16:creationId xmlns:a16="http://schemas.microsoft.com/office/drawing/2014/main" id="{B601B0BF-E52A-4D92-9530-FE0B00170FFD}"/>
                  </a:ext>
                </a:extLst>
              </p:cNvPr>
              <p:cNvGrpSpPr/>
              <p:nvPr/>
            </p:nvGrpSpPr>
            <p:grpSpPr>
              <a:xfrm rot="20224997">
                <a:off x="1766343" y="4318753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48" name="台形 1247">
                  <a:extLst>
                    <a:ext uri="{FF2B5EF4-FFF2-40B4-BE49-F238E27FC236}">
                      <a16:creationId xmlns:a16="http://schemas.microsoft.com/office/drawing/2014/main" id="{B9C810CD-1809-411D-A225-289210A5A6E4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B266F133-CC27-47BB-8E89-41C0B9DD0ADA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0" name="四角形: 上の 2 つの角を丸める 1249">
                  <a:extLst>
                    <a:ext uri="{FF2B5EF4-FFF2-40B4-BE49-F238E27FC236}">
                      <a16:creationId xmlns:a16="http://schemas.microsoft.com/office/drawing/2014/main" id="{A9EE86D4-9DDD-4D12-8825-1D0995DB8B99}"/>
                    </a:ext>
                  </a:extLst>
                </p:cNvPr>
                <p:cNvSpPr/>
                <p:nvPr/>
              </p:nvSpPr>
              <p:spPr>
                <a:xfrm rot="21168910">
                  <a:off x="3364631" y="5133987"/>
                  <a:ext cx="381378" cy="10463"/>
                </a:xfrm>
                <a:prstGeom prst="round2SameRect">
                  <a:avLst>
                    <a:gd name="adj1" fmla="val 50000"/>
                    <a:gd name="adj2" fmla="val 17034"/>
                  </a:avLst>
                </a:prstGeom>
                <a:solidFill>
                  <a:srgbClr val="FFC000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5440FA35-472E-42BA-AB39-F883A9CCE736}"/>
                  </a:ext>
                </a:extLst>
              </p:cNvPr>
              <p:cNvGrpSpPr/>
              <p:nvPr/>
            </p:nvGrpSpPr>
            <p:grpSpPr>
              <a:xfrm rot="900000">
                <a:off x="1060493" y="4308909"/>
                <a:ext cx="458289" cy="895130"/>
                <a:chOff x="3306609" y="4287563"/>
                <a:chExt cx="458289" cy="895130"/>
              </a:xfrm>
              <a:solidFill>
                <a:sysClr val="window" lastClr="FFFFFF">
                  <a:lumMod val="95000"/>
                </a:sysClr>
              </a:solidFill>
            </p:grpSpPr>
            <p:sp>
              <p:nvSpPr>
                <p:cNvPr id="1246" name="台形 1245">
                  <a:extLst>
                    <a:ext uri="{FF2B5EF4-FFF2-40B4-BE49-F238E27FC236}">
                      <a16:creationId xmlns:a16="http://schemas.microsoft.com/office/drawing/2014/main" id="{15FEC0A1-31C2-44AD-AE62-26AEBB26DCFD}"/>
                    </a:ext>
                  </a:extLst>
                </p:cNvPr>
                <p:cNvSpPr/>
                <p:nvPr/>
              </p:nvSpPr>
              <p:spPr>
                <a:xfrm rot="10800000">
                  <a:off x="3306609" y="4287563"/>
                  <a:ext cx="265266" cy="816453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7" name="フリーフォーム: 図形 1246">
                  <a:extLst>
                    <a:ext uri="{FF2B5EF4-FFF2-40B4-BE49-F238E27FC236}">
                      <a16:creationId xmlns:a16="http://schemas.microsoft.com/office/drawing/2014/main" id="{B74E55BA-0398-464F-BB87-0EBAA382E14C}"/>
                    </a:ext>
                  </a:extLst>
                </p:cNvPr>
                <p:cNvSpPr/>
                <p:nvPr/>
              </p:nvSpPr>
              <p:spPr>
                <a:xfrm rot="10800000">
                  <a:off x="3332042" y="4844774"/>
                  <a:ext cx="432856" cy="337919"/>
                </a:xfrm>
                <a:custGeom>
                  <a:avLst/>
                  <a:gdLst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43630 w 432856"/>
                    <a:gd name="connsiteY2" fmla="*/ 159581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83299 w 432856"/>
                    <a:gd name="connsiteY3" fmla="*/ 179792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2674 w 432856"/>
                    <a:gd name="connsiteY2" fmla="*/ 18815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9818 w 432856"/>
                    <a:gd name="connsiteY2" fmla="*/ 154818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89317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5900 w 432856"/>
                    <a:gd name="connsiteY4" fmla="*/ 119723 h 337919"/>
                    <a:gd name="connsiteX5" fmla="*/ 187 w 432856"/>
                    <a:gd name="connsiteY5" fmla="*/ 74405 h 337919"/>
                    <a:gd name="connsiteX6" fmla="*/ 20652 w 432856"/>
                    <a:gd name="connsiteY6" fmla="*/ 48036 h 337919"/>
                    <a:gd name="connsiteX7" fmla="*/ 400223 w 432856"/>
                    <a:gd name="connsiteY7" fmla="*/ 187 h 337919"/>
                    <a:gd name="connsiteX8" fmla="*/ 426592 w 432856"/>
                    <a:gd name="connsiteY8" fmla="*/ 20652 h 337919"/>
                    <a:gd name="connsiteX9" fmla="*/ 432305 w 432856"/>
                    <a:gd name="connsiteY9" fmla="*/ 65969 h 337919"/>
                    <a:gd name="connsiteX10" fmla="*/ 418300 w 432856"/>
                    <a:gd name="connsiteY10" fmla="*/ 117110 h 337919"/>
                    <a:gd name="connsiteX11" fmla="*/ 410524 w 432856"/>
                    <a:gd name="connsiteY11" fmla="*/ 123911 h 337919"/>
                    <a:gd name="connsiteX12" fmla="*/ 430118 w 432856"/>
                    <a:gd name="connsiteY12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71392 w 432856"/>
                    <a:gd name="connsiteY3" fmla="*/ 165505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  <a:gd name="connsiteX0" fmla="*/ 430118 w 432856"/>
                    <a:gd name="connsiteY0" fmla="*/ 337919 h 337919"/>
                    <a:gd name="connsiteX1" fmla="*/ 227302 w 432856"/>
                    <a:gd name="connsiteY1" fmla="*/ 337919 h 337919"/>
                    <a:gd name="connsiteX2" fmla="*/ 215055 w 432856"/>
                    <a:gd name="connsiteY2" fmla="*/ 169106 h 337919"/>
                    <a:gd name="connsiteX3" fmla="*/ 28529 w 432856"/>
                    <a:gd name="connsiteY3" fmla="*/ 134548 h 337919"/>
                    <a:gd name="connsiteX4" fmla="*/ 187 w 432856"/>
                    <a:gd name="connsiteY4" fmla="*/ 74405 h 337919"/>
                    <a:gd name="connsiteX5" fmla="*/ 20652 w 432856"/>
                    <a:gd name="connsiteY5" fmla="*/ 48036 h 337919"/>
                    <a:gd name="connsiteX6" fmla="*/ 400223 w 432856"/>
                    <a:gd name="connsiteY6" fmla="*/ 187 h 337919"/>
                    <a:gd name="connsiteX7" fmla="*/ 426592 w 432856"/>
                    <a:gd name="connsiteY7" fmla="*/ 20652 h 337919"/>
                    <a:gd name="connsiteX8" fmla="*/ 432305 w 432856"/>
                    <a:gd name="connsiteY8" fmla="*/ 65969 h 337919"/>
                    <a:gd name="connsiteX9" fmla="*/ 418300 w 432856"/>
                    <a:gd name="connsiteY9" fmla="*/ 117110 h 337919"/>
                    <a:gd name="connsiteX10" fmla="*/ 410524 w 432856"/>
                    <a:gd name="connsiteY10" fmla="*/ 123911 h 337919"/>
                    <a:gd name="connsiteX11" fmla="*/ 430118 w 432856"/>
                    <a:gd name="connsiteY11" fmla="*/ 337919 h 337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32856" h="337919">
                      <a:moveTo>
                        <a:pt x="430118" y="337919"/>
                      </a:moveTo>
                      <a:lnTo>
                        <a:pt x="227302" y="337919"/>
                      </a:lnTo>
                      <a:lnTo>
                        <a:pt x="215055" y="169106"/>
                      </a:lnTo>
                      <a:cubicBezTo>
                        <a:pt x="130655" y="159175"/>
                        <a:pt x="64340" y="150332"/>
                        <a:pt x="28529" y="134548"/>
                      </a:cubicBezTo>
                      <a:cubicBezTo>
                        <a:pt x="-7282" y="118765"/>
                        <a:pt x="8644" y="93983"/>
                        <a:pt x="187" y="74405"/>
                      </a:cubicBezTo>
                      <a:cubicBezTo>
                        <a:pt x="-1443" y="61472"/>
                        <a:pt x="7720" y="49666"/>
                        <a:pt x="20652" y="48036"/>
                      </a:cubicBezTo>
                      <a:lnTo>
                        <a:pt x="400223" y="187"/>
                      </a:lnTo>
                      <a:cubicBezTo>
                        <a:pt x="413156" y="-1443"/>
                        <a:pt x="424962" y="7719"/>
                        <a:pt x="426592" y="20652"/>
                      </a:cubicBezTo>
                      <a:lnTo>
                        <a:pt x="432305" y="65969"/>
                      </a:lnTo>
                      <a:cubicBezTo>
                        <a:pt x="434697" y="84949"/>
                        <a:pt x="429170" y="103103"/>
                        <a:pt x="418300" y="117110"/>
                      </a:cubicBezTo>
                      <a:lnTo>
                        <a:pt x="410524" y="123911"/>
                      </a:lnTo>
                      <a:lnTo>
                        <a:pt x="430118" y="337919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EE765A32-BBC1-4774-9BD0-EA16F031F5A8}"/>
                  </a:ext>
                </a:extLst>
              </p:cNvPr>
              <p:cNvSpPr/>
              <p:nvPr/>
            </p:nvSpPr>
            <p:spPr>
              <a:xfrm>
                <a:off x="857250" y="3311525"/>
                <a:ext cx="1247775" cy="1473200"/>
              </a:xfrm>
              <a:custGeom>
                <a:avLst/>
                <a:gdLst>
                  <a:gd name="connsiteX0" fmla="*/ 241300 w 1247775"/>
                  <a:gd name="connsiteY0" fmla="*/ 12700 h 1473200"/>
                  <a:gd name="connsiteX1" fmla="*/ 206375 w 1247775"/>
                  <a:gd name="connsiteY1" fmla="*/ 549275 h 1473200"/>
                  <a:gd name="connsiteX2" fmla="*/ 0 w 1247775"/>
                  <a:gd name="connsiteY2" fmla="*/ 1250950 h 1473200"/>
                  <a:gd name="connsiteX3" fmla="*/ 301625 w 1247775"/>
                  <a:gd name="connsiteY3" fmla="*/ 1374775 h 1473200"/>
                  <a:gd name="connsiteX4" fmla="*/ 447675 w 1247775"/>
                  <a:gd name="connsiteY4" fmla="*/ 1371600 h 1473200"/>
                  <a:gd name="connsiteX5" fmla="*/ 530225 w 1247775"/>
                  <a:gd name="connsiteY5" fmla="*/ 1422400 h 1473200"/>
                  <a:gd name="connsiteX6" fmla="*/ 857250 w 1247775"/>
                  <a:gd name="connsiteY6" fmla="*/ 1377950 h 1473200"/>
                  <a:gd name="connsiteX7" fmla="*/ 1057275 w 1247775"/>
                  <a:gd name="connsiteY7" fmla="*/ 1473200 h 1473200"/>
                  <a:gd name="connsiteX8" fmla="*/ 1152525 w 1247775"/>
                  <a:gd name="connsiteY8" fmla="*/ 1454150 h 1473200"/>
                  <a:gd name="connsiteX9" fmla="*/ 1238250 w 1247775"/>
                  <a:gd name="connsiteY9" fmla="*/ 1454150 h 1473200"/>
                  <a:gd name="connsiteX10" fmla="*/ 1247775 w 1247775"/>
                  <a:gd name="connsiteY10" fmla="*/ 574675 h 1473200"/>
                  <a:gd name="connsiteX11" fmla="*/ 1038225 w 1247775"/>
                  <a:gd name="connsiteY11" fmla="*/ 257175 h 1473200"/>
                  <a:gd name="connsiteX12" fmla="*/ 1044575 w 1247775"/>
                  <a:gd name="connsiteY12" fmla="*/ 0 h 1473200"/>
                  <a:gd name="connsiteX13" fmla="*/ 660400 w 1247775"/>
                  <a:gd name="connsiteY13" fmla="*/ 114300 h 1473200"/>
                  <a:gd name="connsiteX14" fmla="*/ 241300 w 1247775"/>
                  <a:gd name="connsiteY14" fmla="*/ 12700 h 147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47775" h="1473200">
                    <a:moveTo>
                      <a:pt x="241300" y="12700"/>
                    </a:moveTo>
                    <a:lnTo>
                      <a:pt x="206375" y="549275"/>
                    </a:lnTo>
                    <a:lnTo>
                      <a:pt x="0" y="1250950"/>
                    </a:lnTo>
                    <a:lnTo>
                      <a:pt x="301625" y="1374775"/>
                    </a:lnTo>
                    <a:lnTo>
                      <a:pt x="447675" y="1371600"/>
                    </a:lnTo>
                    <a:lnTo>
                      <a:pt x="530225" y="1422400"/>
                    </a:lnTo>
                    <a:lnTo>
                      <a:pt x="857250" y="1377950"/>
                    </a:lnTo>
                    <a:lnTo>
                      <a:pt x="1057275" y="1473200"/>
                    </a:lnTo>
                    <a:lnTo>
                      <a:pt x="1152525" y="1454150"/>
                    </a:lnTo>
                    <a:lnTo>
                      <a:pt x="1238250" y="1454150"/>
                    </a:lnTo>
                    <a:lnTo>
                      <a:pt x="1247775" y="574675"/>
                    </a:lnTo>
                    <a:lnTo>
                      <a:pt x="1038225" y="257175"/>
                    </a:lnTo>
                    <a:lnTo>
                      <a:pt x="1044575" y="0"/>
                    </a:lnTo>
                    <a:lnTo>
                      <a:pt x="660400" y="114300"/>
                    </a:lnTo>
                    <a:lnTo>
                      <a:pt x="241300" y="1270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97851141-DDC7-4C79-B93B-6F874585A53F}"/>
                  </a:ext>
                </a:extLst>
              </p:cNvPr>
              <p:cNvSpPr/>
              <p:nvPr/>
            </p:nvSpPr>
            <p:spPr>
              <a:xfrm>
                <a:off x="1003300" y="2286001"/>
                <a:ext cx="930862" cy="1181069"/>
              </a:xfrm>
              <a:custGeom>
                <a:avLst/>
                <a:gdLst>
                  <a:gd name="connsiteX0" fmla="*/ 336550 w 914400"/>
                  <a:gd name="connsiteY0" fmla="*/ 0 h 1196975"/>
                  <a:gd name="connsiteX1" fmla="*/ 142875 w 914400"/>
                  <a:gd name="connsiteY1" fmla="*/ 168275 h 1196975"/>
                  <a:gd name="connsiteX2" fmla="*/ 0 w 914400"/>
                  <a:gd name="connsiteY2" fmla="*/ 409575 h 1196975"/>
                  <a:gd name="connsiteX3" fmla="*/ 222250 w 914400"/>
                  <a:gd name="connsiteY3" fmla="*/ 854075 h 1196975"/>
                  <a:gd name="connsiteX4" fmla="*/ 228600 w 914400"/>
                  <a:gd name="connsiteY4" fmla="*/ 1076325 h 1196975"/>
                  <a:gd name="connsiteX5" fmla="*/ 549275 w 914400"/>
                  <a:gd name="connsiteY5" fmla="*/ 1196975 h 1196975"/>
                  <a:gd name="connsiteX6" fmla="*/ 914400 w 914400"/>
                  <a:gd name="connsiteY6" fmla="*/ 1035050 h 1196975"/>
                  <a:gd name="connsiteX7" fmla="*/ 844550 w 914400"/>
                  <a:gd name="connsiteY7" fmla="*/ 641350 h 1196975"/>
                  <a:gd name="connsiteX8" fmla="*/ 866775 w 914400"/>
                  <a:gd name="connsiteY8" fmla="*/ 333375 h 1196975"/>
                  <a:gd name="connsiteX9" fmla="*/ 828675 w 914400"/>
                  <a:gd name="connsiteY9" fmla="*/ 95250 h 1196975"/>
                  <a:gd name="connsiteX10" fmla="*/ 587375 w 914400"/>
                  <a:gd name="connsiteY10" fmla="*/ 79375 h 1196975"/>
                  <a:gd name="connsiteX11" fmla="*/ 336550 w 914400"/>
                  <a:gd name="connsiteY11" fmla="*/ 0 h 119697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14400"/>
                  <a:gd name="connsiteY0" fmla="*/ 0 h 1177925"/>
                  <a:gd name="connsiteX1" fmla="*/ 142875 w 914400"/>
                  <a:gd name="connsiteY1" fmla="*/ 149225 h 1177925"/>
                  <a:gd name="connsiteX2" fmla="*/ 0 w 914400"/>
                  <a:gd name="connsiteY2" fmla="*/ 390525 h 1177925"/>
                  <a:gd name="connsiteX3" fmla="*/ 222250 w 914400"/>
                  <a:gd name="connsiteY3" fmla="*/ 835025 h 1177925"/>
                  <a:gd name="connsiteX4" fmla="*/ 228600 w 914400"/>
                  <a:gd name="connsiteY4" fmla="*/ 1057275 h 1177925"/>
                  <a:gd name="connsiteX5" fmla="*/ 549275 w 914400"/>
                  <a:gd name="connsiteY5" fmla="*/ 1177925 h 1177925"/>
                  <a:gd name="connsiteX6" fmla="*/ 914400 w 914400"/>
                  <a:gd name="connsiteY6" fmla="*/ 1016000 h 1177925"/>
                  <a:gd name="connsiteX7" fmla="*/ 844550 w 914400"/>
                  <a:gd name="connsiteY7" fmla="*/ 622300 h 1177925"/>
                  <a:gd name="connsiteX8" fmla="*/ 866775 w 914400"/>
                  <a:gd name="connsiteY8" fmla="*/ 314325 h 1177925"/>
                  <a:gd name="connsiteX9" fmla="*/ 828675 w 914400"/>
                  <a:gd name="connsiteY9" fmla="*/ 76200 h 1177925"/>
                  <a:gd name="connsiteX10" fmla="*/ 587375 w 914400"/>
                  <a:gd name="connsiteY10" fmla="*/ 60325 h 1177925"/>
                  <a:gd name="connsiteX11" fmla="*/ 393700 w 914400"/>
                  <a:gd name="connsiteY11" fmla="*/ 0 h 1177925"/>
                  <a:gd name="connsiteX0" fmla="*/ 393700 w 920750"/>
                  <a:gd name="connsiteY0" fmla="*/ 0 h 1177925"/>
                  <a:gd name="connsiteX1" fmla="*/ 142875 w 920750"/>
                  <a:gd name="connsiteY1" fmla="*/ 149225 h 1177925"/>
                  <a:gd name="connsiteX2" fmla="*/ 0 w 920750"/>
                  <a:gd name="connsiteY2" fmla="*/ 390525 h 1177925"/>
                  <a:gd name="connsiteX3" fmla="*/ 222250 w 920750"/>
                  <a:gd name="connsiteY3" fmla="*/ 835025 h 1177925"/>
                  <a:gd name="connsiteX4" fmla="*/ 228600 w 920750"/>
                  <a:gd name="connsiteY4" fmla="*/ 1057275 h 1177925"/>
                  <a:gd name="connsiteX5" fmla="*/ 549275 w 920750"/>
                  <a:gd name="connsiteY5" fmla="*/ 1177925 h 1177925"/>
                  <a:gd name="connsiteX6" fmla="*/ 914400 w 920750"/>
                  <a:gd name="connsiteY6" fmla="*/ 1016000 h 1177925"/>
                  <a:gd name="connsiteX7" fmla="*/ 844550 w 920750"/>
                  <a:gd name="connsiteY7" fmla="*/ 622300 h 1177925"/>
                  <a:gd name="connsiteX8" fmla="*/ 920750 w 920750"/>
                  <a:gd name="connsiteY8" fmla="*/ 295275 h 1177925"/>
                  <a:gd name="connsiteX9" fmla="*/ 828675 w 920750"/>
                  <a:gd name="connsiteY9" fmla="*/ 76200 h 1177925"/>
                  <a:gd name="connsiteX10" fmla="*/ 587375 w 920750"/>
                  <a:gd name="connsiteY10" fmla="*/ 60325 h 1177925"/>
                  <a:gd name="connsiteX11" fmla="*/ 393700 w 920750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22860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77925"/>
                  <a:gd name="connsiteX1" fmla="*/ 142875 w 930862"/>
                  <a:gd name="connsiteY1" fmla="*/ 149225 h 1177925"/>
                  <a:gd name="connsiteX2" fmla="*/ 0 w 930862"/>
                  <a:gd name="connsiteY2" fmla="*/ 390525 h 1177925"/>
                  <a:gd name="connsiteX3" fmla="*/ 222250 w 930862"/>
                  <a:gd name="connsiteY3" fmla="*/ 835025 h 1177925"/>
                  <a:gd name="connsiteX4" fmla="*/ 171450 w 930862"/>
                  <a:gd name="connsiteY4" fmla="*/ 1057275 h 1177925"/>
                  <a:gd name="connsiteX5" fmla="*/ 549275 w 930862"/>
                  <a:gd name="connsiteY5" fmla="*/ 1177925 h 1177925"/>
                  <a:gd name="connsiteX6" fmla="*/ 914400 w 930862"/>
                  <a:gd name="connsiteY6" fmla="*/ 1016000 h 1177925"/>
                  <a:gd name="connsiteX7" fmla="*/ 844550 w 930862"/>
                  <a:gd name="connsiteY7" fmla="*/ 622300 h 1177925"/>
                  <a:gd name="connsiteX8" fmla="*/ 920750 w 930862"/>
                  <a:gd name="connsiteY8" fmla="*/ 295275 h 1177925"/>
                  <a:gd name="connsiteX9" fmla="*/ 828675 w 930862"/>
                  <a:gd name="connsiteY9" fmla="*/ 76200 h 1177925"/>
                  <a:gd name="connsiteX10" fmla="*/ 587375 w 930862"/>
                  <a:gd name="connsiteY10" fmla="*/ 60325 h 1177925"/>
                  <a:gd name="connsiteX11" fmla="*/ 393700 w 930862"/>
                  <a:gd name="connsiteY11" fmla="*/ 0 h 1177925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0322"/>
                  <a:gd name="connsiteX1" fmla="*/ 142875 w 930862"/>
                  <a:gd name="connsiteY1" fmla="*/ 149225 h 1180322"/>
                  <a:gd name="connsiteX2" fmla="*/ 0 w 930862"/>
                  <a:gd name="connsiteY2" fmla="*/ 390525 h 1180322"/>
                  <a:gd name="connsiteX3" fmla="*/ 222250 w 930862"/>
                  <a:gd name="connsiteY3" fmla="*/ 835025 h 1180322"/>
                  <a:gd name="connsiteX4" fmla="*/ 171450 w 930862"/>
                  <a:gd name="connsiteY4" fmla="*/ 1057275 h 1180322"/>
                  <a:gd name="connsiteX5" fmla="*/ 549275 w 930862"/>
                  <a:gd name="connsiteY5" fmla="*/ 1177925 h 1180322"/>
                  <a:gd name="connsiteX6" fmla="*/ 914400 w 930862"/>
                  <a:gd name="connsiteY6" fmla="*/ 1016000 h 1180322"/>
                  <a:gd name="connsiteX7" fmla="*/ 844550 w 930862"/>
                  <a:gd name="connsiteY7" fmla="*/ 622300 h 1180322"/>
                  <a:gd name="connsiteX8" fmla="*/ 920750 w 930862"/>
                  <a:gd name="connsiteY8" fmla="*/ 295275 h 1180322"/>
                  <a:gd name="connsiteX9" fmla="*/ 828675 w 930862"/>
                  <a:gd name="connsiteY9" fmla="*/ 76200 h 1180322"/>
                  <a:gd name="connsiteX10" fmla="*/ 587375 w 930862"/>
                  <a:gd name="connsiteY10" fmla="*/ 60325 h 1180322"/>
                  <a:gd name="connsiteX11" fmla="*/ 393700 w 930862"/>
                  <a:gd name="connsiteY11" fmla="*/ 0 h 1180322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87375 w 930862"/>
                  <a:gd name="connsiteY10" fmla="*/ 60325 h 1181069"/>
                  <a:gd name="connsiteX11" fmla="*/ 393700 w 930862"/>
                  <a:gd name="connsiteY11" fmla="*/ 0 h 1181069"/>
                  <a:gd name="connsiteX0" fmla="*/ 393700 w 930862"/>
                  <a:gd name="connsiteY0" fmla="*/ 0 h 1181069"/>
                  <a:gd name="connsiteX1" fmla="*/ 142875 w 930862"/>
                  <a:gd name="connsiteY1" fmla="*/ 149225 h 1181069"/>
                  <a:gd name="connsiteX2" fmla="*/ 0 w 930862"/>
                  <a:gd name="connsiteY2" fmla="*/ 390525 h 1181069"/>
                  <a:gd name="connsiteX3" fmla="*/ 222250 w 930862"/>
                  <a:gd name="connsiteY3" fmla="*/ 835025 h 1181069"/>
                  <a:gd name="connsiteX4" fmla="*/ 171450 w 930862"/>
                  <a:gd name="connsiteY4" fmla="*/ 1057275 h 1181069"/>
                  <a:gd name="connsiteX5" fmla="*/ 549275 w 930862"/>
                  <a:gd name="connsiteY5" fmla="*/ 1177925 h 1181069"/>
                  <a:gd name="connsiteX6" fmla="*/ 914400 w 930862"/>
                  <a:gd name="connsiteY6" fmla="*/ 1016000 h 1181069"/>
                  <a:gd name="connsiteX7" fmla="*/ 844550 w 930862"/>
                  <a:gd name="connsiteY7" fmla="*/ 622300 h 1181069"/>
                  <a:gd name="connsiteX8" fmla="*/ 920750 w 930862"/>
                  <a:gd name="connsiteY8" fmla="*/ 295275 h 1181069"/>
                  <a:gd name="connsiteX9" fmla="*/ 828675 w 930862"/>
                  <a:gd name="connsiteY9" fmla="*/ 76200 h 1181069"/>
                  <a:gd name="connsiteX10" fmla="*/ 590550 w 930862"/>
                  <a:gd name="connsiteY10" fmla="*/ 98425 h 1181069"/>
                  <a:gd name="connsiteX11" fmla="*/ 393700 w 930862"/>
                  <a:gd name="connsiteY11" fmla="*/ 0 h 1181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30862" h="1181069">
                    <a:moveTo>
                      <a:pt x="393700" y="0"/>
                    </a:moveTo>
                    <a:cubicBezTo>
                      <a:pt x="310092" y="49742"/>
                      <a:pt x="223308" y="70908"/>
                      <a:pt x="142875" y="149225"/>
                    </a:cubicBezTo>
                    <a:cubicBezTo>
                      <a:pt x="62442" y="227542"/>
                      <a:pt x="47625" y="310092"/>
                      <a:pt x="0" y="390525"/>
                    </a:cubicBezTo>
                    <a:cubicBezTo>
                      <a:pt x="74083" y="538692"/>
                      <a:pt x="193675" y="723900"/>
                      <a:pt x="222250" y="835025"/>
                    </a:cubicBezTo>
                    <a:cubicBezTo>
                      <a:pt x="250825" y="946150"/>
                      <a:pt x="169333" y="983192"/>
                      <a:pt x="171450" y="1057275"/>
                    </a:cubicBezTo>
                    <a:cubicBezTo>
                      <a:pt x="189442" y="1126067"/>
                      <a:pt x="316442" y="1196975"/>
                      <a:pt x="549275" y="1177925"/>
                    </a:cubicBezTo>
                    <a:cubicBezTo>
                      <a:pt x="782108" y="1158875"/>
                      <a:pt x="897467" y="1089025"/>
                      <a:pt x="914400" y="1016000"/>
                    </a:cubicBezTo>
                    <a:lnTo>
                      <a:pt x="844550" y="622300"/>
                    </a:lnTo>
                    <a:cubicBezTo>
                      <a:pt x="869950" y="513292"/>
                      <a:pt x="960967" y="425450"/>
                      <a:pt x="920750" y="295275"/>
                    </a:cubicBezTo>
                    <a:cubicBezTo>
                      <a:pt x="880533" y="165100"/>
                      <a:pt x="859367" y="149225"/>
                      <a:pt x="828675" y="76200"/>
                    </a:cubicBezTo>
                    <a:lnTo>
                      <a:pt x="590550" y="98425"/>
                    </a:lnTo>
                    <a:lnTo>
                      <a:pt x="393700" y="0"/>
                    </a:lnTo>
                    <a:close/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3" name="台形 1222">
                <a:extLst>
                  <a:ext uri="{FF2B5EF4-FFF2-40B4-BE49-F238E27FC236}">
                    <a16:creationId xmlns:a16="http://schemas.microsoft.com/office/drawing/2014/main" id="{EA52D6EC-BEF5-49B7-89A3-87166CF6EC5C}"/>
                  </a:ext>
                </a:extLst>
              </p:cNvPr>
              <p:cNvSpPr/>
              <p:nvPr/>
            </p:nvSpPr>
            <p:spPr>
              <a:xfrm>
                <a:off x="1490303" y="2143724"/>
                <a:ext cx="183716" cy="257510"/>
              </a:xfrm>
              <a:prstGeom prst="trapezoid">
                <a:avLst>
                  <a:gd name="adj" fmla="val 1491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4" name="台形 308">
                <a:extLst>
                  <a:ext uri="{FF2B5EF4-FFF2-40B4-BE49-F238E27FC236}">
                    <a16:creationId xmlns:a16="http://schemas.microsoft.com/office/drawing/2014/main" id="{B08CD36F-0EB2-4C18-8108-2F22D11FAA33}"/>
                  </a:ext>
                </a:extLst>
              </p:cNvPr>
              <p:cNvSpPr/>
              <p:nvPr/>
            </p:nvSpPr>
            <p:spPr>
              <a:xfrm rot="10800000">
                <a:off x="1467559" y="2320918"/>
                <a:ext cx="260596" cy="260606"/>
              </a:xfrm>
              <a:custGeom>
                <a:avLst/>
                <a:gdLst>
                  <a:gd name="connsiteX0" fmla="*/ 0 w 260596"/>
                  <a:gd name="connsiteY0" fmla="*/ 260599 h 260599"/>
                  <a:gd name="connsiteX1" fmla="*/ 109599 w 260596"/>
                  <a:gd name="connsiteY1" fmla="*/ 0 h 260599"/>
                  <a:gd name="connsiteX2" fmla="*/ 150997 w 260596"/>
                  <a:gd name="connsiteY2" fmla="*/ 0 h 260599"/>
                  <a:gd name="connsiteX3" fmla="*/ 260596 w 260596"/>
                  <a:gd name="connsiteY3" fmla="*/ 260599 h 260599"/>
                  <a:gd name="connsiteX4" fmla="*/ 0 w 260596"/>
                  <a:gd name="connsiteY4" fmla="*/ 260599 h 260599"/>
                  <a:gd name="connsiteX0" fmla="*/ 0 w 260596"/>
                  <a:gd name="connsiteY0" fmla="*/ 260599 h 260606"/>
                  <a:gd name="connsiteX1" fmla="*/ 109599 w 260596"/>
                  <a:gd name="connsiteY1" fmla="*/ 0 h 260606"/>
                  <a:gd name="connsiteX2" fmla="*/ 150997 w 260596"/>
                  <a:gd name="connsiteY2" fmla="*/ 0 h 260606"/>
                  <a:gd name="connsiteX3" fmla="*/ 260596 w 260596"/>
                  <a:gd name="connsiteY3" fmla="*/ 260599 h 260606"/>
                  <a:gd name="connsiteX4" fmla="*/ 125574 w 260596"/>
                  <a:gd name="connsiteY4" fmla="*/ 233611 h 260606"/>
                  <a:gd name="connsiteX5" fmla="*/ 0 w 260596"/>
                  <a:gd name="connsiteY5" fmla="*/ 260599 h 260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596" h="260606">
                    <a:moveTo>
                      <a:pt x="0" y="260599"/>
                    </a:moveTo>
                    <a:lnTo>
                      <a:pt x="109599" y="0"/>
                    </a:lnTo>
                    <a:lnTo>
                      <a:pt x="150997" y="0"/>
                    </a:lnTo>
                    <a:lnTo>
                      <a:pt x="260596" y="260599"/>
                    </a:lnTo>
                    <a:cubicBezTo>
                      <a:pt x="216382" y="261128"/>
                      <a:pt x="169788" y="233082"/>
                      <a:pt x="125574" y="233611"/>
                    </a:cubicBezTo>
                    <a:lnTo>
                      <a:pt x="0" y="260599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5" name="四角形: 上の 2 つの角を丸める 1224">
                <a:extLst>
                  <a:ext uri="{FF2B5EF4-FFF2-40B4-BE49-F238E27FC236}">
                    <a16:creationId xmlns:a16="http://schemas.microsoft.com/office/drawing/2014/main" id="{690CF63B-2A42-4076-815C-876254A1652A}"/>
                  </a:ext>
                </a:extLst>
              </p:cNvPr>
              <p:cNvSpPr/>
              <p:nvPr/>
            </p:nvSpPr>
            <p:spPr>
              <a:xfrm rot="19800000">
                <a:off x="1437576" y="2251953"/>
                <a:ext cx="133350" cy="411522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6" name="四角形: 上の 2 つの角を丸める 1225">
                <a:extLst>
                  <a:ext uri="{FF2B5EF4-FFF2-40B4-BE49-F238E27FC236}">
                    <a16:creationId xmlns:a16="http://schemas.microsoft.com/office/drawing/2014/main" id="{ADC79999-852D-43FA-856B-A49E3619B915}"/>
                  </a:ext>
                </a:extLst>
              </p:cNvPr>
              <p:cNvSpPr/>
              <p:nvPr/>
            </p:nvSpPr>
            <p:spPr>
              <a:xfrm rot="1632813">
                <a:off x="1491160" y="2266442"/>
                <a:ext cx="133350" cy="895881"/>
              </a:xfrm>
              <a:prstGeom prst="round2SameRect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7" name="フリーフォーム: 図形 1226">
                <a:extLst>
                  <a:ext uri="{FF2B5EF4-FFF2-40B4-BE49-F238E27FC236}">
                    <a16:creationId xmlns:a16="http://schemas.microsoft.com/office/drawing/2014/main" id="{0FA6B590-51CC-4326-ACD2-3DF2CF25A990}"/>
                  </a:ext>
                </a:extLst>
              </p:cNvPr>
              <p:cNvSpPr/>
              <p:nvPr/>
            </p:nvSpPr>
            <p:spPr>
              <a:xfrm>
                <a:off x="1076325" y="3263900"/>
                <a:ext cx="876300" cy="228600"/>
              </a:xfrm>
              <a:custGeom>
                <a:avLst/>
                <a:gdLst>
                  <a:gd name="connsiteX0" fmla="*/ 47625 w 876300"/>
                  <a:gd name="connsiteY0" fmla="*/ 0 h 228600"/>
                  <a:gd name="connsiteX1" fmla="*/ 6350 w 876300"/>
                  <a:gd name="connsiteY1" fmla="*/ 22225 h 228600"/>
                  <a:gd name="connsiteX2" fmla="*/ 0 w 876300"/>
                  <a:gd name="connsiteY2" fmla="*/ 111125 h 228600"/>
                  <a:gd name="connsiteX3" fmla="*/ 117475 w 876300"/>
                  <a:gd name="connsiteY3" fmla="*/ 174625 h 228600"/>
                  <a:gd name="connsiteX4" fmla="*/ 152400 w 876300"/>
                  <a:gd name="connsiteY4" fmla="*/ 190500 h 228600"/>
                  <a:gd name="connsiteX5" fmla="*/ 330200 w 876300"/>
                  <a:gd name="connsiteY5" fmla="*/ 228600 h 228600"/>
                  <a:gd name="connsiteX6" fmla="*/ 533400 w 876300"/>
                  <a:gd name="connsiteY6" fmla="*/ 215900 h 228600"/>
                  <a:gd name="connsiteX7" fmla="*/ 771525 w 876300"/>
                  <a:gd name="connsiteY7" fmla="*/ 180975 h 228600"/>
                  <a:gd name="connsiteX8" fmla="*/ 876300 w 876300"/>
                  <a:gd name="connsiteY8" fmla="*/ 95250 h 228600"/>
                  <a:gd name="connsiteX9" fmla="*/ 869950 w 876300"/>
                  <a:gd name="connsiteY9" fmla="*/ 19050 h 228600"/>
                  <a:gd name="connsiteX10" fmla="*/ 647700 w 876300"/>
                  <a:gd name="connsiteY10" fmla="*/ 47625 h 228600"/>
                  <a:gd name="connsiteX11" fmla="*/ 615950 w 876300"/>
                  <a:gd name="connsiteY11" fmla="*/ 50800 h 228600"/>
                  <a:gd name="connsiteX12" fmla="*/ 590550 w 876300"/>
                  <a:gd name="connsiteY12" fmla="*/ 53975 h 228600"/>
                  <a:gd name="connsiteX13" fmla="*/ 488950 w 876300"/>
                  <a:gd name="connsiteY13" fmla="*/ 73025 h 228600"/>
                  <a:gd name="connsiteX14" fmla="*/ 460375 w 876300"/>
                  <a:gd name="connsiteY14" fmla="*/ 76200 h 228600"/>
                  <a:gd name="connsiteX15" fmla="*/ 434975 w 876300"/>
                  <a:gd name="connsiteY15" fmla="*/ 79375 h 228600"/>
                  <a:gd name="connsiteX16" fmla="*/ 365125 w 876300"/>
                  <a:gd name="connsiteY16" fmla="*/ 85725 h 228600"/>
                  <a:gd name="connsiteX17" fmla="*/ 323850 w 876300"/>
                  <a:gd name="connsiteY17" fmla="*/ 82550 h 228600"/>
                  <a:gd name="connsiteX18" fmla="*/ 304800 w 876300"/>
                  <a:gd name="connsiteY18" fmla="*/ 76200 h 228600"/>
                  <a:gd name="connsiteX19" fmla="*/ 47625 w 876300"/>
                  <a:gd name="connsiteY1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6300" h="228600">
                    <a:moveTo>
                      <a:pt x="47625" y="0"/>
                    </a:moveTo>
                    <a:lnTo>
                      <a:pt x="6350" y="22225"/>
                    </a:lnTo>
                    <a:lnTo>
                      <a:pt x="0" y="111125"/>
                    </a:lnTo>
                    <a:lnTo>
                      <a:pt x="117475" y="174625"/>
                    </a:lnTo>
                    <a:lnTo>
                      <a:pt x="152400" y="190500"/>
                    </a:lnTo>
                    <a:lnTo>
                      <a:pt x="330200" y="228600"/>
                    </a:lnTo>
                    <a:lnTo>
                      <a:pt x="533400" y="215900"/>
                    </a:lnTo>
                    <a:lnTo>
                      <a:pt x="771525" y="180975"/>
                    </a:lnTo>
                    <a:lnTo>
                      <a:pt x="876300" y="95250"/>
                    </a:lnTo>
                    <a:lnTo>
                      <a:pt x="869950" y="19050"/>
                    </a:lnTo>
                    <a:lnTo>
                      <a:pt x="647700" y="47625"/>
                    </a:lnTo>
                    <a:lnTo>
                      <a:pt x="615950" y="50800"/>
                    </a:lnTo>
                    <a:cubicBezTo>
                      <a:pt x="587690" y="54125"/>
                      <a:pt x="601914" y="53975"/>
                      <a:pt x="590550" y="53975"/>
                    </a:cubicBezTo>
                    <a:lnTo>
                      <a:pt x="488950" y="73025"/>
                    </a:lnTo>
                    <a:cubicBezTo>
                      <a:pt x="479425" y="74083"/>
                      <a:pt x="469847" y="74743"/>
                      <a:pt x="460375" y="76200"/>
                    </a:cubicBezTo>
                    <a:cubicBezTo>
                      <a:pt x="433064" y="80402"/>
                      <a:pt x="462229" y="79375"/>
                      <a:pt x="434975" y="79375"/>
                    </a:cubicBezTo>
                    <a:lnTo>
                      <a:pt x="365125" y="85725"/>
                    </a:lnTo>
                    <a:cubicBezTo>
                      <a:pt x="351367" y="84667"/>
                      <a:pt x="337480" y="84702"/>
                      <a:pt x="323850" y="82550"/>
                    </a:cubicBezTo>
                    <a:cubicBezTo>
                      <a:pt x="317238" y="81506"/>
                      <a:pt x="304800" y="76200"/>
                      <a:pt x="304800" y="76200"/>
                    </a:cubicBezTo>
                    <a:lnTo>
                      <a:pt x="4762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28" name="グループ化 1227">
                <a:extLst>
                  <a:ext uri="{FF2B5EF4-FFF2-40B4-BE49-F238E27FC236}">
                    <a16:creationId xmlns:a16="http://schemas.microsoft.com/office/drawing/2014/main" id="{2D3E03AA-FEE9-4DAE-869B-FD8C8464639A}"/>
                  </a:ext>
                </a:extLst>
              </p:cNvPr>
              <p:cNvGrpSpPr/>
              <p:nvPr/>
            </p:nvGrpSpPr>
            <p:grpSpPr>
              <a:xfrm rot="2620172">
                <a:off x="1684357" y="2132585"/>
                <a:ext cx="500490" cy="1464992"/>
                <a:chOff x="3142887" y="2188367"/>
                <a:chExt cx="606826" cy="1500340"/>
              </a:xfrm>
              <a:solidFill>
                <a:srgbClr val="ED7D31">
                  <a:lumMod val="60000"/>
                  <a:lumOff val="40000"/>
                </a:srgbClr>
              </a:solidFill>
            </p:grpSpPr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186BD584-D791-4500-B6D2-D5A223ECA6E0}"/>
                    </a:ext>
                  </a:extLst>
                </p:cNvPr>
                <p:cNvSpPr/>
                <p:nvPr/>
              </p:nvSpPr>
              <p:spPr>
                <a:xfrm>
                  <a:off x="3157540" y="2188367"/>
                  <a:ext cx="592173" cy="1498411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4 w 569896"/>
                    <a:gd name="connsiteY7" fmla="*/ 518759 h 1421757"/>
                    <a:gd name="connsiteX8" fmla="*/ 204390 w 569896"/>
                    <a:gd name="connsiteY8" fmla="*/ 503218 h 1421757"/>
                    <a:gd name="connsiteX0" fmla="*/ 241616 w 569896"/>
                    <a:gd name="connsiteY0" fmla="*/ 2260 h 1424017"/>
                    <a:gd name="connsiteX1" fmla="*/ 287584 w 569896"/>
                    <a:gd name="connsiteY1" fmla="*/ 0 h 1424017"/>
                    <a:gd name="connsiteX2" fmla="*/ 365507 w 569896"/>
                    <a:gd name="connsiteY2" fmla="*/ 505478 h 1424017"/>
                    <a:gd name="connsiteX3" fmla="*/ 395863 w 569896"/>
                    <a:gd name="connsiteY3" fmla="*/ 521019 h 1424017"/>
                    <a:gd name="connsiteX4" fmla="*/ 569896 w 569896"/>
                    <a:gd name="connsiteY4" fmla="*/ 954052 h 1424017"/>
                    <a:gd name="connsiteX5" fmla="*/ 284948 w 569896"/>
                    <a:gd name="connsiteY5" fmla="*/ 1424017 h 1424017"/>
                    <a:gd name="connsiteX6" fmla="*/ 0 w 569896"/>
                    <a:gd name="connsiteY6" fmla="*/ 954052 h 1424017"/>
                    <a:gd name="connsiteX7" fmla="*/ 174034 w 569896"/>
                    <a:gd name="connsiteY7" fmla="*/ 521019 h 1424017"/>
                    <a:gd name="connsiteX8" fmla="*/ 204390 w 569896"/>
                    <a:gd name="connsiteY8" fmla="*/ 505478 h 1424017"/>
                    <a:gd name="connsiteX9" fmla="*/ 241616 w 569896"/>
                    <a:gd name="connsiteY9" fmla="*/ 2260 h 1424017"/>
                    <a:gd name="connsiteX0" fmla="*/ 241616 w 602024"/>
                    <a:gd name="connsiteY0" fmla="*/ 2260 h 1424019"/>
                    <a:gd name="connsiteX1" fmla="*/ 287584 w 602024"/>
                    <a:gd name="connsiteY1" fmla="*/ 0 h 1424019"/>
                    <a:gd name="connsiteX2" fmla="*/ 365507 w 602024"/>
                    <a:gd name="connsiteY2" fmla="*/ 505478 h 1424019"/>
                    <a:gd name="connsiteX3" fmla="*/ 395863 w 602024"/>
                    <a:gd name="connsiteY3" fmla="*/ 521019 h 1424019"/>
                    <a:gd name="connsiteX4" fmla="*/ 602024 w 602024"/>
                    <a:gd name="connsiteY4" fmla="*/ 958573 h 1424019"/>
                    <a:gd name="connsiteX5" fmla="*/ 284948 w 602024"/>
                    <a:gd name="connsiteY5" fmla="*/ 1424017 h 1424019"/>
                    <a:gd name="connsiteX6" fmla="*/ 0 w 602024"/>
                    <a:gd name="connsiteY6" fmla="*/ 954052 h 1424019"/>
                    <a:gd name="connsiteX7" fmla="*/ 174034 w 602024"/>
                    <a:gd name="connsiteY7" fmla="*/ 521019 h 1424019"/>
                    <a:gd name="connsiteX8" fmla="*/ 204390 w 602024"/>
                    <a:gd name="connsiteY8" fmla="*/ 505478 h 1424019"/>
                    <a:gd name="connsiteX9" fmla="*/ 241616 w 602024"/>
                    <a:gd name="connsiteY9" fmla="*/ 2260 h 1424019"/>
                    <a:gd name="connsiteX0" fmla="*/ 241616 w 602484"/>
                    <a:gd name="connsiteY0" fmla="*/ 2260 h 1424018"/>
                    <a:gd name="connsiteX1" fmla="*/ 287584 w 602484"/>
                    <a:gd name="connsiteY1" fmla="*/ 0 h 1424018"/>
                    <a:gd name="connsiteX2" fmla="*/ 365507 w 602484"/>
                    <a:gd name="connsiteY2" fmla="*/ 505478 h 1424018"/>
                    <a:gd name="connsiteX3" fmla="*/ 395863 w 602484"/>
                    <a:gd name="connsiteY3" fmla="*/ 521019 h 1424018"/>
                    <a:gd name="connsiteX4" fmla="*/ 602024 w 602484"/>
                    <a:gd name="connsiteY4" fmla="*/ 958573 h 1424018"/>
                    <a:gd name="connsiteX5" fmla="*/ 284948 w 602484"/>
                    <a:gd name="connsiteY5" fmla="*/ 1424017 h 1424018"/>
                    <a:gd name="connsiteX6" fmla="*/ 0 w 602484"/>
                    <a:gd name="connsiteY6" fmla="*/ 954052 h 1424018"/>
                    <a:gd name="connsiteX7" fmla="*/ 174034 w 602484"/>
                    <a:gd name="connsiteY7" fmla="*/ 521019 h 1424018"/>
                    <a:gd name="connsiteX8" fmla="*/ 204390 w 602484"/>
                    <a:gd name="connsiteY8" fmla="*/ 505478 h 1424018"/>
                    <a:gd name="connsiteX9" fmla="*/ 241616 w 602484"/>
                    <a:gd name="connsiteY9" fmla="*/ 2260 h 1424018"/>
                    <a:gd name="connsiteX0" fmla="*/ 241616 w 605387"/>
                    <a:gd name="connsiteY0" fmla="*/ 2260 h 1421758"/>
                    <a:gd name="connsiteX1" fmla="*/ 287584 w 605387"/>
                    <a:gd name="connsiteY1" fmla="*/ 0 h 1421758"/>
                    <a:gd name="connsiteX2" fmla="*/ 365507 w 605387"/>
                    <a:gd name="connsiteY2" fmla="*/ 505478 h 1421758"/>
                    <a:gd name="connsiteX3" fmla="*/ 395863 w 605387"/>
                    <a:gd name="connsiteY3" fmla="*/ 521019 h 1421758"/>
                    <a:gd name="connsiteX4" fmla="*/ 602024 w 605387"/>
                    <a:gd name="connsiteY4" fmla="*/ 958573 h 1421758"/>
                    <a:gd name="connsiteX5" fmla="*/ 239968 w 605387"/>
                    <a:gd name="connsiteY5" fmla="*/ 1421757 h 1421758"/>
                    <a:gd name="connsiteX6" fmla="*/ 0 w 605387"/>
                    <a:gd name="connsiteY6" fmla="*/ 954052 h 1421758"/>
                    <a:gd name="connsiteX7" fmla="*/ 174034 w 605387"/>
                    <a:gd name="connsiteY7" fmla="*/ 521019 h 1421758"/>
                    <a:gd name="connsiteX8" fmla="*/ 204390 w 605387"/>
                    <a:gd name="connsiteY8" fmla="*/ 505478 h 1421758"/>
                    <a:gd name="connsiteX9" fmla="*/ 241616 w 605387"/>
                    <a:gd name="connsiteY9" fmla="*/ 2260 h 1421758"/>
                    <a:gd name="connsiteX0" fmla="*/ 241616 w 602064"/>
                    <a:gd name="connsiteY0" fmla="*/ 2260 h 1421759"/>
                    <a:gd name="connsiteX1" fmla="*/ 287584 w 602064"/>
                    <a:gd name="connsiteY1" fmla="*/ 0 h 1421759"/>
                    <a:gd name="connsiteX2" fmla="*/ 365507 w 602064"/>
                    <a:gd name="connsiteY2" fmla="*/ 505478 h 1421759"/>
                    <a:gd name="connsiteX3" fmla="*/ 395863 w 602064"/>
                    <a:gd name="connsiteY3" fmla="*/ 521019 h 1421759"/>
                    <a:gd name="connsiteX4" fmla="*/ 602024 w 602064"/>
                    <a:gd name="connsiteY4" fmla="*/ 958573 h 1421759"/>
                    <a:gd name="connsiteX5" fmla="*/ 239968 w 602064"/>
                    <a:gd name="connsiteY5" fmla="*/ 1421757 h 1421759"/>
                    <a:gd name="connsiteX6" fmla="*/ 0 w 602064"/>
                    <a:gd name="connsiteY6" fmla="*/ 954052 h 1421759"/>
                    <a:gd name="connsiteX7" fmla="*/ 174034 w 602064"/>
                    <a:gd name="connsiteY7" fmla="*/ 521019 h 1421759"/>
                    <a:gd name="connsiteX8" fmla="*/ 204390 w 602064"/>
                    <a:gd name="connsiteY8" fmla="*/ 505478 h 1421759"/>
                    <a:gd name="connsiteX9" fmla="*/ 241616 w 602064"/>
                    <a:gd name="connsiteY9" fmla="*/ 2260 h 1421759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395863 w 602024"/>
                    <a:gd name="connsiteY3" fmla="*/ 521019 h 1421758"/>
                    <a:gd name="connsiteX4" fmla="*/ 602024 w 602024"/>
                    <a:gd name="connsiteY4" fmla="*/ 958573 h 1421758"/>
                    <a:gd name="connsiteX5" fmla="*/ 239968 w 602024"/>
                    <a:gd name="connsiteY5" fmla="*/ 1421757 h 1421758"/>
                    <a:gd name="connsiteX6" fmla="*/ 0 w 602024"/>
                    <a:gd name="connsiteY6" fmla="*/ 954052 h 1421758"/>
                    <a:gd name="connsiteX7" fmla="*/ 174034 w 602024"/>
                    <a:gd name="connsiteY7" fmla="*/ 521019 h 1421758"/>
                    <a:gd name="connsiteX8" fmla="*/ 204390 w 602024"/>
                    <a:gd name="connsiteY8" fmla="*/ 505478 h 1421758"/>
                    <a:gd name="connsiteX9" fmla="*/ 241616 w 602024"/>
                    <a:gd name="connsiteY9" fmla="*/ 2260 h 1421758"/>
                    <a:gd name="connsiteX0" fmla="*/ 241616 w 602024"/>
                    <a:gd name="connsiteY0" fmla="*/ 2260 h 1421758"/>
                    <a:gd name="connsiteX1" fmla="*/ 287584 w 602024"/>
                    <a:gd name="connsiteY1" fmla="*/ 0 h 1421758"/>
                    <a:gd name="connsiteX2" fmla="*/ 365507 w 602024"/>
                    <a:gd name="connsiteY2" fmla="*/ 505478 h 1421758"/>
                    <a:gd name="connsiteX3" fmla="*/ 602024 w 602024"/>
                    <a:gd name="connsiteY3" fmla="*/ 958573 h 1421758"/>
                    <a:gd name="connsiteX4" fmla="*/ 239968 w 602024"/>
                    <a:gd name="connsiteY4" fmla="*/ 1421757 h 1421758"/>
                    <a:gd name="connsiteX5" fmla="*/ 0 w 602024"/>
                    <a:gd name="connsiteY5" fmla="*/ 954052 h 1421758"/>
                    <a:gd name="connsiteX6" fmla="*/ 174034 w 602024"/>
                    <a:gd name="connsiteY6" fmla="*/ 521019 h 1421758"/>
                    <a:gd name="connsiteX7" fmla="*/ 204390 w 602024"/>
                    <a:gd name="connsiteY7" fmla="*/ 505478 h 1421758"/>
                    <a:gd name="connsiteX8" fmla="*/ 241616 w 602024"/>
                    <a:gd name="connsiteY8" fmla="*/ 2260 h 1421758"/>
                    <a:gd name="connsiteX0" fmla="*/ 241616 w 602372"/>
                    <a:gd name="connsiteY0" fmla="*/ 2260 h 1421758"/>
                    <a:gd name="connsiteX1" fmla="*/ 287584 w 602372"/>
                    <a:gd name="connsiteY1" fmla="*/ 0 h 1421758"/>
                    <a:gd name="connsiteX2" fmla="*/ 365507 w 602372"/>
                    <a:gd name="connsiteY2" fmla="*/ 505478 h 1421758"/>
                    <a:gd name="connsiteX3" fmla="*/ 602024 w 602372"/>
                    <a:gd name="connsiteY3" fmla="*/ 958573 h 1421758"/>
                    <a:gd name="connsiteX4" fmla="*/ 239968 w 602372"/>
                    <a:gd name="connsiteY4" fmla="*/ 1421757 h 1421758"/>
                    <a:gd name="connsiteX5" fmla="*/ 0 w 602372"/>
                    <a:gd name="connsiteY5" fmla="*/ 954052 h 1421758"/>
                    <a:gd name="connsiteX6" fmla="*/ 174034 w 602372"/>
                    <a:gd name="connsiteY6" fmla="*/ 521019 h 1421758"/>
                    <a:gd name="connsiteX7" fmla="*/ 204390 w 602372"/>
                    <a:gd name="connsiteY7" fmla="*/ 505478 h 1421758"/>
                    <a:gd name="connsiteX8" fmla="*/ 241616 w 602372"/>
                    <a:gd name="connsiteY8" fmla="*/ 2260 h 1421758"/>
                    <a:gd name="connsiteX0" fmla="*/ 241616 w 602421"/>
                    <a:gd name="connsiteY0" fmla="*/ 2260 h 1421758"/>
                    <a:gd name="connsiteX1" fmla="*/ 287584 w 602421"/>
                    <a:gd name="connsiteY1" fmla="*/ 0 h 1421758"/>
                    <a:gd name="connsiteX2" fmla="*/ 365507 w 602421"/>
                    <a:gd name="connsiteY2" fmla="*/ 505478 h 1421758"/>
                    <a:gd name="connsiteX3" fmla="*/ 602024 w 602421"/>
                    <a:gd name="connsiteY3" fmla="*/ 958573 h 1421758"/>
                    <a:gd name="connsiteX4" fmla="*/ 239968 w 602421"/>
                    <a:gd name="connsiteY4" fmla="*/ 1421757 h 1421758"/>
                    <a:gd name="connsiteX5" fmla="*/ 0 w 602421"/>
                    <a:gd name="connsiteY5" fmla="*/ 954052 h 1421758"/>
                    <a:gd name="connsiteX6" fmla="*/ 174034 w 602421"/>
                    <a:gd name="connsiteY6" fmla="*/ 521019 h 1421758"/>
                    <a:gd name="connsiteX7" fmla="*/ 204390 w 602421"/>
                    <a:gd name="connsiteY7" fmla="*/ 505478 h 1421758"/>
                    <a:gd name="connsiteX8" fmla="*/ 241616 w 602421"/>
                    <a:gd name="connsiteY8" fmla="*/ 2260 h 1421758"/>
                    <a:gd name="connsiteX0" fmla="*/ 241616 w 602426"/>
                    <a:gd name="connsiteY0" fmla="*/ 2260 h 1421758"/>
                    <a:gd name="connsiteX1" fmla="*/ 287584 w 602426"/>
                    <a:gd name="connsiteY1" fmla="*/ 0 h 1421758"/>
                    <a:gd name="connsiteX2" fmla="*/ 365507 w 602426"/>
                    <a:gd name="connsiteY2" fmla="*/ 505478 h 1421758"/>
                    <a:gd name="connsiteX3" fmla="*/ 602024 w 602426"/>
                    <a:gd name="connsiteY3" fmla="*/ 958573 h 1421758"/>
                    <a:gd name="connsiteX4" fmla="*/ 239968 w 602426"/>
                    <a:gd name="connsiteY4" fmla="*/ 1421757 h 1421758"/>
                    <a:gd name="connsiteX5" fmla="*/ 0 w 602426"/>
                    <a:gd name="connsiteY5" fmla="*/ 954052 h 1421758"/>
                    <a:gd name="connsiteX6" fmla="*/ 174034 w 602426"/>
                    <a:gd name="connsiteY6" fmla="*/ 521019 h 1421758"/>
                    <a:gd name="connsiteX7" fmla="*/ 204390 w 602426"/>
                    <a:gd name="connsiteY7" fmla="*/ 505478 h 1421758"/>
                    <a:gd name="connsiteX8" fmla="*/ 241616 w 602426"/>
                    <a:gd name="connsiteY8" fmla="*/ 2260 h 1421758"/>
                    <a:gd name="connsiteX0" fmla="*/ 241616 w 602426"/>
                    <a:gd name="connsiteY0" fmla="*/ 2260 h 1422188"/>
                    <a:gd name="connsiteX1" fmla="*/ 287584 w 602426"/>
                    <a:gd name="connsiteY1" fmla="*/ 0 h 1422188"/>
                    <a:gd name="connsiteX2" fmla="*/ 365507 w 602426"/>
                    <a:gd name="connsiteY2" fmla="*/ 505478 h 1422188"/>
                    <a:gd name="connsiteX3" fmla="*/ 602024 w 602426"/>
                    <a:gd name="connsiteY3" fmla="*/ 958573 h 1422188"/>
                    <a:gd name="connsiteX4" fmla="*/ 239968 w 602426"/>
                    <a:gd name="connsiteY4" fmla="*/ 1421757 h 1422188"/>
                    <a:gd name="connsiteX5" fmla="*/ 0 w 602426"/>
                    <a:gd name="connsiteY5" fmla="*/ 954052 h 1422188"/>
                    <a:gd name="connsiteX6" fmla="*/ 174034 w 602426"/>
                    <a:gd name="connsiteY6" fmla="*/ 521019 h 1422188"/>
                    <a:gd name="connsiteX7" fmla="*/ 204390 w 602426"/>
                    <a:gd name="connsiteY7" fmla="*/ 505478 h 1422188"/>
                    <a:gd name="connsiteX8" fmla="*/ 241616 w 602426"/>
                    <a:gd name="connsiteY8" fmla="*/ 2260 h 14221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2426" h="1422188">
                      <a:moveTo>
                        <a:pt x="241616" y="2260"/>
                      </a:moveTo>
                      <a:lnTo>
                        <a:pt x="287584" y="0"/>
                      </a:lnTo>
                      <a:lnTo>
                        <a:pt x="365507" y="505478"/>
                      </a:lnTo>
                      <a:cubicBezTo>
                        <a:pt x="467907" y="563845"/>
                        <a:pt x="611005" y="726177"/>
                        <a:pt x="602024" y="958573"/>
                      </a:cubicBezTo>
                      <a:cubicBezTo>
                        <a:pt x="593043" y="1190969"/>
                        <a:pt x="434549" y="1433810"/>
                        <a:pt x="239968" y="1421757"/>
                      </a:cubicBezTo>
                      <a:cubicBezTo>
                        <a:pt x="139631" y="1421004"/>
                        <a:pt x="0" y="1213607"/>
                        <a:pt x="0" y="954052"/>
                      </a:cubicBezTo>
                      <a:cubicBezTo>
                        <a:pt x="0" y="759386"/>
                        <a:pt x="71762" y="592364"/>
                        <a:pt x="174034" y="521019"/>
                      </a:cubicBezTo>
                      <a:lnTo>
                        <a:pt x="204390" y="505478"/>
                      </a:lnTo>
                      <a:lnTo>
                        <a:pt x="241616" y="2260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B356FD98-471C-460B-9E12-B7F130781741}"/>
                    </a:ext>
                  </a:extLst>
                </p:cNvPr>
                <p:cNvSpPr/>
                <p:nvPr/>
              </p:nvSpPr>
              <p:spPr>
                <a:xfrm>
                  <a:off x="3142887" y="2190750"/>
                  <a:ext cx="569896" cy="1497957"/>
                </a:xfrm>
                <a:custGeom>
                  <a:avLst/>
                  <a:gdLst>
                    <a:gd name="connsiteX0" fmla="*/ 241616 w 569896"/>
                    <a:gd name="connsiteY0" fmla="*/ 0 h 1421757"/>
                    <a:gd name="connsiteX1" fmla="*/ 328281 w 569896"/>
                    <a:gd name="connsiteY1" fmla="*/ 0 h 1421757"/>
                    <a:gd name="connsiteX2" fmla="*/ 365507 w 569896"/>
                    <a:gd name="connsiteY2" fmla="*/ 503218 h 1421757"/>
                    <a:gd name="connsiteX3" fmla="*/ 395863 w 569896"/>
                    <a:gd name="connsiteY3" fmla="*/ 518759 h 1421757"/>
                    <a:gd name="connsiteX4" fmla="*/ 569896 w 569896"/>
                    <a:gd name="connsiteY4" fmla="*/ 951792 h 1421757"/>
                    <a:gd name="connsiteX5" fmla="*/ 284948 w 569896"/>
                    <a:gd name="connsiteY5" fmla="*/ 1421757 h 1421757"/>
                    <a:gd name="connsiteX6" fmla="*/ 0 w 569896"/>
                    <a:gd name="connsiteY6" fmla="*/ 951792 h 1421757"/>
                    <a:gd name="connsiteX7" fmla="*/ 174033 w 569896"/>
                    <a:gd name="connsiteY7" fmla="*/ 518759 h 1421757"/>
                    <a:gd name="connsiteX8" fmla="*/ 204390 w 569896"/>
                    <a:gd name="connsiteY8" fmla="*/ 503218 h 1421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896" h="1421757">
                      <a:moveTo>
                        <a:pt x="241616" y="0"/>
                      </a:moveTo>
                      <a:lnTo>
                        <a:pt x="328281" y="0"/>
                      </a:lnTo>
                      <a:lnTo>
                        <a:pt x="365507" y="503218"/>
                      </a:lnTo>
                      <a:lnTo>
                        <a:pt x="395863" y="518759"/>
                      </a:lnTo>
                      <a:cubicBezTo>
                        <a:pt x="498135" y="590104"/>
                        <a:pt x="569896" y="757126"/>
                        <a:pt x="569896" y="951792"/>
                      </a:cubicBezTo>
                      <a:cubicBezTo>
                        <a:pt x="569896" y="1211347"/>
                        <a:pt x="442320" y="1421757"/>
                        <a:pt x="284948" y="1421757"/>
                      </a:cubicBezTo>
                      <a:cubicBezTo>
                        <a:pt x="127576" y="1421757"/>
                        <a:pt x="0" y="1211347"/>
                        <a:pt x="0" y="951792"/>
                      </a:cubicBezTo>
                      <a:cubicBezTo>
                        <a:pt x="0" y="757126"/>
                        <a:pt x="71761" y="590104"/>
                        <a:pt x="174033" y="518759"/>
                      </a:cubicBezTo>
                      <a:lnTo>
                        <a:pt x="204390" y="503218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4" name="楕円 1243">
                  <a:extLst>
                    <a:ext uri="{FF2B5EF4-FFF2-40B4-BE49-F238E27FC236}">
                      <a16:creationId xmlns:a16="http://schemas.microsoft.com/office/drawing/2014/main" id="{D8C87DD0-6BEE-43B6-903E-7E82125D7ECD}"/>
                    </a:ext>
                  </a:extLst>
                </p:cNvPr>
                <p:cNvSpPr/>
                <p:nvPr/>
              </p:nvSpPr>
              <p:spPr>
                <a:xfrm>
                  <a:off x="3279032" y="3188122"/>
                  <a:ext cx="297606" cy="2951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5" name="四角形: 上の 2 つの角を丸める 1244">
                  <a:extLst>
                    <a:ext uri="{FF2B5EF4-FFF2-40B4-BE49-F238E27FC236}">
                      <a16:creationId xmlns:a16="http://schemas.microsoft.com/office/drawing/2014/main" id="{95D3F091-6EA3-478E-A4A2-D1CDEAD8FF03}"/>
                    </a:ext>
                  </a:extLst>
                </p:cNvPr>
                <p:cNvSpPr/>
                <p:nvPr/>
              </p:nvSpPr>
              <p:spPr>
                <a:xfrm flipV="1">
                  <a:off x="3173576" y="2276474"/>
                  <a:ext cx="505869" cy="45719"/>
                </a:xfrm>
                <a:prstGeom prst="round2Same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29" name="フリーフォーム: 図形 1228">
                <a:extLst>
                  <a:ext uri="{FF2B5EF4-FFF2-40B4-BE49-F238E27FC236}">
                    <a16:creationId xmlns:a16="http://schemas.microsoft.com/office/drawing/2014/main" id="{D92D47B0-0BD5-4D6F-98FA-1DB3CFF897D2}"/>
                  </a:ext>
                </a:extLst>
              </p:cNvPr>
              <p:cNvSpPr/>
              <p:nvPr/>
            </p:nvSpPr>
            <p:spPr>
              <a:xfrm>
                <a:off x="1304925" y="3012281"/>
                <a:ext cx="492919" cy="180975"/>
              </a:xfrm>
              <a:custGeom>
                <a:avLst/>
                <a:gdLst>
                  <a:gd name="connsiteX0" fmla="*/ 16669 w 492919"/>
                  <a:gd name="connsiteY0" fmla="*/ 90488 h 180975"/>
                  <a:gd name="connsiteX1" fmla="*/ 328613 w 492919"/>
                  <a:gd name="connsiteY1" fmla="*/ 23813 h 180975"/>
                  <a:gd name="connsiteX2" fmla="*/ 383381 w 492919"/>
                  <a:gd name="connsiteY2" fmla="*/ 0 h 180975"/>
                  <a:gd name="connsiteX3" fmla="*/ 433388 w 492919"/>
                  <a:gd name="connsiteY3" fmla="*/ 2382 h 180975"/>
                  <a:gd name="connsiteX4" fmla="*/ 492919 w 492919"/>
                  <a:gd name="connsiteY4" fmla="*/ 52388 h 180975"/>
                  <a:gd name="connsiteX5" fmla="*/ 492919 w 492919"/>
                  <a:gd name="connsiteY5" fmla="*/ 52388 h 180975"/>
                  <a:gd name="connsiteX6" fmla="*/ 457200 w 492919"/>
                  <a:gd name="connsiteY6" fmla="*/ 57150 h 180975"/>
                  <a:gd name="connsiteX7" fmla="*/ 440531 w 492919"/>
                  <a:gd name="connsiteY7" fmla="*/ 50007 h 180975"/>
                  <a:gd name="connsiteX8" fmla="*/ 469106 w 492919"/>
                  <a:gd name="connsiteY8" fmla="*/ 90488 h 180975"/>
                  <a:gd name="connsiteX9" fmla="*/ 459581 w 492919"/>
                  <a:gd name="connsiteY9" fmla="*/ 107157 h 180975"/>
                  <a:gd name="connsiteX10" fmla="*/ 433388 w 492919"/>
                  <a:gd name="connsiteY10" fmla="*/ 100013 h 180975"/>
                  <a:gd name="connsiteX11" fmla="*/ 397669 w 492919"/>
                  <a:gd name="connsiteY11" fmla="*/ 80963 h 180975"/>
                  <a:gd name="connsiteX12" fmla="*/ 421481 w 492919"/>
                  <a:gd name="connsiteY12" fmla="*/ 119063 h 180975"/>
                  <a:gd name="connsiteX13" fmla="*/ 423863 w 492919"/>
                  <a:gd name="connsiteY13" fmla="*/ 138113 h 180975"/>
                  <a:gd name="connsiteX14" fmla="*/ 411956 w 492919"/>
                  <a:gd name="connsiteY14" fmla="*/ 142875 h 180975"/>
                  <a:gd name="connsiteX15" fmla="*/ 385763 w 492919"/>
                  <a:gd name="connsiteY15" fmla="*/ 135732 h 180975"/>
                  <a:gd name="connsiteX16" fmla="*/ 352425 w 492919"/>
                  <a:gd name="connsiteY16" fmla="*/ 114300 h 180975"/>
                  <a:gd name="connsiteX17" fmla="*/ 319088 w 492919"/>
                  <a:gd name="connsiteY17" fmla="*/ 135732 h 180975"/>
                  <a:gd name="connsiteX18" fmla="*/ 278606 w 492919"/>
                  <a:gd name="connsiteY18" fmla="*/ 157163 h 180975"/>
                  <a:gd name="connsiteX19" fmla="*/ 223838 w 492919"/>
                  <a:gd name="connsiteY19" fmla="*/ 164307 h 180975"/>
                  <a:gd name="connsiteX20" fmla="*/ 111919 w 492919"/>
                  <a:gd name="connsiteY20" fmla="*/ 164307 h 180975"/>
                  <a:gd name="connsiteX21" fmla="*/ 0 w 492919"/>
                  <a:gd name="connsiteY21" fmla="*/ 180975 h 180975"/>
                  <a:gd name="connsiteX22" fmla="*/ 16669 w 492919"/>
                  <a:gd name="connsiteY22" fmla="*/ 90488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2919" h="180975">
                    <a:moveTo>
                      <a:pt x="16669" y="90488"/>
                    </a:moveTo>
                    <a:lnTo>
                      <a:pt x="328613" y="23813"/>
                    </a:lnTo>
                    <a:lnTo>
                      <a:pt x="383381" y="0"/>
                    </a:lnTo>
                    <a:lnTo>
                      <a:pt x="433388" y="2382"/>
                    </a:lnTo>
                    <a:lnTo>
                      <a:pt x="492919" y="52388"/>
                    </a:lnTo>
                    <a:lnTo>
                      <a:pt x="492919" y="52388"/>
                    </a:lnTo>
                    <a:lnTo>
                      <a:pt x="457200" y="57150"/>
                    </a:lnTo>
                    <a:lnTo>
                      <a:pt x="440531" y="50007"/>
                    </a:lnTo>
                    <a:lnTo>
                      <a:pt x="469106" y="90488"/>
                    </a:lnTo>
                    <a:lnTo>
                      <a:pt x="459581" y="107157"/>
                    </a:lnTo>
                    <a:lnTo>
                      <a:pt x="433388" y="100013"/>
                    </a:lnTo>
                    <a:lnTo>
                      <a:pt x="397669" y="80963"/>
                    </a:lnTo>
                    <a:lnTo>
                      <a:pt x="421481" y="119063"/>
                    </a:lnTo>
                    <a:lnTo>
                      <a:pt x="423863" y="138113"/>
                    </a:lnTo>
                    <a:lnTo>
                      <a:pt x="411956" y="142875"/>
                    </a:lnTo>
                    <a:lnTo>
                      <a:pt x="385763" y="135732"/>
                    </a:lnTo>
                    <a:lnTo>
                      <a:pt x="352425" y="114300"/>
                    </a:lnTo>
                    <a:lnTo>
                      <a:pt x="319088" y="135732"/>
                    </a:lnTo>
                    <a:lnTo>
                      <a:pt x="278606" y="157163"/>
                    </a:lnTo>
                    <a:lnTo>
                      <a:pt x="223838" y="164307"/>
                    </a:lnTo>
                    <a:lnTo>
                      <a:pt x="111919" y="164307"/>
                    </a:lnTo>
                    <a:lnTo>
                      <a:pt x="0" y="180975"/>
                    </a:lnTo>
                    <a:lnTo>
                      <a:pt x="16669" y="904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22F010E6-A519-4D5C-99A1-07711DA06C45}"/>
                  </a:ext>
                </a:extLst>
              </p:cNvPr>
              <p:cNvSpPr/>
              <p:nvPr/>
            </p:nvSpPr>
            <p:spPr>
              <a:xfrm>
                <a:off x="755650" y="2565400"/>
                <a:ext cx="631825" cy="958850"/>
              </a:xfrm>
              <a:custGeom>
                <a:avLst/>
                <a:gdLst>
                  <a:gd name="connsiteX0" fmla="*/ 301625 w 631825"/>
                  <a:gd name="connsiteY0" fmla="*/ 0 h 958850"/>
                  <a:gd name="connsiteX1" fmla="*/ 187325 w 631825"/>
                  <a:gd name="connsiteY1" fmla="*/ 130175 h 958850"/>
                  <a:gd name="connsiteX2" fmla="*/ 168275 w 631825"/>
                  <a:gd name="connsiteY2" fmla="*/ 400050 h 958850"/>
                  <a:gd name="connsiteX3" fmla="*/ 149225 w 631825"/>
                  <a:gd name="connsiteY3" fmla="*/ 536575 h 958850"/>
                  <a:gd name="connsiteX4" fmla="*/ 139700 w 631825"/>
                  <a:gd name="connsiteY4" fmla="*/ 568325 h 958850"/>
                  <a:gd name="connsiteX5" fmla="*/ 28575 w 631825"/>
                  <a:gd name="connsiteY5" fmla="*/ 831850 h 958850"/>
                  <a:gd name="connsiteX6" fmla="*/ 19050 w 631825"/>
                  <a:gd name="connsiteY6" fmla="*/ 857250 h 958850"/>
                  <a:gd name="connsiteX7" fmla="*/ 0 w 631825"/>
                  <a:gd name="connsiteY7" fmla="*/ 904875 h 958850"/>
                  <a:gd name="connsiteX8" fmla="*/ 120650 w 631825"/>
                  <a:gd name="connsiteY8" fmla="*/ 958850 h 958850"/>
                  <a:gd name="connsiteX9" fmla="*/ 285750 w 631825"/>
                  <a:gd name="connsiteY9" fmla="*/ 942975 h 958850"/>
                  <a:gd name="connsiteX10" fmla="*/ 485775 w 631825"/>
                  <a:gd name="connsiteY10" fmla="*/ 752475 h 958850"/>
                  <a:gd name="connsiteX11" fmla="*/ 590550 w 631825"/>
                  <a:gd name="connsiteY11" fmla="*/ 704850 h 958850"/>
                  <a:gd name="connsiteX12" fmla="*/ 631825 w 631825"/>
                  <a:gd name="connsiteY12" fmla="*/ 581025 h 958850"/>
                  <a:gd name="connsiteX13" fmla="*/ 600075 w 631825"/>
                  <a:gd name="connsiteY13" fmla="*/ 434975 h 958850"/>
                  <a:gd name="connsiteX14" fmla="*/ 533400 w 631825"/>
                  <a:gd name="connsiteY14" fmla="*/ 361950 h 958850"/>
                  <a:gd name="connsiteX15" fmla="*/ 517525 w 631825"/>
                  <a:gd name="connsiteY15" fmla="*/ 339725 h 958850"/>
                  <a:gd name="connsiteX16" fmla="*/ 409575 w 631825"/>
                  <a:gd name="connsiteY16" fmla="*/ 187325 h 958850"/>
                  <a:gd name="connsiteX17" fmla="*/ 381000 w 631825"/>
                  <a:gd name="connsiteY17" fmla="*/ 104775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31825" h="958850">
                    <a:moveTo>
                      <a:pt x="301625" y="0"/>
                    </a:moveTo>
                    <a:lnTo>
                      <a:pt x="187325" y="130175"/>
                    </a:lnTo>
                    <a:lnTo>
                      <a:pt x="168275" y="400050"/>
                    </a:lnTo>
                    <a:lnTo>
                      <a:pt x="149225" y="536575"/>
                    </a:lnTo>
                    <a:cubicBezTo>
                      <a:pt x="142550" y="566611"/>
                      <a:pt x="149774" y="558251"/>
                      <a:pt x="139700" y="568325"/>
                    </a:cubicBezTo>
                    <a:lnTo>
                      <a:pt x="28575" y="831850"/>
                    </a:lnTo>
                    <a:lnTo>
                      <a:pt x="19050" y="857250"/>
                    </a:lnTo>
                    <a:lnTo>
                      <a:pt x="0" y="904875"/>
                    </a:lnTo>
                    <a:lnTo>
                      <a:pt x="120650" y="958850"/>
                    </a:lnTo>
                    <a:lnTo>
                      <a:pt x="285750" y="942975"/>
                    </a:lnTo>
                    <a:lnTo>
                      <a:pt x="485775" y="752475"/>
                    </a:lnTo>
                    <a:lnTo>
                      <a:pt x="590550" y="704850"/>
                    </a:lnTo>
                    <a:lnTo>
                      <a:pt x="631825" y="581025"/>
                    </a:lnTo>
                    <a:lnTo>
                      <a:pt x="600075" y="434975"/>
                    </a:lnTo>
                    <a:lnTo>
                      <a:pt x="533400" y="361950"/>
                    </a:lnTo>
                    <a:lnTo>
                      <a:pt x="517525" y="339725"/>
                    </a:lnTo>
                    <a:lnTo>
                      <a:pt x="409575" y="187325"/>
                    </a:lnTo>
                    <a:lnTo>
                      <a:pt x="381000" y="104775"/>
                    </a:lnTo>
                  </a:path>
                </a:pathLst>
              </a:cu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9876A07B-A8E2-4323-8E97-1C62D818DD0C}"/>
                  </a:ext>
                </a:extLst>
              </p:cNvPr>
              <p:cNvSpPr/>
              <p:nvPr/>
            </p:nvSpPr>
            <p:spPr>
              <a:xfrm>
                <a:off x="733425" y="3271838"/>
                <a:ext cx="607219" cy="292893"/>
              </a:xfrm>
              <a:custGeom>
                <a:avLst/>
                <a:gdLst>
                  <a:gd name="connsiteX0" fmla="*/ 40481 w 607219"/>
                  <a:gd name="connsiteY0" fmla="*/ 152400 h 292893"/>
                  <a:gd name="connsiteX1" fmla="*/ 0 w 607219"/>
                  <a:gd name="connsiteY1" fmla="*/ 228600 h 292893"/>
                  <a:gd name="connsiteX2" fmla="*/ 71438 w 607219"/>
                  <a:gd name="connsiteY2" fmla="*/ 273843 h 292893"/>
                  <a:gd name="connsiteX3" fmla="*/ 169069 w 607219"/>
                  <a:gd name="connsiteY3" fmla="*/ 292893 h 292893"/>
                  <a:gd name="connsiteX4" fmla="*/ 330994 w 607219"/>
                  <a:gd name="connsiteY4" fmla="*/ 278606 h 292893"/>
                  <a:gd name="connsiteX5" fmla="*/ 397669 w 607219"/>
                  <a:gd name="connsiteY5" fmla="*/ 209550 h 292893"/>
                  <a:gd name="connsiteX6" fmla="*/ 419100 w 607219"/>
                  <a:gd name="connsiteY6" fmla="*/ 185737 h 292893"/>
                  <a:gd name="connsiteX7" fmla="*/ 497681 w 607219"/>
                  <a:gd name="connsiteY7" fmla="*/ 121443 h 292893"/>
                  <a:gd name="connsiteX8" fmla="*/ 504825 w 607219"/>
                  <a:gd name="connsiteY8" fmla="*/ 85725 h 292893"/>
                  <a:gd name="connsiteX9" fmla="*/ 592931 w 607219"/>
                  <a:gd name="connsiteY9" fmla="*/ 40481 h 292893"/>
                  <a:gd name="connsiteX10" fmla="*/ 607219 w 607219"/>
                  <a:gd name="connsiteY10" fmla="*/ 0 h 292893"/>
                  <a:gd name="connsiteX11" fmla="*/ 464344 w 607219"/>
                  <a:gd name="connsiteY11" fmla="*/ 23812 h 292893"/>
                  <a:gd name="connsiteX12" fmla="*/ 350044 w 607219"/>
                  <a:gd name="connsiteY12" fmla="*/ 104775 h 292893"/>
                  <a:gd name="connsiteX13" fmla="*/ 321469 w 607219"/>
                  <a:gd name="connsiteY13" fmla="*/ 128587 h 292893"/>
                  <a:gd name="connsiteX14" fmla="*/ 316706 w 607219"/>
                  <a:gd name="connsiteY14" fmla="*/ 135731 h 292893"/>
                  <a:gd name="connsiteX15" fmla="*/ 304800 w 607219"/>
                  <a:gd name="connsiteY15" fmla="*/ 145256 h 292893"/>
                  <a:gd name="connsiteX16" fmla="*/ 288131 w 607219"/>
                  <a:gd name="connsiteY16" fmla="*/ 164306 h 292893"/>
                  <a:gd name="connsiteX17" fmla="*/ 216694 w 607219"/>
                  <a:gd name="connsiteY17" fmla="*/ 209550 h 292893"/>
                  <a:gd name="connsiteX18" fmla="*/ 100013 w 607219"/>
                  <a:gd name="connsiteY18" fmla="*/ 202406 h 292893"/>
                  <a:gd name="connsiteX19" fmla="*/ 40481 w 607219"/>
                  <a:gd name="connsiteY19" fmla="*/ 152400 h 29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07219" h="292893">
                    <a:moveTo>
                      <a:pt x="40481" y="152400"/>
                    </a:moveTo>
                    <a:lnTo>
                      <a:pt x="0" y="228600"/>
                    </a:lnTo>
                    <a:lnTo>
                      <a:pt x="71438" y="273843"/>
                    </a:lnTo>
                    <a:lnTo>
                      <a:pt x="169069" y="292893"/>
                    </a:lnTo>
                    <a:lnTo>
                      <a:pt x="330994" y="278606"/>
                    </a:lnTo>
                    <a:lnTo>
                      <a:pt x="397669" y="209550"/>
                    </a:lnTo>
                    <a:cubicBezTo>
                      <a:pt x="415816" y="188810"/>
                      <a:pt x="408372" y="196467"/>
                      <a:pt x="419100" y="185737"/>
                    </a:cubicBezTo>
                    <a:lnTo>
                      <a:pt x="497681" y="121443"/>
                    </a:lnTo>
                    <a:lnTo>
                      <a:pt x="504825" y="85725"/>
                    </a:lnTo>
                    <a:lnTo>
                      <a:pt x="592931" y="40481"/>
                    </a:lnTo>
                    <a:lnTo>
                      <a:pt x="607219" y="0"/>
                    </a:lnTo>
                    <a:lnTo>
                      <a:pt x="464344" y="23812"/>
                    </a:lnTo>
                    <a:lnTo>
                      <a:pt x="350044" y="104775"/>
                    </a:lnTo>
                    <a:cubicBezTo>
                      <a:pt x="338104" y="113730"/>
                      <a:pt x="330552" y="117990"/>
                      <a:pt x="321469" y="128587"/>
                    </a:cubicBezTo>
                    <a:cubicBezTo>
                      <a:pt x="319606" y="130760"/>
                      <a:pt x="318730" y="133707"/>
                      <a:pt x="316706" y="135731"/>
                    </a:cubicBezTo>
                    <a:cubicBezTo>
                      <a:pt x="313112" y="139325"/>
                      <a:pt x="304800" y="145256"/>
                      <a:pt x="304800" y="145256"/>
                    </a:cubicBezTo>
                    <a:lnTo>
                      <a:pt x="288131" y="164306"/>
                    </a:lnTo>
                    <a:lnTo>
                      <a:pt x="216694" y="209550"/>
                    </a:lnTo>
                    <a:lnTo>
                      <a:pt x="100013" y="202406"/>
                    </a:lnTo>
                    <a:lnTo>
                      <a:pt x="40481" y="152400"/>
                    </a:ln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2" name="フリーフォーム: 図形 1231">
                <a:extLst>
                  <a:ext uri="{FF2B5EF4-FFF2-40B4-BE49-F238E27FC236}">
                    <a16:creationId xmlns:a16="http://schemas.microsoft.com/office/drawing/2014/main" id="{FC9DE661-7386-4991-B864-76A87F587FCC}"/>
                  </a:ext>
                </a:extLst>
              </p:cNvPr>
              <p:cNvSpPr/>
              <p:nvPr/>
            </p:nvSpPr>
            <p:spPr>
              <a:xfrm rot="10800000">
                <a:off x="2037447" y="2530048"/>
                <a:ext cx="178879" cy="614892"/>
              </a:xfrm>
              <a:custGeom>
                <a:avLst/>
                <a:gdLst>
                  <a:gd name="connsiteX0" fmla="*/ 39227 w 157830"/>
                  <a:gd name="connsiteY0" fmla="*/ 672030 h 672030"/>
                  <a:gd name="connsiteX1" fmla="*/ 39228 w 157830"/>
                  <a:gd name="connsiteY1" fmla="*/ 672029 h 672030"/>
                  <a:gd name="connsiteX2" fmla="*/ 20708 w 157830"/>
                  <a:gd name="connsiteY2" fmla="*/ 653509 h 672030"/>
                  <a:gd name="connsiteX3" fmla="*/ 20708 w 157830"/>
                  <a:gd name="connsiteY3" fmla="*/ 579262 h 672030"/>
                  <a:gd name="connsiteX4" fmla="*/ 25186 w 157830"/>
                  <a:gd name="connsiteY4" fmla="*/ 568452 h 672030"/>
                  <a:gd name="connsiteX5" fmla="*/ 18791 w 157830"/>
                  <a:gd name="connsiteY5" fmla="*/ 568452 h 672030"/>
                  <a:gd name="connsiteX6" fmla="*/ 18791 w 157830"/>
                  <a:gd name="connsiteY6" fmla="*/ 512809 h 672030"/>
                  <a:gd name="connsiteX7" fmla="*/ 35089 w 157830"/>
                  <a:gd name="connsiteY7" fmla="*/ 473463 h 672030"/>
                  <a:gd name="connsiteX8" fmla="*/ 46571 w 157830"/>
                  <a:gd name="connsiteY8" fmla="*/ 468707 h 672030"/>
                  <a:gd name="connsiteX9" fmla="*/ 26681 w 157830"/>
                  <a:gd name="connsiteY9" fmla="*/ 386750 h 672030"/>
                  <a:gd name="connsiteX10" fmla="*/ 0 w 157830"/>
                  <a:gd name="connsiteY10" fmla="*/ 158900 h 672030"/>
                  <a:gd name="connsiteX11" fmla="*/ 78898 w 157830"/>
                  <a:gd name="connsiteY11" fmla="*/ 0 h 672030"/>
                  <a:gd name="connsiteX12" fmla="*/ 157796 w 157830"/>
                  <a:gd name="connsiteY12" fmla="*/ 158900 h 672030"/>
                  <a:gd name="connsiteX13" fmla="*/ 138706 w 157830"/>
                  <a:gd name="connsiteY13" fmla="*/ 388140 h 672030"/>
                  <a:gd name="connsiteX14" fmla="*/ 121632 w 157830"/>
                  <a:gd name="connsiteY14" fmla="*/ 472075 h 672030"/>
                  <a:gd name="connsiteX15" fmla="*/ 137339 w 157830"/>
                  <a:gd name="connsiteY15" fmla="*/ 491150 h 672030"/>
                  <a:gd name="connsiteX16" fmla="*/ 138809 w 157830"/>
                  <a:gd name="connsiteY16" fmla="*/ 498429 h 672030"/>
                  <a:gd name="connsiteX17" fmla="*/ 139134 w 157830"/>
                  <a:gd name="connsiteY17" fmla="*/ 498564 h 672030"/>
                  <a:gd name="connsiteX18" fmla="*/ 144559 w 157830"/>
                  <a:gd name="connsiteY18" fmla="*/ 511659 h 672030"/>
                  <a:gd name="connsiteX19" fmla="*/ 144558 w 157830"/>
                  <a:gd name="connsiteY19" fmla="*/ 585907 h 672030"/>
                  <a:gd name="connsiteX20" fmla="*/ 126038 w 157830"/>
                  <a:gd name="connsiteY20" fmla="*/ 604427 h 672030"/>
                  <a:gd name="connsiteX21" fmla="*/ 126039 w 157830"/>
                  <a:gd name="connsiteY21" fmla="*/ 604426 h 672030"/>
                  <a:gd name="connsiteX22" fmla="*/ 117550 w 157830"/>
                  <a:gd name="connsiteY22" fmla="*/ 600910 h 672030"/>
                  <a:gd name="connsiteX23" fmla="*/ 117550 w 157830"/>
                  <a:gd name="connsiteY23" fmla="*/ 613030 h 672030"/>
                  <a:gd name="connsiteX24" fmla="*/ 99030 w 157830"/>
                  <a:gd name="connsiteY24" fmla="*/ 631550 h 672030"/>
                  <a:gd name="connsiteX25" fmla="*/ 99031 w 157830"/>
                  <a:gd name="connsiteY25" fmla="*/ 631549 h 672030"/>
                  <a:gd name="connsiteX26" fmla="*/ 85936 w 157830"/>
                  <a:gd name="connsiteY26" fmla="*/ 626125 h 672030"/>
                  <a:gd name="connsiteX27" fmla="*/ 84755 w 157830"/>
                  <a:gd name="connsiteY27" fmla="*/ 623275 h 672030"/>
                  <a:gd name="connsiteX28" fmla="*/ 84755 w 157830"/>
                  <a:gd name="connsiteY28" fmla="*/ 636842 h 672030"/>
                  <a:gd name="connsiteX29" fmla="*/ 66235 w 157830"/>
                  <a:gd name="connsiteY29" fmla="*/ 655362 h 672030"/>
                  <a:gd name="connsiteX30" fmla="*/ 66236 w 157830"/>
                  <a:gd name="connsiteY30" fmla="*/ 655361 h 672030"/>
                  <a:gd name="connsiteX31" fmla="*/ 57747 w 157830"/>
                  <a:gd name="connsiteY31" fmla="*/ 651845 h 672030"/>
                  <a:gd name="connsiteX32" fmla="*/ 57747 w 157830"/>
                  <a:gd name="connsiteY32" fmla="*/ 653510 h 672030"/>
                  <a:gd name="connsiteX33" fmla="*/ 39227 w 157830"/>
                  <a:gd name="connsiteY33" fmla="*/ 672030 h 672030"/>
                  <a:gd name="connsiteX0" fmla="*/ 41250 w 159853"/>
                  <a:gd name="connsiteY0" fmla="*/ 614880 h 614880"/>
                  <a:gd name="connsiteX1" fmla="*/ 41251 w 159853"/>
                  <a:gd name="connsiteY1" fmla="*/ 614879 h 614880"/>
                  <a:gd name="connsiteX2" fmla="*/ 22731 w 159853"/>
                  <a:gd name="connsiteY2" fmla="*/ 596359 h 614880"/>
                  <a:gd name="connsiteX3" fmla="*/ 22731 w 159853"/>
                  <a:gd name="connsiteY3" fmla="*/ 522112 h 614880"/>
                  <a:gd name="connsiteX4" fmla="*/ 27209 w 159853"/>
                  <a:gd name="connsiteY4" fmla="*/ 511302 h 614880"/>
                  <a:gd name="connsiteX5" fmla="*/ 20814 w 159853"/>
                  <a:gd name="connsiteY5" fmla="*/ 511302 h 614880"/>
                  <a:gd name="connsiteX6" fmla="*/ 20814 w 159853"/>
                  <a:gd name="connsiteY6" fmla="*/ 455659 h 614880"/>
                  <a:gd name="connsiteX7" fmla="*/ 37112 w 159853"/>
                  <a:gd name="connsiteY7" fmla="*/ 416313 h 614880"/>
                  <a:gd name="connsiteX8" fmla="*/ 48594 w 159853"/>
                  <a:gd name="connsiteY8" fmla="*/ 411557 h 614880"/>
                  <a:gd name="connsiteX9" fmla="*/ 28704 w 159853"/>
                  <a:gd name="connsiteY9" fmla="*/ 329600 h 614880"/>
                  <a:gd name="connsiteX10" fmla="*/ 2023 w 159853"/>
                  <a:gd name="connsiteY10" fmla="*/ 101750 h 614880"/>
                  <a:gd name="connsiteX11" fmla="*/ 78539 w 159853"/>
                  <a:gd name="connsiteY11" fmla="*/ 0 h 614880"/>
                  <a:gd name="connsiteX12" fmla="*/ 159819 w 159853"/>
                  <a:gd name="connsiteY12" fmla="*/ 101750 h 614880"/>
                  <a:gd name="connsiteX13" fmla="*/ 140729 w 159853"/>
                  <a:gd name="connsiteY13" fmla="*/ 330990 h 614880"/>
                  <a:gd name="connsiteX14" fmla="*/ 123655 w 159853"/>
                  <a:gd name="connsiteY14" fmla="*/ 414925 h 614880"/>
                  <a:gd name="connsiteX15" fmla="*/ 139362 w 159853"/>
                  <a:gd name="connsiteY15" fmla="*/ 434000 h 614880"/>
                  <a:gd name="connsiteX16" fmla="*/ 140832 w 159853"/>
                  <a:gd name="connsiteY16" fmla="*/ 441279 h 614880"/>
                  <a:gd name="connsiteX17" fmla="*/ 141157 w 159853"/>
                  <a:gd name="connsiteY17" fmla="*/ 441414 h 614880"/>
                  <a:gd name="connsiteX18" fmla="*/ 146582 w 159853"/>
                  <a:gd name="connsiteY18" fmla="*/ 454509 h 614880"/>
                  <a:gd name="connsiteX19" fmla="*/ 146581 w 159853"/>
                  <a:gd name="connsiteY19" fmla="*/ 528757 h 614880"/>
                  <a:gd name="connsiteX20" fmla="*/ 128061 w 159853"/>
                  <a:gd name="connsiteY20" fmla="*/ 547277 h 614880"/>
                  <a:gd name="connsiteX21" fmla="*/ 128062 w 159853"/>
                  <a:gd name="connsiteY21" fmla="*/ 547276 h 614880"/>
                  <a:gd name="connsiteX22" fmla="*/ 119573 w 159853"/>
                  <a:gd name="connsiteY22" fmla="*/ 543760 h 614880"/>
                  <a:gd name="connsiteX23" fmla="*/ 119573 w 159853"/>
                  <a:gd name="connsiteY23" fmla="*/ 555880 h 614880"/>
                  <a:gd name="connsiteX24" fmla="*/ 101053 w 159853"/>
                  <a:gd name="connsiteY24" fmla="*/ 574400 h 614880"/>
                  <a:gd name="connsiteX25" fmla="*/ 101054 w 159853"/>
                  <a:gd name="connsiteY25" fmla="*/ 574399 h 614880"/>
                  <a:gd name="connsiteX26" fmla="*/ 87959 w 159853"/>
                  <a:gd name="connsiteY26" fmla="*/ 568975 h 614880"/>
                  <a:gd name="connsiteX27" fmla="*/ 86778 w 159853"/>
                  <a:gd name="connsiteY27" fmla="*/ 566125 h 614880"/>
                  <a:gd name="connsiteX28" fmla="*/ 86778 w 159853"/>
                  <a:gd name="connsiteY28" fmla="*/ 579692 h 614880"/>
                  <a:gd name="connsiteX29" fmla="*/ 68258 w 159853"/>
                  <a:gd name="connsiteY29" fmla="*/ 598212 h 614880"/>
                  <a:gd name="connsiteX30" fmla="*/ 68259 w 159853"/>
                  <a:gd name="connsiteY30" fmla="*/ 598211 h 614880"/>
                  <a:gd name="connsiteX31" fmla="*/ 59770 w 159853"/>
                  <a:gd name="connsiteY31" fmla="*/ 594695 h 614880"/>
                  <a:gd name="connsiteX32" fmla="*/ 59770 w 159853"/>
                  <a:gd name="connsiteY32" fmla="*/ 596360 h 614880"/>
                  <a:gd name="connsiteX33" fmla="*/ 41250 w 159853"/>
                  <a:gd name="connsiteY33" fmla="*/ 614880 h 614880"/>
                  <a:gd name="connsiteX0" fmla="*/ 41250 w 178879"/>
                  <a:gd name="connsiteY0" fmla="*/ 614892 h 614892"/>
                  <a:gd name="connsiteX1" fmla="*/ 41251 w 178879"/>
                  <a:gd name="connsiteY1" fmla="*/ 614891 h 614892"/>
                  <a:gd name="connsiteX2" fmla="*/ 22731 w 178879"/>
                  <a:gd name="connsiteY2" fmla="*/ 596371 h 614892"/>
                  <a:gd name="connsiteX3" fmla="*/ 22731 w 178879"/>
                  <a:gd name="connsiteY3" fmla="*/ 522124 h 614892"/>
                  <a:gd name="connsiteX4" fmla="*/ 27209 w 178879"/>
                  <a:gd name="connsiteY4" fmla="*/ 511314 h 614892"/>
                  <a:gd name="connsiteX5" fmla="*/ 20814 w 178879"/>
                  <a:gd name="connsiteY5" fmla="*/ 511314 h 614892"/>
                  <a:gd name="connsiteX6" fmla="*/ 20814 w 178879"/>
                  <a:gd name="connsiteY6" fmla="*/ 455671 h 614892"/>
                  <a:gd name="connsiteX7" fmla="*/ 37112 w 178879"/>
                  <a:gd name="connsiteY7" fmla="*/ 416325 h 614892"/>
                  <a:gd name="connsiteX8" fmla="*/ 48594 w 178879"/>
                  <a:gd name="connsiteY8" fmla="*/ 411569 h 614892"/>
                  <a:gd name="connsiteX9" fmla="*/ 28704 w 178879"/>
                  <a:gd name="connsiteY9" fmla="*/ 329612 h 614892"/>
                  <a:gd name="connsiteX10" fmla="*/ 2023 w 178879"/>
                  <a:gd name="connsiteY10" fmla="*/ 101762 h 614892"/>
                  <a:gd name="connsiteX11" fmla="*/ 78539 w 178879"/>
                  <a:gd name="connsiteY11" fmla="*/ 12 h 614892"/>
                  <a:gd name="connsiteX12" fmla="*/ 178869 w 178879"/>
                  <a:gd name="connsiteY12" fmla="*/ 99381 h 614892"/>
                  <a:gd name="connsiteX13" fmla="*/ 140729 w 178879"/>
                  <a:gd name="connsiteY13" fmla="*/ 331002 h 614892"/>
                  <a:gd name="connsiteX14" fmla="*/ 123655 w 178879"/>
                  <a:gd name="connsiteY14" fmla="*/ 414937 h 614892"/>
                  <a:gd name="connsiteX15" fmla="*/ 139362 w 178879"/>
                  <a:gd name="connsiteY15" fmla="*/ 434012 h 614892"/>
                  <a:gd name="connsiteX16" fmla="*/ 140832 w 178879"/>
                  <a:gd name="connsiteY16" fmla="*/ 441291 h 614892"/>
                  <a:gd name="connsiteX17" fmla="*/ 141157 w 178879"/>
                  <a:gd name="connsiteY17" fmla="*/ 441426 h 614892"/>
                  <a:gd name="connsiteX18" fmla="*/ 146582 w 178879"/>
                  <a:gd name="connsiteY18" fmla="*/ 454521 h 614892"/>
                  <a:gd name="connsiteX19" fmla="*/ 146581 w 178879"/>
                  <a:gd name="connsiteY19" fmla="*/ 528769 h 614892"/>
                  <a:gd name="connsiteX20" fmla="*/ 128061 w 178879"/>
                  <a:gd name="connsiteY20" fmla="*/ 547289 h 614892"/>
                  <a:gd name="connsiteX21" fmla="*/ 128062 w 178879"/>
                  <a:gd name="connsiteY21" fmla="*/ 547288 h 614892"/>
                  <a:gd name="connsiteX22" fmla="*/ 119573 w 178879"/>
                  <a:gd name="connsiteY22" fmla="*/ 543772 h 614892"/>
                  <a:gd name="connsiteX23" fmla="*/ 119573 w 178879"/>
                  <a:gd name="connsiteY23" fmla="*/ 555892 h 614892"/>
                  <a:gd name="connsiteX24" fmla="*/ 101053 w 178879"/>
                  <a:gd name="connsiteY24" fmla="*/ 574412 h 614892"/>
                  <a:gd name="connsiteX25" fmla="*/ 101054 w 178879"/>
                  <a:gd name="connsiteY25" fmla="*/ 574411 h 614892"/>
                  <a:gd name="connsiteX26" fmla="*/ 87959 w 178879"/>
                  <a:gd name="connsiteY26" fmla="*/ 568987 h 614892"/>
                  <a:gd name="connsiteX27" fmla="*/ 86778 w 178879"/>
                  <a:gd name="connsiteY27" fmla="*/ 566137 h 614892"/>
                  <a:gd name="connsiteX28" fmla="*/ 86778 w 178879"/>
                  <a:gd name="connsiteY28" fmla="*/ 579704 h 614892"/>
                  <a:gd name="connsiteX29" fmla="*/ 68258 w 178879"/>
                  <a:gd name="connsiteY29" fmla="*/ 598224 h 614892"/>
                  <a:gd name="connsiteX30" fmla="*/ 68259 w 178879"/>
                  <a:gd name="connsiteY30" fmla="*/ 598223 h 614892"/>
                  <a:gd name="connsiteX31" fmla="*/ 59770 w 178879"/>
                  <a:gd name="connsiteY31" fmla="*/ 594707 h 614892"/>
                  <a:gd name="connsiteX32" fmla="*/ 59770 w 178879"/>
                  <a:gd name="connsiteY32" fmla="*/ 596372 h 614892"/>
                  <a:gd name="connsiteX33" fmla="*/ 41250 w 178879"/>
                  <a:gd name="connsiteY33" fmla="*/ 614892 h 614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78879" h="614892">
                    <a:moveTo>
                      <a:pt x="41250" y="614892"/>
                    </a:moveTo>
                    <a:lnTo>
                      <a:pt x="41251" y="614891"/>
                    </a:lnTo>
                    <a:cubicBezTo>
                      <a:pt x="31023" y="614891"/>
                      <a:pt x="22731" y="606599"/>
                      <a:pt x="22731" y="596371"/>
                    </a:cubicBezTo>
                    <a:lnTo>
                      <a:pt x="22731" y="522124"/>
                    </a:lnTo>
                    <a:lnTo>
                      <a:pt x="27209" y="511314"/>
                    </a:lnTo>
                    <a:lnTo>
                      <a:pt x="20814" y="511314"/>
                    </a:lnTo>
                    <a:lnTo>
                      <a:pt x="20814" y="455671"/>
                    </a:lnTo>
                    <a:cubicBezTo>
                      <a:pt x="20814" y="440306"/>
                      <a:pt x="27042" y="426394"/>
                      <a:pt x="37112" y="416325"/>
                    </a:cubicBezTo>
                    <a:lnTo>
                      <a:pt x="48594" y="411569"/>
                    </a:lnTo>
                    <a:lnTo>
                      <a:pt x="28704" y="329612"/>
                    </a:lnTo>
                    <a:cubicBezTo>
                      <a:pt x="12640" y="243111"/>
                      <a:pt x="-6283" y="156695"/>
                      <a:pt x="2023" y="101762"/>
                    </a:cubicBezTo>
                    <a:cubicBezTo>
                      <a:pt x="10329" y="46829"/>
                      <a:pt x="49065" y="409"/>
                      <a:pt x="78539" y="12"/>
                    </a:cubicBezTo>
                    <a:cubicBezTo>
                      <a:pt x="108013" y="-385"/>
                      <a:pt x="177678" y="7917"/>
                      <a:pt x="178869" y="99381"/>
                    </a:cubicBezTo>
                    <a:cubicBezTo>
                      <a:pt x="179465" y="145113"/>
                      <a:pt x="153370" y="244964"/>
                      <a:pt x="140729" y="331002"/>
                    </a:cubicBezTo>
                    <a:lnTo>
                      <a:pt x="123655" y="414937"/>
                    </a:lnTo>
                    <a:lnTo>
                      <a:pt x="139362" y="434012"/>
                    </a:lnTo>
                    <a:lnTo>
                      <a:pt x="140832" y="441291"/>
                    </a:lnTo>
                    <a:lnTo>
                      <a:pt x="141157" y="441426"/>
                    </a:lnTo>
                    <a:cubicBezTo>
                      <a:pt x="144509" y="444777"/>
                      <a:pt x="146582" y="449407"/>
                      <a:pt x="146582" y="454521"/>
                    </a:cubicBezTo>
                    <a:cubicBezTo>
                      <a:pt x="146582" y="479270"/>
                      <a:pt x="146581" y="504020"/>
                      <a:pt x="146581" y="528769"/>
                    </a:cubicBezTo>
                    <a:cubicBezTo>
                      <a:pt x="146581" y="538997"/>
                      <a:pt x="138289" y="547289"/>
                      <a:pt x="128061" y="547289"/>
                    </a:cubicBezTo>
                    <a:lnTo>
                      <a:pt x="128062" y="547288"/>
                    </a:lnTo>
                    <a:lnTo>
                      <a:pt x="119573" y="543772"/>
                    </a:lnTo>
                    <a:lnTo>
                      <a:pt x="119573" y="555892"/>
                    </a:lnTo>
                    <a:cubicBezTo>
                      <a:pt x="119573" y="566120"/>
                      <a:pt x="111281" y="574412"/>
                      <a:pt x="101053" y="574412"/>
                    </a:cubicBezTo>
                    <a:lnTo>
                      <a:pt x="101054" y="574411"/>
                    </a:lnTo>
                    <a:cubicBezTo>
                      <a:pt x="95940" y="574411"/>
                      <a:pt x="91310" y="572338"/>
                      <a:pt x="87959" y="568987"/>
                    </a:cubicBezTo>
                    <a:lnTo>
                      <a:pt x="86778" y="566137"/>
                    </a:lnTo>
                    <a:lnTo>
                      <a:pt x="86778" y="579704"/>
                    </a:lnTo>
                    <a:cubicBezTo>
                      <a:pt x="86778" y="589932"/>
                      <a:pt x="78486" y="598224"/>
                      <a:pt x="68258" y="598224"/>
                    </a:cubicBezTo>
                    <a:lnTo>
                      <a:pt x="68259" y="598223"/>
                    </a:lnTo>
                    <a:lnTo>
                      <a:pt x="59770" y="594707"/>
                    </a:lnTo>
                    <a:lnTo>
                      <a:pt x="59770" y="596372"/>
                    </a:lnTo>
                    <a:cubicBezTo>
                      <a:pt x="59770" y="606600"/>
                      <a:pt x="51478" y="614892"/>
                      <a:pt x="41250" y="61489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33" name="グループ化 1232">
                <a:extLst>
                  <a:ext uri="{FF2B5EF4-FFF2-40B4-BE49-F238E27FC236}">
                    <a16:creationId xmlns:a16="http://schemas.microsoft.com/office/drawing/2014/main" id="{61D39106-7957-4028-B1BA-96C0692B65E2}"/>
                  </a:ext>
                </a:extLst>
              </p:cNvPr>
              <p:cNvGrpSpPr/>
              <p:nvPr/>
            </p:nvGrpSpPr>
            <p:grpSpPr>
              <a:xfrm>
                <a:off x="1285426" y="1640860"/>
                <a:ext cx="571340" cy="630771"/>
                <a:chOff x="1337923" y="1730931"/>
                <a:chExt cx="479764" cy="529669"/>
              </a:xfrm>
            </p:grpSpPr>
            <p:sp>
              <p:nvSpPr>
                <p:cNvPr id="1234" name="四角形: 角を丸くする 1233">
                  <a:extLst>
                    <a:ext uri="{FF2B5EF4-FFF2-40B4-BE49-F238E27FC236}">
                      <a16:creationId xmlns:a16="http://schemas.microsoft.com/office/drawing/2014/main" id="{159AF8C0-EACF-4CE5-8688-33FE4DDA546A}"/>
                    </a:ext>
                  </a:extLst>
                </p:cNvPr>
                <p:cNvSpPr/>
                <p:nvPr/>
              </p:nvSpPr>
              <p:spPr>
                <a:xfrm>
                  <a:off x="1391460" y="1781559"/>
                  <a:ext cx="380190" cy="479041"/>
                </a:xfrm>
                <a:prstGeom prst="roundRect">
                  <a:avLst>
                    <a:gd name="adj" fmla="val 43338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5" name="四角形: 角を丸くする 345">
                  <a:extLst>
                    <a:ext uri="{FF2B5EF4-FFF2-40B4-BE49-F238E27FC236}">
                      <a16:creationId xmlns:a16="http://schemas.microsoft.com/office/drawing/2014/main" id="{4A177079-EBF8-4BD1-8DA3-F786C249A304}"/>
                    </a:ext>
                  </a:extLst>
                </p:cNvPr>
                <p:cNvSpPr/>
                <p:nvPr/>
              </p:nvSpPr>
              <p:spPr>
                <a:xfrm>
                  <a:off x="1337923" y="1964694"/>
                  <a:ext cx="71502" cy="162308"/>
                </a:xfrm>
                <a:custGeom>
                  <a:avLst/>
                  <a:gdLst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126190 w 126190"/>
                    <a:gd name="connsiteY4" fmla="*/ 107620 h 162308"/>
                    <a:gd name="connsiteX5" fmla="*/ 71502 w 126190"/>
                    <a:gd name="connsiteY5" fmla="*/ 162308 h 162308"/>
                    <a:gd name="connsiteX6" fmla="*/ 54688 w 126190"/>
                    <a:gd name="connsiteY6" fmla="*/ 162308 h 162308"/>
                    <a:gd name="connsiteX7" fmla="*/ 0 w 126190"/>
                    <a:gd name="connsiteY7" fmla="*/ 107620 h 162308"/>
                    <a:gd name="connsiteX8" fmla="*/ 0 w 126190"/>
                    <a:gd name="connsiteY8" fmla="*/ 54688 h 162308"/>
                    <a:gd name="connsiteX0" fmla="*/ 0 w 126190"/>
                    <a:gd name="connsiteY0" fmla="*/ 54688 h 162308"/>
                    <a:gd name="connsiteX1" fmla="*/ 54688 w 126190"/>
                    <a:gd name="connsiteY1" fmla="*/ 0 h 162308"/>
                    <a:gd name="connsiteX2" fmla="*/ 71502 w 126190"/>
                    <a:gd name="connsiteY2" fmla="*/ 0 h 162308"/>
                    <a:gd name="connsiteX3" fmla="*/ 126190 w 126190"/>
                    <a:gd name="connsiteY3" fmla="*/ 54688 h 162308"/>
                    <a:gd name="connsiteX4" fmla="*/ 71502 w 126190"/>
                    <a:gd name="connsiteY4" fmla="*/ 162308 h 162308"/>
                    <a:gd name="connsiteX5" fmla="*/ 54688 w 126190"/>
                    <a:gd name="connsiteY5" fmla="*/ 162308 h 162308"/>
                    <a:gd name="connsiteX6" fmla="*/ 0 w 126190"/>
                    <a:gd name="connsiteY6" fmla="*/ 107620 h 162308"/>
                    <a:gd name="connsiteX7" fmla="*/ 0 w 126190"/>
                    <a:gd name="connsiteY7" fmla="*/ 54688 h 162308"/>
                    <a:gd name="connsiteX0" fmla="*/ 0 w 202390"/>
                    <a:gd name="connsiteY0" fmla="*/ 54688 h 162308"/>
                    <a:gd name="connsiteX1" fmla="*/ 54688 w 202390"/>
                    <a:gd name="connsiteY1" fmla="*/ 0 h 162308"/>
                    <a:gd name="connsiteX2" fmla="*/ 71502 w 202390"/>
                    <a:gd name="connsiteY2" fmla="*/ 0 h 162308"/>
                    <a:gd name="connsiteX3" fmla="*/ 202390 w 202390"/>
                    <a:gd name="connsiteY3" fmla="*/ 89613 h 162308"/>
                    <a:gd name="connsiteX4" fmla="*/ 71502 w 202390"/>
                    <a:gd name="connsiteY4" fmla="*/ 162308 h 162308"/>
                    <a:gd name="connsiteX5" fmla="*/ 54688 w 202390"/>
                    <a:gd name="connsiteY5" fmla="*/ 162308 h 162308"/>
                    <a:gd name="connsiteX6" fmla="*/ 0 w 202390"/>
                    <a:gd name="connsiteY6" fmla="*/ 107620 h 162308"/>
                    <a:gd name="connsiteX7" fmla="*/ 0 w 202390"/>
                    <a:gd name="connsiteY7" fmla="*/ 54688 h 162308"/>
                    <a:gd name="connsiteX0" fmla="*/ 202390 w 293830"/>
                    <a:gd name="connsiteY0" fmla="*/ 89613 h 181053"/>
                    <a:gd name="connsiteX1" fmla="*/ 71502 w 293830"/>
                    <a:gd name="connsiteY1" fmla="*/ 162308 h 181053"/>
                    <a:gd name="connsiteX2" fmla="*/ 54688 w 293830"/>
                    <a:gd name="connsiteY2" fmla="*/ 162308 h 181053"/>
                    <a:gd name="connsiteX3" fmla="*/ 0 w 293830"/>
                    <a:gd name="connsiteY3" fmla="*/ 107620 h 181053"/>
                    <a:gd name="connsiteX4" fmla="*/ 0 w 293830"/>
                    <a:gd name="connsiteY4" fmla="*/ 54688 h 181053"/>
                    <a:gd name="connsiteX5" fmla="*/ 54688 w 293830"/>
                    <a:gd name="connsiteY5" fmla="*/ 0 h 181053"/>
                    <a:gd name="connsiteX6" fmla="*/ 71502 w 293830"/>
                    <a:gd name="connsiteY6" fmla="*/ 0 h 181053"/>
                    <a:gd name="connsiteX7" fmla="*/ 293830 w 293830"/>
                    <a:gd name="connsiteY7" fmla="*/ 181053 h 181053"/>
                    <a:gd name="connsiteX0" fmla="*/ 71502 w 293830"/>
                    <a:gd name="connsiteY0" fmla="*/ 162308 h 181053"/>
                    <a:gd name="connsiteX1" fmla="*/ 54688 w 293830"/>
                    <a:gd name="connsiteY1" fmla="*/ 162308 h 181053"/>
                    <a:gd name="connsiteX2" fmla="*/ 0 w 293830"/>
                    <a:gd name="connsiteY2" fmla="*/ 107620 h 181053"/>
                    <a:gd name="connsiteX3" fmla="*/ 0 w 293830"/>
                    <a:gd name="connsiteY3" fmla="*/ 54688 h 181053"/>
                    <a:gd name="connsiteX4" fmla="*/ 54688 w 293830"/>
                    <a:gd name="connsiteY4" fmla="*/ 0 h 181053"/>
                    <a:gd name="connsiteX5" fmla="*/ 71502 w 293830"/>
                    <a:gd name="connsiteY5" fmla="*/ 0 h 181053"/>
                    <a:gd name="connsiteX6" fmla="*/ 293830 w 293830"/>
                    <a:gd name="connsiteY6" fmla="*/ 181053 h 181053"/>
                    <a:gd name="connsiteX0" fmla="*/ 71502 w 71502"/>
                    <a:gd name="connsiteY0" fmla="*/ 162308 h 162308"/>
                    <a:gd name="connsiteX1" fmla="*/ 54688 w 71502"/>
                    <a:gd name="connsiteY1" fmla="*/ 162308 h 162308"/>
                    <a:gd name="connsiteX2" fmla="*/ 0 w 71502"/>
                    <a:gd name="connsiteY2" fmla="*/ 107620 h 162308"/>
                    <a:gd name="connsiteX3" fmla="*/ 0 w 71502"/>
                    <a:gd name="connsiteY3" fmla="*/ 54688 h 162308"/>
                    <a:gd name="connsiteX4" fmla="*/ 54688 w 71502"/>
                    <a:gd name="connsiteY4" fmla="*/ 0 h 162308"/>
                    <a:gd name="connsiteX5" fmla="*/ 71502 w 71502"/>
                    <a:gd name="connsiteY5" fmla="*/ 0 h 162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502" h="162308">
                      <a:moveTo>
                        <a:pt x="71502" y="162308"/>
                      </a:moveTo>
                      <a:lnTo>
                        <a:pt x="54688" y="162308"/>
                      </a:lnTo>
                      <a:cubicBezTo>
                        <a:pt x="24485" y="162308"/>
                        <a:pt x="0" y="137823"/>
                        <a:pt x="0" y="107620"/>
                      </a:cubicBezTo>
                      <a:lnTo>
                        <a:pt x="0" y="54688"/>
                      </a:lnTo>
                      <a:cubicBezTo>
                        <a:pt x="0" y="24485"/>
                        <a:pt x="24485" y="0"/>
                        <a:pt x="54688" y="0"/>
                      </a:cubicBezTo>
                      <a:lnTo>
                        <a:pt x="71502" y="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6" name="月 1235">
                  <a:extLst>
                    <a:ext uri="{FF2B5EF4-FFF2-40B4-BE49-F238E27FC236}">
                      <a16:creationId xmlns:a16="http://schemas.microsoft.com/office/drawing/2014/main" id="{A11670F2-F43B-46E9-81E2-2731EB827074}"/>
                    </a:ext>
                  </a:extLst>
                </p:cNvPr>
                <p:cNvSpPr/>
                <p:nvPr/>
              </p:nvSpPr>
              <p:spPr>
                <a:xfrm>
                  <a:off x="1373004" y="1929647"/>
                  <a:ext cx="45719" cy="258529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99C01E8B-DE4D-47E1-ACB6-F1CFA48CB9C1}"/>
                    </a:ext>
                  </a:extLst>
                </p:cNvPr>
                <p:cNvSpPr/>
                <p:nvPr/>
              </p:nvSpPr>
              <p:spPr>
                <a:xfrm>
                  <a:off x="1359532" y="1730931"/>
                  <a:ext cx="458155" cy="279227"/>
                </a:xfrm>
                <a:custGeom>
                  <a:avLst/>
                  <a:gdLst>
                    <a:gd name="connsiteX0" fmla="*/ 172975 w 458155"/>
                    <a:gd name="connsiteY0" fmla="*/ 770 h 279227"/>
                    <a:gd name="connsiteX1" fmla="*/ 230801 w 458155"/>
                    <a:gd name="connsiteY1" fmla="*/ 6406 h 279227"/>
                    <a:gd name="connsiteX2" fmla="*/ 254316 w 458155"/>
                    <a:gd name="connsiteY2" fmla="*/ 20627 h 279227"/>
                    <a:gd name="connsiteX3" fmla="*/ 288458 w 458155"/>
                    <a:gd name="connsiteY3" fmla="*/ 18931 h 279227"/>
                    <a:gd name="connsiteX4" fmla="*/ 353538 w 458155"/>
                    <a:gd name="connsiteY4" fmla="*/ 38443 h 279227"/>
                    <a:gd name="connsiteX5" fmla="*/ 446117 w 458155"/>
                    <a:gd name="connsiteY5" fmla="*/ 240962 h 279227"/>
                    <a:gd name="connsiteX6" fmla="*/ 219493 w 458155"/>
                    <a:gd name="connsiteY6" fmla="*/ 115266 h 279227"/>
                    <a:gd name="connsiteX7" fmla="*/ 188557 w 458155"/>
                    <a:gd name="connsiteY7" fmla="*/ 105631 h 279227"/>
                    <a:gd name="connsiteX8" fmla="*/ 144982 w 458155"/>
                    <a:gd name="connsiteY8" fmla="*/ 144982 h 279227"/>
                    <a:gd name="connsiteX9" fmla="*/ 35694 w 458155"/>
                    <a:gd name="connsiteY9" fmla="*/ 279227 h 279227"/>
                    <a:gd name="connsiteX10" fmla="*/ 57634 w 458155"/>
                    <a:gd name="connsiteY10" fmla="*/ 57634 h 279227"/>
                    <a:gd name="connsiteX11" fmla="*/ 172975 w 458155"/>
                    <a:gd name="connsiteY11" fmla="*/ 770 h 279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8155" h="279227">
                      <a:moveTo>
                        <a:pt x="172975" y="770"/>
                      </a:moveTo>
                      <a:cubicBezTo>
                        <a:pt x="193025" y="-1215"/>
                        <a:pt x="212696" y="624"/>
                        <a:pt x="230801" y="6406"/>
                      </a:cubicBezTo>
                      <a:lnTo>
                        <a:pt x="254316" y="20627"/>
                      </a:lnTo>
                      <a:lnTo>
                        <a:pt x="288458" y="18931"/>
                      </a:lnTo>
                      <a:cubicBezTo>
                        <a:pt x="310103" y="21575"/>
                        <a:pt x="332183" y="27988"/>
                        <a:pt x="353538" y="38443"/>
                      </a:cubicBezTo>
                      <a:cubicBezTo>
                        <a:pt x="438955" y="80265"/>
                        <a:pt x="480403" y="170936"/>
                        <a:pt x="446117" y="240962"/>
                      </a:cubicBezTo>
                      <a:cubicBezTo>
                        <a:pt x="377755" y="187842"/>
                        <a:pt x="300855" y="145278"/>
                        <a:pt x="219493" y="115266"/>
                      </a:cubicBezTo>
                      <a:lnTo>
                        <a:pt x="188557" y="105631"/>
                      </a:lnTo>
                      <a:lnTo>
                        <a:pt x="144982" y="144982"/>
                      </a:lnTo>
                      <a:cubicBezTo>
                        <a:pt x="104076" y="185888"/>
                        <a:pt x="67330" y="230953"/>
                        <a:pt x="35694" y="279227"/>
                      </a:cubicBezTo>
                      <a:cubicBezTo>
                        <a:pt x="-19439" y="224095"/>
                        <a:pt x="-9616" y="124884"/>
                        <a:pt x="57634" y="57634"/>
                      </a:cubicBezTo>
                      <a:cubicBezTo>
                        <a:pt x="91259" y="24009"/>
                        <a:pt x="132874" y="4741"/>
                        <a:pt x="172975" y="77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8" name="楕円 1237">
                  <a:extLst>
                    <a:ext uri="{FF2B5EF4-FFF2-40B4-BE49-F238E27FC236}">
                      <a16:creationId xmlns:a16="http://schemas.microsoft.com/office/drawing/2014/main" id="{9160E977-52E1-4386-84DB-2F260DDD9D48}"/>
                    </a:ext>
                  </a:extLst>
                </p:cNvPr>
                <p:cNvSpPr/>
                <p:nvPr/>
              </p:nvSpPr>
              <p:spPr>
                <a:xfrm>
                  <a:off x="1488162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9" name="楕円 1238">
                  <a:extLst>
                    <a:ext uri="{FF2B5EF4-FFF2-40B4-BE49-F238E27FC236}">
                      <a16:creationId xmlns:a16="http://schemas.microsoft.com/office/drawing/2014/main" id="{685D82AC-E6B4-4EF6-AD21-52FBFE9844C2}"/>
                    </a:ext>
                  </a:extLst>
                </p:cNvPr>
                <p:cNvSpPr/>
                <p:nvPr/>
              </p:nvSpPr>
              <p:spPr>
                <a:xfrm>
                  <a:off x="1671518" y="1967294"/>
                  <a:ext cx="45719" cy="8500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0" name="楕円 325">
                  <a:extLst>
                    <a:ext uri="{FF2B5EF4-FFF2-40B4-BE49-F238E27FC236}">
                      <a16:creationId xmlns:a16="http://schemas.microsoft.com/office/drawing/2014/main" id="{C6B0A757-702D-4F9A-97C0-415EF21C7A35}"/>
                    </a:ext>
                  </a:extLst>
                </p:cNvPr>
                <p:cNvSpPr/>
                <p:nvPr/>
              </p:nvSpPr>
              <p:spPr>
                <a:xfrm>
                  <a:off x="1565398" y="2151476"/>
                  <a:ext cx="103616" cy="47418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1" name="楕円 325">
                  <a:extLst>
                    <a:ext uri="{FF2B5EF4-FFF2-40B4-BE49-F238E27FC236}">
                      <a16:creationId xmlns:a16="http://schemas.microsoft.com/office/drawing/2014/main" id="{6F960817-8C28-4898-A167-BCA3F7796E00}"/>
                    </a:ext>
                  </a:extLst>
                </p:cNvPr>
                <p:cNvSpPr/>
                <p:nvPr/>
              </p:nvSpPr>
              <p:spPr>
                <a:xfrm flipV="1">
                  <a:off x="1622877" y="2101510"/>
                  <a:ext cx="33063" cy="21147"/>
                </a:xfrm>
                <a:custGeom>
                  <a:avLst/>
                  <a:gdLst>
                    <a:gd name="connsiteX0" fmla="*/ 0 w 458155"/>
                    <a:gd name="connsiteY0" fmla="*/ 70800 h 141599"/>
                    <a:gd name="connsiteX1" fmla="*/ 229078 w 458155"/>
                    <a:gd name="connsiteY1" fmla="*/ 0 h 141599"/>
                    <a:gd name="connsiteX2" fmla="*/ 458156 w 458155"/>
                    <a:gd name="connsiteY2" fmla="*/ 70800 h 141599"/>
                    <a:gd name="connsiteX3" fmla="*/ 229078 w 458155"/>
                    <a:gd name="connsiteY3" fmla="*/ 141600 h 141599"/>
                    <a:gd name="connsiteX4" fmla="*/ 0 w 458155"/>
                    <a:gd name="connsiteY4" fmla="*/ 70800 h 141599"/>
                    <a:gd name="connsiteX0" fmla="*/ 393 w 458549"/>
                    <a:gd name="connsiteY0" fmla="*/ 70800 h 205894"/>
                    <a:gd name="connsiteX1" fmla="*/ 229471 w 458549"/>
                    <a:gd name="connsiteY1" fmla="*/ 0 h 205894"/>
                    <a:gd name="connsiteX2" fmla="*/ 458549 w 458549"/>
                    <a:gd name="connsiteY2" fmla="*/ 70800 h 205894"/>
                    <a:gd name="connsiteX3" fmla="*/ 191371 w 458549"/>
                    <a:gd name="connsiteY3" fmla="*/ 205894 h 205894"/>
                    <a:gd name="connsiteX4" fmla="*/ 393 w 458549"/>
                    <a:gd name="connsiteY4" fmla="*/ 70800 h 205894"/>
                    <a:gd name="connsiteX0" fmla="*/ 350 w 458506"/>
                    <a:gd name="connsiteY0" fmla="*/ 46987 h 182081"/>
                    <a:gd name="connsiteX1" fmla="*/ 227047 w 458506"/>
                    <a:gd name="connsiteY1" fmla="*/ 0 h 182081"/>
                    <a:gd name="connsiteX2" fmla="*/ 458506 w 458506"/>
                    <a:gd name="connsiteY2" fmla="*/ 46987 h 182081"/>
                    <a:gd name="connsiteX3" fmla="*/ 191328 w 458506"/>
                    <a:gd name="connsiteY3" fmla="*/ 182081 h 182081"/>
                    <a:gd name="connsiteX4" fmla="*/ 350 w 458506"/>
                    <a:gd name="connsiteY4" fmla="*/ 46987 h 182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8506" h="182081">
                      <a:moveTo>
                        <a:pt x="350" y="46987"/>
                      </a:moveTo>
                      <a:cubicBezTo>
                        <a:pt x="6303" y="16640"/>
                        <a:pt x="100531" y="0"/>
                        <a:pt x="227047" y="0"/>
                      </a:cubicBezTo>
                      <a:cubicBezTo>
                        <a:pt x="353563" y="0"/>
                        <a:pt x="458506" y="7885"/>
                        <a:pt x="458506" y="46987"/>
                      </a:cubicBezTo>
                      <a:cubicBezTo>
                        <a:pt x="458506" y="86089"/>
                        <a:pt x="317844" y="182081"/>
                        <a:pt x="191328" y="182081"/>
                      </a:cubicBezTo>
                      <a:cubicBezTo>
                        <a:pt x="64812" y="182081"/>
                        <a:pt x="-5603" y="77334"/>
                        <a:pt x="350" y="46987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0B330407-5617-4B6C-854F-0AC043E7ADB5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とうがらし</a:t>
            </a: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C0253578-F1C5-4F1B-AD7F-482613A6BDF1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キウイ</a:t>
            </a:r>
          </a:p>
        </p:txBody>
      </p:sp>
      <p:sp>
        <p:nvSpPr>
          <p:cNvPr id="297" name="テキスト ボックス 296">
            <a:extLst>
              <a:ext uri="{FF2B5EF4-FFF2-40B4-BE49-F238E27FC236}">
                <a16:creationId xmlns:a16="http://schemas.microsoft.com/office/drawing/2014/main" id="{73CCA348-B251-4976-B42D-3C9C4A919F53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タケノコ</a:t>
            </a:r>
          </a:p>
        </p:txBody>
      </p:sp>
      <p:sp>
        <p:nvSpPr>
          <p:cNvPr id="298" name="テキスト ボックス 297">
            <a:extLst>
              <a:ext uri="{FF2B5EF4-FFF2-40B4-BE49-F238E27FC236}">
                <a16:creationId xmlns:a16="http://schemas.microsoft.com/office/drawing/2014/main" id="{5BC1A5AB-D0A8-40C7-98D9-13A718C10A40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マダイ</a:t>
            </a:r>
          </a:p>
        </p:txBody>
      </p:sp>
      <p:sp>
        <p:nvSpPr>
          <p:cNvPr id="299" name="テキスト ボックス 298">
            <a:extLst>
              <a:ext uri="{FF2B5EF4-FFF2-40B4-BE49-F238E27FC236}">
                <a16:creationId xmlns:a16="http://schemas.microsoft.com/office/drawing/2014/main" id="{D26C5C96-D5F8-4027-843A-BB0DF460241C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アサリ</a:t>
            </a:r>
          </a:p>
        </p:txBody>
      </p:sp>
      <p:sp>
        <p:nvSpPr>
          <p:cNvPr id="300" name="テキスト ボックス 299">
            <a:extLst>
              <a:ext uri="{FF2B5EF4-FFF2-40B4-BE49-F238E27FC236}">
                <a16:creationId xmlns:a16="http://schemas.microsoft.com/office/drawing/2014/main" id="{FF1AE9D8-3B73-4585-A279-4E5104C34C41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小松菜</a:t>
            </a:r>
          </a:p>
        </p:txBody>
      </p:sp>
      <p:sp>
        <p:nvSpPr>
          <p:cNvPr id="301" name="テキスト ボックス 300">
            <a:extLst>
              <a:ext uri="{FF2B5EF4-FFF2-40B4-BE49-F238E27FC236}">
                <a16:creationId xmlns:a16="http://schemas.microsoft.com/office/drawing/2014/main" id="{0A7A11F0-5B6A-40F0-9A89-ECB3C5FE2DB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福岡県と言えば・・・</a:t>
            </a:r>
          </a:p>
        </p:txBody>
      </p: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661967EA-E589-4A40-913B-FE112906C4E3}"/>
              </a:ext>
            </a:extLst>
          </p:cNvPr>
          <p:cNvGrpSpPr/>
          <p:nvPr/>
        </p:nvGrpSpPr>
        <p:grpSpPr>
          <a:xfrm>
            <a:off x="738157" y="1412902"/>
            <a:ext cx="2562286" cy="1536699"/>
            <a:chOff x="2019035" y="5392113"/>
            <a:chExt cx="2562286" cy="1536699"/>
          </a:xfrm>
        </p:grpSpPr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3DDCD710-EDEF-424A-8272-A51846ACC61F}"/>
                </a:ext>
              </a:extLst>
            </p:cNvPr>
            <p:cNvGrpSpPr/>
            <p:nvPr/>
          </p:nvGrpSpPr>
          <p:grpSpPr>
            <a:xfrm>
              <a:off x="2019035" y="5392113"/>
              <a:ext cx="2562286" cy="1536699"/>
              <a:chOff x="746064" y="1894185"/>
              <a:chExt cx="2562286" cy="1536699"/>
            </a:xfrm>
          </p:grpSpPr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3162DA79-3973-4BCA-AF6E-86AFC291B1F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96003C06-67DA-43D5-A1FC-478529FACA4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34C07252-AAD1-4F49-AE4B-577B1B6C2A0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498C0BDB-DBEE-42D4-B326-1C02E09ABFC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8CEA149E-2DC0-4136-9972-0840AADF2B2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A692AD10-F3F9-4DF7-A6E0-1026EA03818B}"/>
                </a:ext>
              </a:extLst>
            </p:cNvPr>
            <p:cNvGrpSpPr/>
            <p:nvPr/>
          </p:nvGrpSpPr>
          <p:grpSpPr>
            <a:xfrm>
              <a:off x="2319458" y="5437777"/>
              <a:ext cx="1961440" cy="1216772"/>
              <a:chOff x="7895304" y="5135165"/>
              <a:chExt cx="1621261" cy="1005745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DCD3F5FC-4E98-4EE5-9B68-7BF49A31F2AB}"/>
                  </a:ext>
                </a:extLst>
              </p:cNvPr>
              <p:cNvGrpSpPr/>
              <p:nvPr/>
            </p:nvGrpSpPr>
            <p:grpSpPr>
              <a:xfrm flipH="1">
                <a:off x="7895304" y="5263056"/>
                <a:ext cx="1182632" cy="630295"/>
                <a:chOff x="8066707" y="5135165"/>
                <a:chExt cx="1182632" cy="630295"/>
              </a:xfrm>
            </p:grpSpPr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89971CB0-29B0-4E97-946D-8308DAE714C8}"/>
                    </a:ext>
                  </a:extLst>
                </p:cNvPr>
                <p:cNvGrpSpPr/>
                <p:nvPr/>
              </p:nvGrpSpPr>
              <p:grpSpPr>
                <a:xfrm>
                  <a:off x="8331627" y="5135165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335" name="台形 334">
                    <a:extLst>
                      <a:ext uri="{FF2B5EF4-FFF2-40B4-BE49-F238E27FC236}">
                        <a16:creationId xmlns:a16="http://schemas.microsoft.com/office/drawing/2014/main" id="{A188DF91-D04B-4DE7-8C74-CA4CECFB47E7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6" name="楕円 413">
                    <a:extLst>
                      <a:ext uri="{FF2B5EF4-FFF2-40B4-BE49-F238E27FC236}">
                        <a16:creationId xmlns:a16="http://schemas.microsoft.com/office/drawing/2014/main" id="{C91EFAFE-AAF3-4418-9B27-12914136051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7" name="台形 336">
                    <a:extLst>
                      <a:ext uri="{FF2B5EF4-FFF2-40B4-BE49-F238E27FC236}">
                        <a16:creationId xmlns:a16="http://schemas.microsoft.com/office/drawing/2014/main" id="{1EE3E087-1D03-4EC8-8361-83DCE02E58A0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8" name="楕円 413">
                    <a:extLst>
                      <a:ext uri="{FF2B5EF4-FFF2-40B4-BE49-F238E27FC236}">
                        <a16:creationId xmlns:a16="http://schemas.microsoft.com/office/drawing/2014/main" id="{5F06870F-707C-41D9-9A08-C24265BED935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2AC2ABF9-B3E5-4AD4-A0CC-F7C8ED6686D5}"/>
                    </a:ext>
                  </a:extLst>
                </p:cNvPr>
                <p:cNvGrpSpPr/>
                <p:nvPr/>
              </p:nvGrpSpPr>
              <p:grpSpPr>
                <a:xfrm>
                  <a:off x="8066707" y="5348810"/>
                  <a:ext cx="917712" cy="416650"/>
                  <a:chOff x="7957635" y="3161894"/>
                  <a:chExt cx="1557569" cy="707151"/>
                </a:xfrm>
              </p:grpSpPr>
              <p:sp>
                <p:nvSpPr>
                  <p:cNvPr id="331" name="台形 330">
                    <a:extLst>
                      <a:ext uri="{FF2B5EF4-FFF2-40B4-BE49-F238E27FC236}">
                        <a16:creationId xmlns:a16="http://schemas.microsoft.com/office/drawing/2014/main" id="{14BEB32C-2773-48C6-B147-C703E9C9E452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9085453" y="3144016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2" name="楕円 413">
                    <a:extLst>
                      <a:ext uri="{FF2B5EF4-FFF2-40B4-BE49-F238E27FC236}">
                        <a16:creationId xmlns:a16="http://schemas.microsoft.com/office/drawing/2014/main" id="{F142F5E3-CD78-42AB-85D2-E7F5AD4F6E4B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8410954" y="2911277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3" name="台形 332">
                    <a:extLst>
                      <a:ext uri="{FF2B5EF4-FFF2-40B4-BE49-F238E27FC236}">
                        <a16:creationId xmlns:a16="http://schemas.microsoft.com/office/drawing/2014/main" id="{09D1247D-7D34-4867-AFB2-E2B5EAC57CB3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9399713" y="3491220"/>
                    <a:ext cx="97614" cy="133369"/>
                  </a:xfrm>
                  <a:prstGeom prst="trapezoid">
                    <a:avLst/>
                  </a:prstGeom>
                  <a:solidFill>
                    <a:srgbClr val="33CC33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34" name="楕円 413">
                    <a:extLst>
                      <a:ext uri="{FF2B5EF4-FFF2-40B4-BE49-F238E27FC236}">
                        <a16:creationId xmlns:a16="http://schemas.microsoft.com/office/drawing/2014/main" id="{7A5788F7-3AAD-4142-914F-F822C962E8F7}"/>
                      </a:ext>
                    </a:extLst>
                  </p:cNvPr>
                  <p:cNvSpPr/>
                  <p:nvPr/>
                </p:nvSpPr>
                <p:spPr bwMode="auto">
                  <a:xfrm rot="4592918">
                    <a:off x="8657584" y="3086193"/>
                    <a:ext cx="329533" cy="1236172"/>
                  </a:xfrm>
                  <a:custGeom>
                    <a:avLst/>
                    <a:gdLst>
                      <a:gd name="connsiteX0" fmla="*/ 0 w 823660"/>
                      <a:gd name="connsiteY0" fmla="*/ 202789 h 405577"/>
                      <a:gd name="connsiteX1" fmla="*/ 411830 w 823660"/>
                      <a:gd name="connsiteY1" fmla="*/ 0 h 405577"/>
                      <a:gd name="connsiteX2" fmla="*/ 823660 w 823660"/>
                      <a:gd name="connsiteY2" fmla="*/ 202789 h 405577"/>
                      <a:gd name="connsiteX3" fmla="*/ 411830 w 823660"/>
                      <a:gd name="connsiteY3" fmla="*/ 405578 h 405577"/>
                      <a:gd name="connsiteX4" fmla="*/ 0 w 823660"/>
                      <a:gd name="connsiteY4" fmla="*/ 202789 h 405577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0 w 823660"/>
                      <a:gd name="connsiteY0" fmla="*/ 202789 h 405578"/>
                      <a:gd name="connsiteX1" fmla="*/ 411830 w 823660"/>
                      <a:gd name="connsiteY1" fmla="*/ 0 h 405578"/>
                      <a:gd name="connsiteX2" fmla="*/ 823660 w 823660"/>
                      <a:gd name="connsiteY2" fmla="*/ 202789 h 405578"/>
                      <a:gd name="connsiteX3" fmla="*/ 411830 w 823660"/>
                      <a:gd name="connsiteY3" fmla="*/ 405578 h 405578"/>
                      <a:gd name="connsiteX4" fmla="*/ 0 w 823660"/>
                      <a:gd name="connsiteY4" fmla="*/ 202789 h 405578"/>
                      <a:gd name="connsiteX0" fmla="*/ 121007 w 944667"/>
                      <a:gd name="connsiteY0" fmla="*/ 202789 h 1767653"/>
                      <a:gd name="connsiteX1" fmla="*/ 532837 w 944667"/>
                      <a:gd name="connsiteY1" fmla="*/ 0 h 1767653"/>
                      <a:gd name="connsiteX2" fmla="*/ 944667 w 944667"/>
                      <a:gd name="connsiteY2" fmla="*/ 202789 h 1767653"/>
                      <a:gd name="connsiteX3" fmla="*/ 94687 w 944667"/>
                      <a:gd name="connsiteY3" fmla="*/ 1767653 h 1767653"/>
                      <a:gd name="connsiteX4" fmla="*/ 121007 w 944667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  <a:gd name="connsiteX0" fmla="*/ 26320 w 849980"/>
                      <a:gd name="connsiteY0" fmla="*/ 202789 h 1767653"/>
                      <a:gd name="connsiteX1" fmla="*/ 438150 w 849980"/>
                      <a:gd name="connsiteY1" fmla="*/ 0 h 1767653"/>
                      <a:gd name="connsiteX2" fmla="*/ 849980 w 849980"/>
                      <a:gd name="connsiteY2" fmla="*/ 202789 h 1767653"/>
                      <a:gd name="connsiteX3" fmla="*/ 0 w 849980"/>
                      <a:gd name="connsiteY3" fmla="*/ 1767653 h 1767653"/>
                      <a:gd name="connsiteX4" fmla="*/ 26320 w 849980"/>
                      <a:gd name="connsiteY4" fmla="*/ 202789 h 1767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9980" h="1767653">
                        <a:moveTo>
                          <a:pt x="26320" y="202789"/>
                        </a:moveTo>
                        <a:cubicBezTo>
                          <a:pt x="26320" y="90792"/>
                          <a:pt x="210703" y="0"/>
                          <a:pt x="438150" y="0"/>
                        </a:cubicBezTo>
                        <a:cubicBezTo>
                          <a:pt x="665597" y="0"/>
                          <a:pt x="849980" y="90792"/>
                          <a:pt x="849980" y="202789"/>
                        </a:cubicBezTo>
                        <a:cubicBezTo>
                          <a:pt x="849980" y="314786"/>
                          <a:pt x="637022" y="1524765"/>
                          <a:pt x="0" y="1767653"/>
                        </a:cubicBezTo>
                        <a:cubicBezTo>
                          <a:pt x="215466" y="1053278"/>
                          <a:pt x="26320" y="314786"/>
                          <a:pt x="26320" y="20278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FCC1FA75-DF2B-4023-A08F-551F39FD0874}"/>
                  </a:ext>
                </a:extLst>
              </p:cNvPr>
              <p:cNvGrpSpPr/>
              <p:nvPr/>
            </p:nvGrpSpPr>
            <p:grpSpPr>
              <a:xfrm>
                <a:off x="8066707" y="5135165"/>
                <a:ext cx="1449858" cy="1005745"/>
                <a:chOff x="8066707" y="5135165"/>
                <a:chExt cx="1449858" cy="1005745"/>
              </a:xfrm>
            </p:grpSpPr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BA601430-A7E2-4546-92F6-0078F356C647}"/>
                    </a:ext>
                  </a:extLst>
                </p:cNvPr>
                <p:cNvGrpSpPr/>
                <p:nvPr/>
              </p:nvGrpSpPr>
              <p:grpSpPr>
                <a:xfrm>
                  <a:off x="8066707" y="5135165"/>
                  <a:ext cx="1182632" cy="630295"/>
                  <a:chOff x="8066707" y="5135165"/>
                  <a:chExt cx="1182632" cy="630295"/>
                </a:xfrm>
              </p:grpSpPr>
              <p:grpSp>
                <p:nvGrpSpPr>
                  <p:cNvPr id="319" name="グループ化 318">
                    <a:extLst>
                      <a:ext uri="{FF2B5EF4-FFF2-40B4-BE49-F238E27FC236}">
                        <a16:creationId xmlns:a16="http://schemas.microsoft.com/office/drawing/2014/main" id="{89BF0D6A-91B2-41A1-BE22-E9463CF06B2D}"/>
                      </a:ext>
                    </a:extLst>
                  </p:cNvPr>
                  <p:cNvGrpSpPr/>
                  <p:nvPr/>
                </p:nvGrpSpPr>
                <p:grpSpPr>
                  <a:xfrm>
                    <a:off x="8331627" y="5135165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325" name="台形 324">
                      <a:extLst>
                        <a:ext uri="{FF2B5EF4-FFF2-40B4-BE49-F238E27FC236}">
                          <a16:creationId xmlns:a16="http://schemas.microsoft.com/office/drawing/2014/main" id="{ADA7090E-5CA3-4B71-81DA-72F6EB850F92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26" name="楕円 413">
                      <a:extLst>
                        <a:ext uri="{FF2B5EF4-FFF2-40B4-BE49-F238E27FC236}">
                          <a16:creationId xmlns:a16="http://schemas.microsoft.com/office/drawing/2014/main" id="{418CCD10-F786-4A7F-9BB4-40BE52650C51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27" name="台形 326">
                      <a:extLst>
                        <a:ext uri="{FF2B5EF4-FFF2-40B4-BE49-F238E27FC236}">
                          <a16:creationId xmlns:a16="http://schemas.microsoft.com/office/drawing/2014/main" id="{B8D0AB4B-26E1-4741-9DB3-72B8DEA0820D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28" name="楕円 413">
                      <a:extLst>
                        <a:ext uri="{FF2B5EF4-FFF2-40B4-BE49-F238E27FC236}">
                          <a16:creationId xmlns:a16="http://schemas.microsoft.com/office/drawing/2014/main" id="{F29319C4-8E89-4114-BE7F-170C7CD5CCFC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320" name="グループ化 319">
                    <a:extLst>
                      <a:ext uri="{FF2B5EF4-FFF2-40B4-BE49-F238E27FC236}">
                        <a16:creationId xmlns:a16="http://schemas.microsoft.com/office/drawing/2014/main" id="{B3986EDF-95B3-4282-9E66-0E7927605CCA}"/>
                      </a:ext>
                    </a:extLst>
                  </p:cNvPr>
                  <p:cNvGrpSpPr/>
                  <p:nvPr/>
                </p:nvGrpSpPr>
                <p:grpSpPr>
                  <a:xfrm>
                    <a:off x="8066707" y="5348810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321" name="台形 320">
                      <a:extLst>
                        <a:ext uri="{FF2B5EF4-FFF2-40B4-BE49-F238E27FC236}">
                          <a16:creationId xmlns:a16="http://schemas.microsoft.com/office/drawing/2014/main" id="{2DFB8704-1138-40DD-9BFE-FB1782B2E7E0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22" name="楕円 413">
                      <a:extLst>
                        <a:ext uri="{FF2B5EF4-FFF2-40B4-BE49-F238E27FC236}">
                          <a16:creationId xmlns:a16="http://schemas.microsoft.com/office/drawing/2014/main" id="{7CC895D2-A78A-49D9-ACBC-51B1E5241893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23" name="台形 322">
                      <a:extLst>
                        <a:ext uri="{FF2B5EF4-FFF2-40B4-BE49-F238E27FC236}">
                          <a16:creationId xmlns:a16="http://schemas.microsoft.com/office/drawing/2014/main" id="{AE979C32-4011-4ECC-AA4B-F85F57F05A58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24" name="楕円 413">
                      <a:extLst>
                        <a:ext uri="{FF2B5EF4-FFF2-40B4-BE49-F238E27FC236}">
                          <a16:creationId xmlns:a16="http://schemas.microsoft.com/office/drawing/2014/main" id="{1CEAA7BC-3CDC-42F3-AE78-2AF0462679A5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1BA7E37E-F2D3-4C03-AE36-C77EBD03F9FB}"/>
                    </a:ext>
                  </a:extLst>
                </p:cNvPr>
                <p:cNvGrpSpPr/>
                <p:nvPr/>
              </p:nvGrpSpPr>
              <p:grpSpPr>
                <a:xfrm>
                  <a:off x="8333933" y="5510615"/>
                  <a:ext cx="1182632" cy="630295"/>
                  <a:chOff x="8066707" y="5135165"/>
                  <a:chExt cx="1182632" cy="630295"/>
                </a:xfrm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AEBB9C75-9B43-4869-9730-472C04D64609}"/>
                      </a:ext>
                    </a:extLst>
                  </p:cNvPr>
                  <p:cNvGrpSpPr/>
                  <p:nvPr/>
                </p:nvGrpSpPr>
                <p:grpSpPr>
                  <a:xfrm>
                    <a:off x="8331627" y="5135165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315" name="台形 314">
                      <a:extLst>
                        <a:ext uri="{FF2B5EF4-FFF2-40B4-BE49-F238E27FC236}">
                          <a16:creationId xmlns:a16="http://schemas.microsoft.com/office/drawing/2014/main" id="{7951343B-404D-4A62-BAAB-5E078DDCE8BF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16" name="楕円 413">
                      <a:extLst>
                        <a:ext uri="{FF2B5EF4-FFF2-40B4-BE49-F238E27FC236}">
                          <a16:creationId xmlns:a16="http://schemas.microsoft.com/office/drawing/2014/main" id="{0574DB54-3F46-4243-927A-FF69E24CEFED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17" name="台形 316">
                      <a:extLst>
                        <a:ext uri="{FF2B5EF4-FFF2-40B4-BE49-F238E27FC236}">
                          <a16:creationId xmlns:a16="http://schemas.microsoft.com/office/drawing/2014/main" id="{F632B522-BDE5-4B70-AB2C-F7F493895273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18" name="楕円 413">
                      <a:extLst>
                        <a:ext uri="{FF2B5EF4-FFF2-40B4-BE49-F238E27FC236}">
                          <a16:creationId xmlns:a16="http://schemas.microsoft.com/office/drawing/2014/main" id="{F1E0915E-196E-4142-8141-E22506CAA234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  <p:grpSp>
                <p:nvGrpSpPr>
                  <p:cNvPr id="310" name="グループ化 309">
                    <a:extLst>
                      <a:ext uri="{FF2B5EF4-FFF2-40B4-BE49-F238E27FC236}">
                        <a16:creationId xmlns:a16="http://schemas.microsoft.com/office/drawing/2014/main" id="{0C7039FE-BD96-4517-BE55-3CF313F86BD7}"/>
                      </a:ext>
                    </a:extLst>
                  </p:cNvPr>
                  <p:cNvGrpSpPr/>
                  <p:nvPr/>
                </p:nvGrpSpPr>
                <p:grpSpPr>
                  <a:xfrm>
                    <a:off x="8066707" y="5348810"/>
                    <a:ext cx="917712" cy="416650"/>
                    <a:chOff x="7957635" y="3161894"/>
                    <a:chExt cx="1557569" cy="707151"/>
                  </a:xfrm>
                </p:grpSpPr>
                <p:sp>
                  <p:nvSpPr>
                    <p:cNvPr id="311" name="台形 310">
                      <a:extLst>
                        <a:ext uri="{FF2B5EF4-FFF2-40B4-BE49-F238E27FC236}">
                          <a16:creationId xmlns:a16="http://schemas.microsoft.com/office/drawing/2014/main" id="{1D54339D-ABDD-4CF7-8B6C-F19D91828D0B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9085453" y="3144016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12" name="楕円 413">
                      <a:extLst>
                        <a:ext uri="{FF2B5EF4-FFF2-40B4-BE49-F238E27FC236}">
                          <a16:creationId xmlns:a16="http://schemas.microsoft.com/office/drawing/2014/main" id="{06446794-0EE7-4C79-AD86-4571EC3E3B33}"/>
                        </a:ext>
                      </a:extLst>
                    </p:cNvPr>
                    <p:cNvSpPr/>
                    <p:nvPr/>
                  </p:nvSpPr>
                  <p:spPr bwMode="auto">
                    <a:xfrm rot="3600000">
                      <a:off x="8410954" y="2911277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13" name="台形 312">
                      <a:extLst>
                        <a:ext uri="{FF2B5EF4-FFF2-40B4-BE49-F238E27FC236}">
                          <a16:creationId xmlns:a16="http://schemas.microsoft.com/office/drawing/2014/main" id="{38E4A7FD-013F-410B-99D0-E39F9BDA6F90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9399713" y="3491220"/>
                      <a:ext cx="97614" cy="133369"/>
                    </a:xfrm>
                    <a:prstGeom prst="trapezoid">
                      <a:avLst/>
                    </a:prstGeom>
                    <a:solidFill>
                      <a:srgbClr val="33CC33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sp>
                  <p:nvSpPr>
                    <p:cNvPr id="314" name="楕円 413">
                      <a:extLst>
                        <a:ext uri="{FF2B5EF4-FFF2-40B4-BE49-F238E27FC236}">
                          <a16:creationId xmlns:a16="http://schemas.microsoft.com/office/drawing/2014/main" id="{5EA173DA-886D-496C-B6EA-65E03882FBDB}"/>
                        </a:ext>
                      </a:extLst>
                    </p:cNvPr>
                    <p:cNvSpPr/>
                    <p:nvPr/>
                  </p:nvSpPr>
                  <p:spPr bwMode="auto">
                    <a:xfrm rot="4592918">
                      <a:off x="8657584" y="3086193"/>
                      <a:ext cx="329533" cy="1236172"/>
                    </a:xfrm>
                    <a:custGeom>
                      <a:avLst/>
                      <a:gdLst>
                        <a:gd name="connsiteX0" fmla="*/ 0 w 823660"/>
                        <a:gd name="connsiteY0" fmla="*/ 202789 h 405577"/>
                        <a:gd name="connsiteX1" fmla="*/ 411830 w 823660"/>
                        <a:gd name="connsiteY1" fmla="*/ 0 h 405577"/>
                        <a:gd name="connsiteX2" fmla="*/ 823660 w 823660"/>
                        <a:gd name="connsiteY2" fmla="*/ 202789 h 405577"/>
                        <a:gd name="connsiteX3" fmla="*/ 411830 w 823660"/>
                        <a:gd name="connsiteY3" fmla="*/ 405578 h 405577"/>
                        <a:gd name="connsiteX4" fmla="*/ 0 w 823660"/>
                        <a:gd name="connsiteY4" fmla="*/ 202789 h 405577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0 w 823660"/>
                        <a:gd name="connsiteY0" fmla="*/ 202789 h 405578"/>
                        <a:gd name="connsiteX1" fmla="*/ 411830 w 823660"/>
                        <a:gd name="connsiteY1" fmla="*/ 0 h 405578"/>
                        <a:gd name="connsiteX2" fmla="*/ 823660 w 823660"/>
                        <a:gd name="connsiteY2" fmla="*/ 202789 h 405578"/>
                        <a:gd name="connsiteX3" fmla="*/ 411830 w 823660"/>
                        <a:gd name="connsiteY3" fmla="*/ 405578 h 405578"/>
                        <a:gd name="connsiteX4" fmla="*/ 0 w 823660"/>
                        <a:gd name="connsiteY4" fmla="*/ 202789 h 405578"/>
                        <a:gd name="connsiteX0" fmla="*/ 121007 w 944667"/>
                        <a:gd name="connsiteY0" fmla="*/ 202789 h 1767653"/>
                        <a:gd name="connsiteX1" fmla="*/ 532837 w 944667"/>
                        <a:gd name="connsiteY1" fmla="*/ 0 h 1767653"/>
                        <a:gd name="connsiteX2" fmla="*/ 944667 w 944667"/>
                        <a:gd name="connsiteY2" fmla="*/ 202789 h 1767653"/>
                        <a:gd name="connsiteX3" fmla="*/ 94687 w 944667"/>
                        <a:gd name="connsiteY3" fmla="*/ 1767653 h 1767653"/>
                        <a:gd name="connsiteX4" fmla="*/ 121007 w 944667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  <a:gd name="connsiteX0" fmla="*/ 26320 w 849980"/>
                        <a:gd name="connsiteY0" fmla="*/ 202789 h 1767653"/>
                        <a:gd name="connsiteX1" fmla="*/ 438150 w 849980"/>
                        <a:gd name="connsiteY1" fmla="*/ 0 h 1767653"/>
                        <a:gd name="connsiteX2" fmla="*/ 849980 w 849980"/>
                        <a:gd name="connsiteY2" fmla="*/ 202789 h 1767653"/>
                        <a:gd name="connsiteX3" fmla="*/ 0 w 849980"/>
                        <a:gd name="connsiteY3" fmla="*/ 1767653 h 1767653"/>
                        <a:gd name="connsiteX4" fmla="*/ 26320 w 849980"/>
                        <a:gd name="connsiteY4" fmla="*/ 202789 h 1767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49980" h="1767653">
                          <a:moveTo>
                            <a:pt x="26320" y="202789"/>
                          </a:moveTo>
                          <a:cubicBezTo>
                            <a:pt x="26320" y="90792"/>
                            <a:pt x="210703" y="0"/>
                            <a:pt x="438150" y="0"/>
                          </a:cubicBezTo>
                          <a:cubicBezTo>
                            <a:pt x="665597" y="0"/>
                            <a:pt x="849980" y="90792"/>
                            <a:pt x="849980" y="202789"/>
                          </a:cubicBezTo>
                          <a:cubicBezTo>
                            <a:pt x="849980" y="314786"/>
                            <a:pt x="637022" y="1524765"/>
                            <a:pt x="0" y="1767653"/>
                          </a:cubicBezTo>
                          <a:cubicBezTo>
                            <a:pt x="215466" y="1053278"/>
                            <a:pt x="26320" y="314786"/>
                            <a:pt x="26320" y="202789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D73D9214-3BB1-4237-BABF-116A2B7F8916}"/>
              </a:ext>
            </a:extLst>
          </p:cNvPr>
          <p:cNvGrpSpPr/>
          <p:nvPr/>
        </p:nvGrpSpPr>
        <p:grpSpPr>
          <a:xfrm>
            <a:off x="3681382" y="1048013"/>
            <a:ext cx="2562286" cy="2111295"/>
            <a:chOff x="3705020" y="4065342"/>
            <a:chExt cx="2562286" cy="2111295"/>
          </a:xfrm>
        </p:grpSpPr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5ABBDE39-EA82-460E-8AA3-78C5E52222E4}"/>
                </a:ext>
              </a:extLst>
            </p:cNvPr>
            <p:cNvGrpSpPr/>
            <p:nvPr/>
          </p:nvGrpSpPr>
          <p:grpSpPr>
            <a:xfrm>
              <a:off x="3705020" y="4639938"/>
              <a:ext cx="2562286" cy="1536699"/>
              <a:chOff x="746064" y="1894185"/>
              <a:chExt cx="2562286" cy="1536699"/>
            </a:xfrm>
          </p:grpSpPr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45663810-B316-4F1A-9DA9-78F4C43C2C5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2B7CB415-27DE-40DA-9190-85B1BF2A853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楕円 382">
                  <a:extLst>
                    <a:ext uri="{FF2B5EF4-FFF2-40B4-BE49-F238E27FC236}">
                      <a16:creationId xmlns:a16="http://schemas.microsoft.com/office/drawing/2014/main" id="{2DD89CBB-6A03-43D6-A2EA-5BC130F0377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C9E59F8A-2DC2-4168-9D38-947D9934AA7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CDA51A19-2E78-46A0-9135-87ECE0990B9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285E9055-5211-4EA3-9D42-7D9D02ED7901}"/>
                </a:ext>
              </a:extLst>
            </p:cNvPr>
            <p:cNvGrpSpPr/>
            <p:nvPr/>
          </p:nvGrpSpPr>
          <p:grpSpPr>
            <a:xfrm>
              <a:off x="4063571" y="4065342"/>
              <a:ext cx="1835034" cy="1832546"/>
              <a:chOff x="8040717" y="4778800"/>
              <a:chExt cx="1361437" cy="1359591"/>
            </a:xfrm>
          </p:grpSpPr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4CDCAFF7-DBC8-4BE7-A475-91F85BA1EA25}"/>
                  </a:ext>
                </a:extLst>
              </p:cNvPr>
              <p:cNvGrpSpPr/>
              <p:nvPr/>
            </p:nvGrpSpPr>
            <p:grpSpPr>
              <a:xfrm rot="41750">
                <a:off x="8414161" y="477880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372" name="楕円 27">
                  <a:extLst>
                    <a:ext uri="{FF2B5EF4-FFF2-40B4-BE49-F238E27FC236}">
                      <a16:creationId xmlns:a16="http://schemas.microsoft.com/office/drawing/2014/main" id="{0DC2F980-88C3-4A25-93C3-9958A730E953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3" name="楕円 27">
                  <a:extLst>
                    <a:ext uri="{FF2B5EF4-FFF2-40B4-BE49-F238E27FC236}">
                      <a16:creationId xmlns:a16="http://schemas.microsoft.com/office/drawing/2014/main" id="{59829384-1D40-4E4B-82DF-EA06AD00A229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4" name="楕円 27">
                  <a:extLst>
                    <a:ext uri="{FF2B5EF4-FFF2-40B4-BE49-F238E27FC236}">
                      <a16:creationId xmlns:a16="http://schemas.microsoft.com/office/drawing/2014/main" id="{DA692174-9CDE-4BF5-BBAF-94AFEAAA2380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5" name="楕円 374">
                  <a:extLst>
                    <a:ext uri="{FF2B5EF4-FFF2-40B4-BE49-F238E27FC236}">
                      <a16:creationId xmlns:a16="http://schemas.microsoft.com/office/drawing/2014/main" id="{4E9A163D-81A8-4EA9-AE9E-57C15949ED69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6" name="楕円 27">
                  <a:extLst>
                    <a:ext uri="{FF2B5EF4-FFF2-40B4-BE49-F238E27FC236}">
                      <a16:creationId xmlns:a16="http://schemas.microsoft.com/office/drawing/2014/main" id="{77B9B120-ABB6-4112-A75D-53706E8B3AB9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7" name="楕円 27">
                  <a:extLst>
                    <a:ext uri="{FF2B5EF4-FFF2-40B4-BE49-F238E27FC236}">
                      <a16:creationId xmlns:a16="http://schemas.microsoft.com/office/drawing/2014/main" id="{1BC6C03F-C4AE-4345-8FAF-855F7591587E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8" name="楕円 27">
                  <a:extLst>
                    <a:ext uri="{FF2B5EF4-FFF2-40B4-BE49-F238E27FC236}">
                      <a16:creationId xmlns:a16="http://schemas.microsoft.com/office/drawing/2014/main" id="{262F6C97-C122-4E3E-8BCE-97D2788492CA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41865A55-E64E-460A-B49A-287413A7AD16}"/>
                  </a:ext>
                </a:extLst>
              </p:cNvPr>
              <p:cNvGrpSpPr/>
              <p:nvPr/>
            </p:nvGrpSpPr>
            <p:grpSpPr>
              <a:xfrm rot="41750">
                <a:off x="8816695" y="5129284"/>
                <a:ext cx="585459" cy="825801"/>
                <a:chOff x="2264369" y="4394563"/>
                <a:chExt cx="1245148" cy="1599722"/>
              </a:xfrm>
            </p:grpSpPr>
            <p:sp>
              <p:nvSpPr>
                <p:cNvPr id="365" name="楕円 27">
                  <a:extLst>
                    <a:ext uri="{FF2B5EF4-FFF2-40B4-BE49-F238E27FC236}">
                      <a16:creationId xmlns:a16="http://schemas.microsoft.com/office/drawing/2014/main" id="{10795813-5825-4395-8383-47263F7C7A03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6" name="楕円 27">
                  <a:extLst>
                    <a:ext uri="{FF2B5EF4-FFF2-40B4-BE49-F238E27FC236}">
                      <a16:creationId xmlns:a16="http://schemas.microsoft.com/office/drawing/2014/main" id="{6A2A1190-1E67-4067-9EAD-440C47AA5916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7" name="楕円 27">
                  <a:extLst>
                    <a:ext uri="{FF2B5EF4-FFF2-40B4-BE49-F238E27FC236}">
                      <a16:creationId xmlns:a16="http://schemas.microsoft.com/office/drawing/2014/main" id="{414B7498-495A-470B-A3B5-35F849A0F8C7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6D4D186E-697A-48ED-9EC5-34DE53DB7696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9" name="楕円 27">
                  <a:extLst>
                    <a:ext uri="{FF2B5EF4-FFF2-40B4-BE49-F238E27FC236}">
                      <a16:creationId xmlns:a16="http://schemas.microsoft.com/office/drawing/2014/main" id="{8A8CFC5A-316D-4542-90CE-2434DE7991A5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0" name="楕円 27">
                  <a:extLst>
                    <a:ext uri="{FF2B5EF4-FFF2-40B4-BE49-F238E27FC236}">
                      <a16:creationId xmlns:a16="http://schemas.microsoft.com/office/drawing/2014/main" id="{DAC6F9F9-33AB-4EF6-9AD1-907FDDB1094E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1" name="楕円 27">
                  <a:extLst>
                    <a:ext uri="{FF2B5EF4-FFF2-40B4-BE49-F238E27FC236}">
                      <a16:creationId xmlns:a16="http://schemas.microsoft.com/office/drawing/2014/main" id="{33C0E437-604D-4998-9F07-CF96145C9DEA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FFC1A4D5-32EA-4F63-82F5-B874B050B442}"/>
                  </a:ext>
                </a:extLst>
              </p:cNvPr>
              <p:cNvGrpSpPr/>
              <p:nvPr/>
            </p:nvGrpSpPr>
            <p:grpSpPr>
              <a:xfrm rot="41750">
                <a:off x="8040717" y="5124583"/>
                <a:ext cx="585459" cy="825801"/>
                <a:chOff x="2264369" y="4394563"/>
                <a:chExt cx="1245148" cy="1599722"/>
              </a:xfrm>
            </p:grpSpPr>
            <p:sp>
              <p:nvSpPr>
                <p:cNvPr id="358" name="楕円 27">
                  <a:extLst>
                    <a:ext uri="{FF2B5EF4-FFF2-40B4-BE49-F238E27FC236}">
                      <a16:creationId xmlns:a16="http://schemas.microsoft.com/office/drawing/2014/main" id="{AD7CAD43-272B-43A0-BB26-0D78DF2189DB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9" name="楕円 27">
                  <a:extLst>
                    <a:ext uri="{FF2B5EF4-FFF2-40B4-BE49-F238E27FC236}">
                      <a16:creationId xmlns:a16="http://schemas.microsoft.com/office/drawing/2014/main" id="{9BCE5A55-79A7-44D3-AED0-F23509F8B4C4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0" name="楕円 27">
                  <a:extLst>
                    <a:ext uri="{FF2B5EF4-FFF2-40B4-BE49-F238E27FC236}">
                      <a16:creationId xmlns:a16="http://schemas.microsoft.com/office/drawing/2014/main" id="{42D42FDE-4E3E-4611-89B2-0EC0D2E68D26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969E24C8-583B-4DDE-B8CA-6454D6EEF9F9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2" name="楕円 27">
                  <a:extLst>
                    <a:ext uri="{FF2B5EF4-FFF2-40B4-BE49-F238E27FC236}">
                      <a16:creationId xmlns:a16="http://schemas.microsoft.com/office/drawing/2014/main" id="{9FE21F53-EF93-4C88-A729-6322EFD3EE68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3" name="楕円 27">
                  <a:extLst>
                    <a:ext uri="{FF2B5EF4-FFF2-40B4-BE49-F238E27FC236}">
                      <a16:creationId xmlns:a16="http://schemas.microsoft.com/office/drawing/2014/main" id="{5826331F-4989-4990-83AA-E12BC1462251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4" name="楕円 27">
                  <a:extLst>
                    <a:ext uri="{FF2B5EF4-FFF2-40B4-BE49-F238E27FC236}">
                      <a16:creationId xmlns:a16="http://schemas.microsoft.com/office/drawing/2014/main" id="{536B733D-E101-4207-80AA-8C0766ADA149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B7C125D2-8128-436A-983A-4E346F691363}"/>
                  </a:ext>
                </a:extLst>
              </p:cNvPr>
              <p:cNvGrpSpPr/>
              <p:nvPr/>
            </p:nvGrpSpPr>
            <p:grpSpPr>
              <a:xfrm rot="41750">
                <a:off x="8450915" y="5312590"/>
                <a:ext cx="585459" cy="825801"/>
                <a:chOff x="2264369" y="4394563"/>
                <a:chExt cx="1245148" cy="1599722"/>
              </a:xfrm>
            </p:grpSpPr>
            <p:sp>
              <p:nvSpPr>
                <p:cNvPr id="351" name="楕円 27">
                  <a:extLst>
                    <a:ext uri="{FF2B5EF4-FFF2-40B4-BE49-F238E27FC236}">
                      <a16:creationId xmlns:a16="http://schemas.microsoft.com/office/drawing/2014/main" id="{8A7E782E-F85F-4D94-8F96-8F22B4DD7D17}"/>
                    </a:ext>
                  </a:extLst>
                </p:cNvPr>
                <p:cNvSpPr/>
                <p:nvPr/>
              </p:nvSpPr>
              <p:spPr bwMode="auto">
                <a:xfrm>
                  <a:off x="2337943" y="4394563"/>
                  <a:ext cx="1088753" cy="1479335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2" name="楕円 27">
                  <a:extLst>
                    <a:ext uri="{FF2B5EF4-FFF2-40B4-BE49-F238E27FC236}">
                      <a16:creationId xmlns:a16="http://schemas.microsoft.com/office/drawing/2014/main" id="{054CB132-6084-450C-B683-1A9926C21AE3}"/>
                    </a:ext>
                  </a:extLst>
                </p:cNvPr>
                <p:cNvSpPr/>
                <p:nvPr/>
              </p:nvSpPr>
              <p:spPr bwMode="auto">
                <a:xfrm rot="20700000">
                  <a:off x="2432644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3" name="楕円 27">
                  <a:extLst>
                    <a:ext uri="{FF2B5EF4-FFF2-40B4-BE49-F238E27FC236}">
                      <a16:creationId xmlns:a16="http://schemas.microsoft.com/office/drawing/2014/main" id="{27BA0381-B2B8-475F-A42C-A95D743170A0}"/>
                    </a:ext>
                  </a:extLst>
                </p:cNvPr>
                <p:cNvSpPr/>
                <p:nvPr/>
              </p:nvSpPr>
              <p:spPr bwMode="auto">
                <a:xfrm rot="900000">
                  <a:off x="2606402" y="453204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C4B7C98A-E7AA-447F-BAE2-9E9C9AAE9722}"/>
                    </a:ext>
                  </a:extLst>
                </p:cNvPr>
                <p:cNvSpPr/>
                <p:nvPr/>
              </p:nvSpPr>
              <p:spPr bwMode="auto">
                <a:xfrm>
                  <a:off x="2348340" y="5274205"/>
                  <a:ext cx="1067960" cy="7200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5" name="楕円 27">
                  <a:extLst>
                    <a:ext uri="{FF2B5EF4-FFF2-40B4-BE49-F238E27FC236}">
                      <a16:creationId xmlns:a16="http://schemas.microsoft.com/office/drawing/2014/main" id="{885E4D97-0F2E-4935-9D4C-E44531229734}"/>
                    </a:ext>
                  </a:extLst>
                </p:cNvPr>
                <p:cNvSpPr/>
                <p:nvPr/>
              </p:nvSpPr>
              <p:spPr bwMode="auto">
                <a:xfrm rot="20700000">
                  <a:off x="2264369" y="4741594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6" name="楕円 27">
                  <a:extLst>
                    <a:ext uri="{FF2B5EF4-FFF2-40B4-BE49-F238E27FC236}">
                      <a16:creationId xmlns:a16="http://schemas.microsoft.com/office/drawing/2014/main" id="{609814FD-7D31-48B5-ADD1-020664A7D455}"/>
                    </a:ext>
                  </a:extLst>
                </p:cNvPr>
                <p:cNvSpPr/>
                <p:nvPr/>
              </p:nvSpPr>
              <p:spPr bwMode="auto">
                <a:xfrm rot="900000">
                  <a:off x="2770055" y="4721179"/>
                  <a:ext cx="739462" cy="1004738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7" name="楕円 27">
                  <a:extLst>
                    <a:ext uri="{FF2B5EF4-FFF2-40B4-BE49-F238E27FC236}">
                      <a16:creationId xmlns:a16="http://schemas.microsoft.com/office/drawing/2014/main" id="{9C301445-C119-4A53-A48C-8C5E3D592192}"/>
                    </a:ext>
                  </a:extLst>
                </p:cNvPr>
                <p:cNvSpPr/>
                <p:nvPr/>
              </p:nvSpPr>
              <p:spPr bwMode="auto">
                <a:xfrm>
                  <a:off x="2385554" y="4824155"/>
                  <a:ext cx="992271" cy="1049743"/>
                </a:xfrm>
                <a:custGeom>
                  <a:avLst/>
                  <a:gdLst>
                    <a:gd name="connsiteX0" fmla="*/ 0 w 1125125"/>
                    <a:gd name="connsiteY0" fmla="*/ 90010 h 180020"/>
                    <a:gd name="connsiteX1" fmla="*/ 562563 w 1125125"/>
                    <a:gd name="connsiteY1" fmla="*/ 0 h 180020"/>
                    <a:gd name="connsiteX2" fmla="*/ 1125126 w 1125125"/>
                    <a:gd name="connsiteY2" fmla="*/ 90010 h 180020"/>
                    <a:gd name="connsiteX3" fmla="*/ 562563 w 1125125"/>
                    <a:gd name="connsiteY3" fmla="*/ 180020 h 180020"/>
                    <a:gd name="connsiteX4" fmla="*/ 0 w 1125125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90010 h 180020"/>
                    <a:gd name="connsiteX1" fmla="*/ 562563 w 1125126"/>
                    <a:gd name="connsiteY1" fmla="*/ 0 h 180020"/>
                    <a:gd name="connsiteX2" fmla="*/ 1125126 w 1125126"/>
                    <a:gd name="connsiteY2" fmla="*/ 90010 h 180020"/>
                    <a:gd name="connsiteX3" fmla="*/ 562563 w 1125126"/>
                    <a:gd name="connsiteY3" fmla="*/ 180020 h 180020"/>
                    <a:gd name="connsiteX4" fmla="*/ 0 w 1125126"/>
                    <a:gd name="connsiteY4" fmla="*/ 90010 h 180020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  <a:gd name="connsiteX0" fmla="*/ 0 w 1125126"/>
                    <a:gd name="connsiteY0" fmla="*/ 332897 h 422907"/>
                    <a:gd name="connsiteX1" fmla="*/ 557800 w 1125126"/>
                    <a:gd name="connsiteY1" fmla="*/ 0 h 422907"/>
                    <a:gd name="connsiteX2" fmla="*/ 1125126 w 1125126"/>
                    <a:gd name="connsiteY2" fmla="*/ 332897 h 422907"/>
                    <a:gd name="connsiteX3" fmla="*/ 562563 w 1125126"/>
                    <a:gd name="connsiteY3" fmla="*/ 422907 h 422907"/>
                    <a:gd name="connsiteX4" fmla="*/ 0 w 1125126"/>
                    <a:gd name="connsiteY4" fmla="*/ 332897 h 422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5126" h="422907">
                      <a:moveTo>
                        <a:pt x="0" y="332897"/>
                      </a:moveTo>
                      <a:cubicBezTo>
                        <a:pt x="0" y="283186"/>
                        <a:pt x="253668" y="71166"/>
                        <a:pt x="557800" y="0"/>
                      </a:cubicBezTo>
                      <a:cubicBezTo>
                        <a:pt x="875057" y="75119"/>
                        <a:pt x="1125126" y="283186"/>
                        <a:pt x="1125126" y="332897"/>
                      </a:cubicBezTo>
                      <a:cubicBezTo>
                        <a:pt x="1125126" y="382608"/>
                        <a:pt x="873258" y="422907"/>
                        <a:pt x="562563" y="422907"/>
                      </a:cubicBezTo>
                      <a:cubicBezTo>
                        <a:pt x="251868" y="422907"/>
                        <a:pt x="0" y="382608"/>
                        <a:pt x="0" y="332897"/>
                      </a:cubicBezTo>
                      <a:close/>
                    </a:path>
                  </a:pathLst>
                </a:custGeom>
                <a:pattFill prst="narVert">
                  <a:fgClr>
                    <a:srgbClr val="ED7D31">
                      <a:lumMod val="5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FCF248E4-16C9-4E99-B342-40445FAEC16A}"/>
              </a:ext>
            </a:extLst>
          </p:cNvPr>
          <p:cNvGrpSpPr/>
          <p:nvPr/>
        </p:nvGrpSpPr>
        <p:grpSpPr>
          <a:xfrm>
            <a:off x="770062" y="4205261"/>
            <a:ext cx="2482096" cy="1804374"/>
            <a:chOff x="3060870" y="6333617"/>
            <a:chExt cx="2603330" cy="1892506"/>
          </a:xfrm>
        </p:grpSpPr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3995D5F3-6E6D-4180-B388-50B3264310B4}"/>
                </a:ext>
              </a:extLst>
            </p:cNvPr>
            <p:cNvGrpSpPr/>
            <p:nvPr/>
          </p:nvGrpSpPr>
          <p:grpSpPr>
            <a:xfrm>
              <a:off x="3060870" y="6333617"/>
              <a:ext cx="2603330" cy="1892506"/>
              <a:chOff x="1958340" y="2293620"/>
              <a:chExt cx="2133600" cy="1594717"/>
            </a:xfrm>
            <a:gradFill flip="none" rotWithShape="1">
              <a:gsLst>
                <a:gs pos="1000">
                  <a:srgbClr val="5B9BD5">
                    <a:lumMod val="60000"/>
                    <a:lumOff val="40000"/>
                  </a:srgbClr>
                </a:gs>
                <a:gs pos="58420">
                  <a:sysClr val="window" lastClr="FFFFFF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06" name="楕円 1020">
                <a:extLst>
                  <a:ext uri="{FF2B5EF4-FFF2-40B4-BE49-F238E27FC236}">
                    <a16:creationId xmlns:a16="http://schemas.microsoft.com/office/drawing/2014/main" id="{E42AEC47-0298-4BA6-B89C-0ED0EA732BB0}"/>
                  </a:ext>
                </a:extLst>
              </p:cNvPr>
              <p:cNvSpPr/>
              <p:nvPr/>
            </p:nvSpPr>
            <p:spPr>
              <a:xfrm>
                <a:off x="2057400" y="2669492"/>
                <a:ext cx="1935480" cy="1218845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rgbClr val="5B9BD5">
                      <a:lumMod val="75000"/>
                    </a:srgbClr>
                  </a:gs>
                  <a:gs pos="100000">
                    <a:srgbClr val="5B9BD5">
                      <a:lumMod val="75000"/>
                    </a:srgbClr>
                  </a:gs>
                  <a:gs pos="50000">
                    <a:srgbClr val="5B9BD5">
                      <a:lumMod val="20000"/>
                      <a:lumOff val="80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B16F3382-05B8-449F-9CC1-D01B7F74A2CE}"/>
                  </a:ext>
                </a:extLst>
              </p:cNvPr>
              <p:cNvSpPr/>
              <p:nvPr/>
            </p:nvSpPr>
            <p:spPr>
              <a:xfrm>
                <a:off x="1958340" y="2293620"/>
                <a:ext cx="2133600" cy="1531620"/>
              </a:xfrm>
              <a:prstGeom prst="ellipse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BBCA6C98-5E2B-4A05-B118-5843A9DE185B}"/>
                </a:ext>
              </a:extLst>
            </p:cNvPr>
            <p:cNvGrpSpPr/>
            <p:nvPr/>
          </p:nvGrpSpPr>
          <p:grpSpPr>
            <a:xfrm>
              <a:off x="3449743" y="6470853"/>
              <a:ext cx="1844156" cy="1340884"/>
              <a:chOff x="1343304" y="3359408"/>
              <a:chExt cx="2921832" cy="2124462"/>
            </a:xfrm>
          </p:grpSpPr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288A5B22-BA94-4397-8533-D4003701A945}"/>
                  </a:ext>
                </a:extLst>
              </p:cNvPr>
              <p:cNvGrpSpPr/>
              <p:nvPr/>
            </p:nvGrpSpPr>
            <p:grpSpPr>
              <a:xfrm>
                <a:off x="1380766" y="3359408"/>
                <a:ext cx="2080945" cy="1439769"/>
                <a:chOff x="2041151" y="3359408"/>
                <a:chExt cx="2080945" cy="1439769"/>
              </a:xfrm>
            </p:grpSpPr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B1AC07A7-96E6-4016-A2DE-349C203B7CF0}"/>
                    </a:ext>
                  </a:extLst>
                </p:cNvPr>
                <p:cNvSpPr/>
                <p:nvPr/>
              </p:nvSpPr>
              <p:spPr>
                <a:xfrm>
                  <a:off x="2041151" y="3359408"/>
                  <a:ext cx="2069809" cy="1439769"/>
                </a:xfrm>
                <a:prstGeom prst="ellipse">
                  <a:avLst/>
                </a:prstGeom>
                <a:pattFill prst="dash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楕円 404">
                  <a:extLst>
                    <a:ext uri="{FF2B5EF4-FFF2-40B4-BE49-F238E27FC236}">
                      <a16:creationId xmlns:a16="http://schemas.microsoft.com/office/drawing/2014/main" id="{6DF20FBF-D396-40B5-ABE9-F1314A95522E}"/>
                    </a:ext>
                  </a:extLst>
                </p:cNvPr>
                <p:cNvSpPr/>
                <p:nvPr/>
              </p:nvSpPr>
              <p:spPr>
                <a:xfrm>
                  <a:off x="2052287" y="3359408"/>
                  <a:ext cx="2069809" cy="1439769"/>
                </a:xfrm>
                <a:prstGeom prst="ellipse">
                  <a:avLst/>
                </a:prstGeom>
                <a:gradFill>
                  <a:gsLst>
                    <a:gs pos="100000">
                      <a:sysClr val="window" lastClr="FFFFFF">
                        <a:alpha val="60000"/>
                      </a:sysClr>
                    </a:gs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10000"/>
                      </a:sysClr>
                    </a:gs>
                  </a:gsLst>
                  <a:lin ang="162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0651C270-7C99-4796-B40B-B152E146E778}"/>
                  </a:ext>
                </a:extLst>
              </p:cNvPr>
              <p:cNvGrpSpPr/>
              <p:nvPr/>
            </p:nvGrpSpPr>
            <p:grpSpPr>
              <a:xfrm>
                <a:off x="2389635" y="3962400"/>
                <a:ext cx="1370139" cy="1521470"/>
                <a:chOff x="3050020" y="3962400"/>
                <a:chExt cx="1370139" cy="1521470"/>
              </a:xfrm>
            </p:grpSpPr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1A06B68A-E82D-4D22-9326-170CF3247DAF}"/>
                    </a:ext>
                  </a:extLst>
                </p:cNvPr>
                <p:cNvSpPr/>
                <p:nvPr/>
              </p:nvSpPr>
              <p:spPr>
                <a:xfrm>
                  <a:off x="3050020" y="3962400"/>
                  <a:ext cx="1359003" cy="1521470"/>
                </a:xfrm>
                <a:custGeom>
                  <a:avLst/>
                  <a:gdLst>
                    <a:gd name="connsiteX0" fmla="*/ 1070895 w 1359003"/>
                    <a:gd name="connsiteY0" fmla="*/ 0 h 1521470"/>
                    <a:gd name="connsiteX1" fmla="*/ 1180388 w 1359003"/>
                    <a:gd name="connsiteY1" fmla="*/ 3928 h 1521470"/>
                    <a:gd name="connsiteX2" fmla="*/ 1190796 w 1359003"/>
                    <a:gd name="connsiteY2" fmla="*/ 5056 h 1521470"/>
                    <a:gd name="connsiteX3" fmla="*/ 1229752 w 1359003"/>
                    <a:gd name="connsiteY3" fmla="*/ 89391 h 1521470"/>
                    <a:gd name="connsiteX4" fmla="*/ 1359003 w 1359003"/>
                    <a:gd name="connsiteY4" fmla="*/ 760735 h 1521470"/>
                    <a:gd name="connsiteX5" fmla="*/ 1229752 w 1359003"/>
                    <a:gd name="connsiteY5" fmla="*/ 1432079 h 1521470"/>
                    <a:gd name="connsiteX6" fmla="*/ 1190796 w 1359003"/>
                    <a:gd name="connsiteY6" fmla="*/ 1516414 h 1521470"/>
                    <a:gd name="connsiteX7" fmla="*/ 1180388 w 1359003"/>
                    <a:gd name="connsiteY7" fmla="*/ 1517543 h 1521470"/>
                    <a:gd name="connsiteX8" fmla="*/ 1070895 w 1359003"/>
                    <a:gd name="connsiteY8" fmla="*/ 1521470 h 1521470"/>
                    <a:gd name="connsiteX9" fmla="*/ 0 w 1359003"/>
                    <a:gd name="connsiteY9" fmla="*/ 760735 h 1521470"/>
                    <a:gd name="connsiteX10" fmla="*/ 1070895 w 1359003"/>
                    <a:gd name="connsiteY10" fmla="*/ 0 h 152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9003" h="1521470">
                      <a:moveTo>
                        <a:pt x="1070895" y="0"/>
                      </a:moveTo>
                      <a:cubicBezTo>
                        <a:pt x="1107860" y="0"/>
                        <a:pt x="1144388" y="1331"/>
                        <a:pt x="1180388" y="3928"/>
                      </a:cubicBezTo>
                      <a:lnTo>
                        <a:pt x="1190796" y="5056"/>
                      </a:lnTo>
                      <a:lnTo>
                        <a:pt x="1229752" y="89391"/>
                      </a:lnTo>
                      <a:cubicBezTo>
                        <a:pt x="1312181" y="288957"/>
                        <a:pt x="1359003" y="517655"/>
                        <a:pt x="1359003" y="760735"/>
                      </a:cubicBezTo>
                      <a:cubicBezTo>
                        <a:pt x="1359003" y="1003816"/>
                        <a:pt x="1312181" y="1232513"/>
                        <a:pt x="1229752" y="1432079"/>
                      </a:cubicBezTo>
                      <a:lnTo>
                        <a:pt x="1190796" y="1516414"/>
                      </a:lnTo>
                      <a:lnTo>
                        <a:pt x="1180388" y="1517543"/>
                      </a:lnTo>
                      <a:cubicBezTo>
                        <a:pt x="1144388" y="1520140"/>
                        <a:pt x="1107860" y="1521470"/>
                        <a:pt x="1070895" y="1521470"/>
                      </a:cubicBezTo>
                      <a:cubicBezTo>
                        <a:pt x="479456" y="1521470"/>
                        <a:pt x="0" y="1180877"/>
                        <a:pt x="0" y="760735"/>
                      </a:cubicBezTo>
                      <a:cubicBezTo>
                        <a:pt x="0" y="340593"/>
                        <a:pt x="479456" y="0"/>
                        <a:pt x="1070895" y="0"/>
                      </a:cubicBezTo>
                      <a:close/>
                    </a:path>
                  </a:pathLst>
                </a:custGeom>
                <a:pattFill prst="dash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A84D2CAE-902F-4456-9BC8-D974481EEDE8}"/>
                    </a:ext>
                  </a:extLst>
                </p:cNvPr>
                <p:cNvSpPr/>
                <p:nvPr/>
              </p:nvSpPr>
              <p:spPr>
                <a:xfrm>
                  <a:off x="3061156" y="3962400"/>
                  <a:ext cx="1359003" cy="1521470"/>
                </a:xfrm>
                <a:custGeom>
                  <a:avLst/>
                  <a:gdLst>
                    <a:gd name="connsiteX0" fmla="*/ 1070895 w 1359003"/>
                    <a:gd name="connsiteY0" fmla="*/ 0 h 1521470"/>
                    <a:gd name="connsiteX1" fmla="*/ 1180388 w 1359003"/>
                    <a:gd name="connsiteY1" fmla="*/ 3928 h 1521470"/>
                    <a:gd name="connsiteX2" fmla="*/ 1190796 w 1359003"/>
                    <a:gd name="connsiteY2" fmla="*/ 5056 h 1521470"/>
                    <a:gd name="connsiteX3" fmla="*/ 1229752 w 1359003"/>
                    <a:gd name="connsiteY3" fmla="*/ 89391 h 1521470"/>
                    <a:gd name="connsiteX4" fmla="*/ 1359003 w 1359003"/>
                    <a:gd name="connsiteY4" fmla="*/ 760735 h 1521470"/>
                    <a:gd name="connsiteX5" fmla="*/ 1229752 w 1359003"/>
                    <a:gd name="connsiteY5" fmla="*/ 1432079 h 1521470"/>
                    <a:gd name="connsiteX6" fmla="*/ 1190796 w 1359003"/>
                    <a:gd name="connsiteY6" fmla="*/ 1516414 h 1521470"/>
                    <a:gd name="connsiteX7" fmla="*/ 1180388 w 1359003"/>
                    <a:gd name="connsiteY7" fmla="*/ 1517543 h 1521470"/>
                    <a:gd name="connsiteX8" fmla="*/ 1070895 w 1359003"/>
                    <a:gd name="connsiteY8" fmla="*/ 1521470 h 1521470"/>
                    <a:gd name="connsiteX9" fmla="*/ 0 w 1359003"/>
                    <a:gd name="connsiteY9" fmla="*/ 760735 h 1521470"/>
                    <a:gd name="connsiteX10" fmla="*/ 1070895 w 1359003"/>
                    <a:gd name="connsiteY10" fmla="*/ 0 h 15214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59003" h="1521470">
                      <a:moveTo>
                        <a:pt x="1070895" y="0"/>
                      </a:moveTo>
                      <a:cubicBezTo>
                        <a:pt x="1107860" y="0"/>
                        <a:pt x="1144388" y="1331"/>
                        <a:pt x="1180388" y="3928"/>
                      </a:cubicBezTo>
                      <a:lnTo>
                        <a:pt x="1190796" y="5056"/>
                      </a:lnTo>
                      <a:lnTo>
                        <a:pt x="1229752" y="89391"/>
                      </a:lnTo>
                      <a:cubicBezTo>
                        <a:pt x="1312181" y="288957"/>
                        <a:pt x="1359003" y="517655"/>
                        <a:pt x="1359003" y="760735"/>
                      </a:cubicBezTo>
                      <a:cubicBezTo>
                        <a:pt x="1359003" y="1003816"/>
                        <a:pt x="1312181" y="1232513"/>
                        <a:pt x="1229752" y="1432079"/>
                      </a:cubicBezTo>
                      <a:lnTo>
                        <a:pt x="1190796" y="1516414"/>
                      </a:lnTo>
                      <a:lnTo>
                        <a:pt x="1180388" y="1517543"/>
                      </a:lnTo>
                      <a:cubicBezTo>
                        <a:pt x="1144388" y="1520140"/>
                        <a:pt x="1107860" y="1521470"/>
                        <a:pt x="1070895" y="1521470"/>
                      </a:cubicBezTo>
                      <a:cubicBezTo>
                        <a:pt x="479456" y="1521470"/>
                        <a:pt x="0" y="1180877"/>
                        <a:pt x="0" y="760735"/>
                      </a:cubicBezTo>
                      <a:cubicBezTo>
                        <a:pt x="0" y="340593"/>
                        <a:pt x="479456" y="0"/>
                        <a:pt x="107089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>
                        <a:alpha val="60000"/>
                      </a:sysClr>
                    </a:gs>
                    <a:gs pos="0">
                      <a:sysClr val="windowText" lastClr="000000">
                        <a:alpha val="50000"/>
                      </a:sysClr>
                    </a:gs>
                    <a:gs pos="50000">
                      <a:sysClr val="windowText" lastClr="000000">
                        <a:alpha val="10000"/>
                      </a:sysClr>
                    </a:gs>
                  </a:gsLst>
                  <a:lin ang="162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2844C839-4FBC-4345-BD94-3C5E390E3EB3}"/>
                  </a:ext>
                </a:extLst>
              </p:cNvPr>
              <p:cNvSpPr/>
              <p:nvPr/>
            </p:nvSpPr>
            <p:spPr>
              <a:xfrm>
                <a:off x="2856360" y="3962400"/>
                <a:ext cx="1408776" cy="1521470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460D4EE0-1B5A-470E-8E05-6A7E9FF69589}"/>
                  </a:ext>
                </a:extLst>
              </p:cNvPr>
              <p:cNvSpPr/>
              <p:nvPr/>
            </p:nvSpPr>
            <p:spPr>
              <a:xfrm>
                <a:off x="2886075" y="3981450"/>
                <a:ext cx="1357313" cy="1476375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92D050"/>
                  </a:gs>
                  <a:gs pos="0">
                    <a:srgbClr val="70AD47">
                      <a:lumMod val="20000"/>
                      <a:lumOff val="80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70AD47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BEB20814-6C8C-4E06-8387-E924753016E8}"/>
                  </a:ext>
                </a:extLst>
              </p:cNvPr>
              <p:cNvSpPr/>
              <p:nvPr/>
            </p:nvSpPr>
            <p:spPr>
              <a:xfrm>
                <a:off x="1369905" y="3893345"/>
                <a:ext cx="200238" cy="254854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CA71A16C-7DD8-4370-B771-2E2425ABD2EA}"/>
                  </a:ext>
                </a:extLst>
              </p:cNvPr>
              <p:cNvSpPr/>
              <p:nvPr/>
            </p:nvSpPr>
            <p:spPr>
              <a:xfrm>
                <a:off x="1344774" y="3910014"/>
                <a:ext cx="200606" cy="221516"/>
              </a:xfrm>
              <a:prstGeom prst="ellipse">
                <a:avLst/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013515E6-2664-43E6-89B4-045125DCFC39}"/>
                  </a:ext>
                </a:extLst>
              </p:cNvPr>
              <p:cNvSpPr/>
              <p:nvPr/>
            </p:nvSpPr>
            <p:spPr>
              <a:xfrm>
                <a:off x="1343304" y="3933825"/>
                <a:ext cx="121086" cy="173894"/>
              </a:xfrm>
              <a:prstGeom prst="ellipse">
                <a:avLst/>
              </a:pr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星: 32 pt 393">
                <a:extLst>
                  <a:ext uri="{FF2B5EF4-FFF2-40B4-BE49-F238E27FC236}">
                    <a16:creationId xmlns:a16="http://schemas.microsoft.com/office/drawing/2014/main" id="{EE0C824E-62A5-40D0-AA1A-C947ABF32B53}"/>
                  </a:ext>
                </a:extLst>
              </p:cNvPr>
              <p:cNvSpPr/>
              <p:nvPr/>
            </p:nvSpPr>
            <p:spPr>
              <a:xfrm>
                <a:off x="3244728" y="4264874"/>
                <a:ext cx="698622" cy="972248"/>
              </a:xfrm>
              <a:prstGeom prst="star32">
                <a:avLst>
                  <a:gd name="adj" fmla="val 645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21DA3BE8-26C4-4928-A988-EBE676D82654}"/>
                  </a:ext>
                </a:extLst>
              </p:cNvPr>
              <p:cNvGrpSpPr/>
              <p:nvPr/>
            </p:nvGrpSpPr>
            <p:grpSpPr>
              <a:xfrm>
                <a:off x="3241092" y="4330436"/>
                <a:ext cx="705169" cy="821266"/>
                <a:chOff x="3241092" y="4330436"/>
                <a:chExt cx="705169" cy="821266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52E5DA68-3D9A-48F1-8C03-80718A1F2E06}"/>
                    </a:ext>
                  </a:extLst>
                </p:cNvPr>
                <p:cNvSpPr/>
                <p:nvPr/>
              </p:nvSpPr>
              <p:spPr>
                <a:xfrm>
                  <a:off x="3336342" y="4330436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60464975-2CC4-4B17-9ECC-8B297B326E8C}"/>
                    </a:ext>
                  </a:extLst>
                </p:cNvPr>
                <p:cNvSpPr/>
                <p:nvPr/>
              </p:nvSpPr>
              <p:spPr>
                <a:xfrm>
                  <a:off x="3598279" y="4463786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69C4943C-C7F2-4B8E-88B9-1354D22F6A6B}"/>
                    </a:ext>
                  </a:extLst>
                </p:cNvPr>
                <p:cNvSpPr/>
                <p:nvPr/>
              </p:nvSpPr>
              <p:spPr>
                <a:xfrm>
                  <a:off x="3241092" y="4659048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5A98C09B-CAAD-49CE-8ACE-DB4B36C28FB3}"/>
                    </a:ext>
                  </a:extLst>
                </p:cNvPr>
                <p:cNvSpPr/>
                <p:nvPr/>
              </p:nvSpPr>
              <p:spPr>
                <a:xfrm>
                  <a:off x="3503029" y="4792398"/>
                  <a:ext cx="347982" cy="359304"/>
                </a:xfrm>
                <a:custGeom>
                  <a:avLst/>
                  <a:gdLst>
                    <a:gd name="connsiteX0" fmla="*/ 215480 w 595905"/>
                    <a:gd name="connsiteY0" fmla="*/ 599186 h 615293"/>
                    <a:gd name="connsiteX1" fmla="*/ 225590 w 595905"/>
                    <a:gd name="connsiteY1" fmla="*/ 603438 h 615293"/>
                    <a:gd name="connsiteX2" fmla="*/ 228674 w 595905"/>
                    <a:gd name="connsiteY2" fmla="*/ 611000 h 615293"/>
                    <a:gd name="connsiteX3" fmla="*/ 201828 w 595905"/>
                    <a:gd name="connsiteY3" fmla="*/ 615293 h 615293"/>
                    <a:gd name="connsiteX4" fmla="*/ 201181 w 595905"/>
                    <a:gd name="connsiteY4" fmla="*/ 613706 h 615293"/>
                    <a:gd name="connsiteX5" fmla="*/ 215480 w 595905"/>
                    <a:gd name="connsiteY5" fmla="*/ 599186 h 615293"/>
                    <a:gd name="connsiteX6" fmla="*/ 430605 w 595905"/>
                    <a:gd name="connsiteY6" fmla="*/ 542470 h 615293"/>
                    <a:gd name="connsiteX7" fmla="*/ 444903 w 595905"/>
                    <a:gd name="connsiteY7" fmla="*/ 556991 h 615293"/>
                    <a:gd name="connsiteX8" fmla="*/ 430605 w 595905"/>
                    <a:gd name="connsiteY8" fmla="*/ 571511 h 615293"/>
                    <a:gd name="connsiteX9" fmla="*/ 416305 w 595905"/>
                    <a:gd name="connsiteY9" fmla="*/ 556991 h 615293"/>
                    <a:gd name="connsiteX10" fmla="*/ 430605 w 595905"/>
                    <a:gd name="connsiteY10" fmla="*/ 542470 h 615293"/>
                    <a:gd name="connsiteX11" fmla="*/ 553010 w 595905"/>
                    <a:gd name="connsiteY11" fmla="*/ 538177 h 615293"/>
                    <a:gd name="connsiteX12" fmla="*/ 548067 w 595905"/>
                    <a:gd name="connsiteY12" fmla="*/ 544167 h 615293"/>
                    <a:gd name="connsiteX13" fmla="*/ 540202 w 595905"/>
                    <a:gd name="connsiteY13" fmla="*/ 550657 h 615293"/>
                    <a:gd name="connsiteX14" fmla="*/ 543694 w 595905"/>
                    <a:gd name="connsiteY14" fmla="*/ 542095 h 615293"/>
                    <a:gd name="connsiteX15" fmla="*/ 335453 w 595905"/>
                    <a:gd name="connsiteY15" fmla="*/ 534069 h 615293"/>
                    <a:gd name="connsiteX16" fmla="*/ 349752 w 595905"/>
                    <a:gd name="connsiteY16" fmla="*/ 548589 h 615293"/>
                    <a:gd name="connsiteX17" fmla="*/ 335453 w 595905"/>
                    <a:gd name="connsiteY17" fmla="*/ 563109 h 615293"/>
                    <a:gd name="connsiteX18" fmla="*/ 321154 w 595905"/>
                    <a:gd name="connsiteY18" fmla="*/ 548589 h 615293"/>
                    <a:gd name="connsiteX19" fmla="*/ 335453 w 595905"/>
                    <a:gd name="connsiteY19" fmla="*/ 534069 h 615293"/>
                    <a:gd name="connsiteX20" fmla="*/ 122758 w 595905"/>
                    <a:gd name="connsiteY20" fmla="*/ 527767 h 615293"/>
                    <a:gd name="connsiteX21" fmla="*/ 137057 w 595905"/>
                    <a:gd name="connsiteY21" fmla="*/ 542288 h 615293"/>
                    <a:gd name="connsiteX22" fmla="*/ 122758 w 595905"/>
                    <a:gd name="connsiteY22" fmla="*/ 556808 h 615293"/>
                    <a:gd name="connsiteX23" fmla="*/ 108459 w 595905"/>
                    <a:gd name="connsiteY23" fmla="*/ 542288 h 615293"/>
                    <a:gd name="connsiteX24" fmla="*/ 122758 w 595905"/>
                    <a:gd name="connsiteY24" fmla="*/ 527767 h 615293"/>
                    <a:gd name="connsiteX25" fmla="*/ 227890 w 595905"/>
                    <a:gd name="connsiteY25" fmla="*/ 521465 h 615293"/>
                    <a:gd name="connsiteX26" fmla="*/ 242189 w 595905"/>
                    <a:gd name="connsiteY26" fmla="*/ 535985 h 615293"/>
                    <a:gd name="connsiteX27" fmla="*/ 227890 w 595905"/>
                    <a:gd name="connsiteY27" fmla="*/ 550506 h 615293"/>
                    <a:gd name="connsiteX28" fmla="*/ 213592 w 595905"/>
                    <a:gd name="connsiteY28" fmla="*/ 535985 h 615293"/>
                    <a:gd name="connsiteX29" fmla="*/ 227890 w 595905"/>
                    <a:gd name="connsiteY29" fmla="*/ 521465 h 615293"/>
                    <a:gd name="connsiteX30" fmla="*/ 443016 w 595905"/>
                    <a:gd name="connsiteY30" fmla="*/ 464751 h 615293"/>
                    <a:gd name="connsiteX31" fmla="*/ 457315 w 595905"/>
                    <a:gd name="connsiteY31" fmla="*/ 479271 h 615293"/>
                    <a:gd name="connsiteX32" fmla="*/ 443016 w 595905"/>
                    <a:gd name="connsiteY32" fmla="*/ 493791 h 615293"/>
                    <a:gd name="connsiteX33" fmla="*/ 428717 w 595905"/>
                    <a:gd name="connsiteY33" fmla="*/ 479271 h 615293"/>
                    <a:gd name="connsiteX34" fmla="*/ 443016 w 595905"/>
                    <a:gd name="connsiteY34" fmla="*/ 464751 h 615293"/>
                    <a:gd name="connsiteX35" fmla="*/ 354069 w 595905"/>
                    <a:gd name="connsiteY35" fmla="*/ 443746 h 615293"/>
                    <a:gd name="connsiteX36" fmla="*/ 368368 w 595905"/>
                    <a:gd name="connsiteY36" fmla="*/ 458265 h 615293"/>
                    <a:gd name="connsiteX37" fmla="*/ 354069 w 595905"/>
                    <a:gd name="connsiteY37" fmla="*/ 472785 h 615293"/>
                    <a:gd name="connsiteX38" fmla="*/ 339771 w 595905"/>
                    <a:gd name="connsiteY38" fmla="*/ 458265 h 615293"/>
                    <a:gd name="connsiteX39" fmla="*/ 354069 w 595905"/>
                    <a:gd name="connsiteY39" fmla="*/ 443746 h 615293"/>
                    <a:gd name="connsiteX40" fmla="*/ 277535 w 595905"/>
                    <a:gd name="connsiteY40" fmla="*/ 443746 h 615293"/>
                    <a:gd name="connsiteX41" fmla="*/ 291833 w 595905"/>
                    <a:gd name="connsiteY41" fmla="*/ 458265 h 615293"/>
                    <a:gd name="connsiteX42" fmla="*/ 277535 w 595905"/>
                    <a:gd name="connsiteY42" fmla="*/ 472785 h 615293"/>
                    <a:gd name="connsiteX43" fmla="*/ 263236 w 595905"/>
                    <a:gd name="connsiteY43" fmla="*/ 458265 h 615293"/>
                    <a:gd name="connsiteX44" fmla="*/ 277535 w 595905"/>
                    <a:gd name="connsiteY44" fmla="*/ 443746 h 615293"/>
                    <a:gd name="connsiteX45" fmla="*/ 56204 w 595905"/>
                    <a:gd name="connsiteY45" fmla="*/ 441645 h 615293"/>
                    <a:gd name="connsiteX46" fmla="*/ 70502 w 595905"/>
                    <a:gd name="connsiteY46" fmla="*/ 456166 h 615293"/>
                    <a:gd name="connsiteX47" fmla="*/ 56204 w 595905"/>
                    <a:gd name="connsiteY47" fmla="*/ 470686 h 615293"/>
                    <a:gd name="connsiteX48" fmla="*/ 41905 w 595905"/>
                    <a:gd name="connsiteY48" fmla="*/ 456166 h 615293"/>
                    <a:gd name="connsiteX49" fmla="*/ 56204 w 595905"/>
                    <a:gd name="connsiteY49" fmla="*/ 441645 h 615293"/>
                    <a:gd name="connsiteX50" fmla="*/ 182383 w 595905"/>
                    <a:gd name="connsiteY50" fmla="*/ 435343 h 615293"/>
                    <a:gd name="connsiteX51" fmla="*/ 196682 w 595905"/>
                    <a:gd name="connsiteY51" fmla="*/ 449864 h 615293"/>
                    <a:gd name="connsiteX52" fmla="*/ 182383 w 595905"/>
                    <a:gd name="connsiteY52" fmla="*/ 464384 h 615293"/>
                    <a:gd name="connsiteX53" fmla="*/ 168085 w 595905"/>
                    <a:gd name="connsiteY53" fmla="*/ 449864 h 615293"/>
                    <a:gd name="connsiteX54" fmla="*/ 182383 w 595905"/>
                    <a:gd name="connsiteY54" fmla="*/ 435343 h 615293"/>
                    <a:gd name="connsiteX55" fmla="*/ 569195 w 595905"/>
                    <a:gd name="connsiteY55" fmla="*/ 420639 h 615293"/>
                    <a:gd name="connsiteX56" fmla="*/ 583494 w 595905"/>
                    <a:gd name="connsiteY56" fmla="*/ 435160 h 615293"/>
                    <a:gd name="connsiteX57" fmla="*/ 569195 w 595905"/>
                    <a:gd name="connsiteY57" fmla="*/ 449680 h 615293"/>
                    <a:gd name="connsiteX58" fmla="*/ 554897 w 595905"/>
                    <a:gd name="connsiteY58" fmla="*/ 435160 h 615293"/>
                    <a:gd name="connsiteX59" fmla="*/ 569195 w 595905"/>
                    <a:gd name="connsiteY59" fmla="*/ 420639 h 615293"/>
                    <a:gd name="connsiteX60" fmla="*/ 289945 w 595905"/>
                    <a:gd name="connsiteY60" fmla="*/ 366026 h 615293"/>
                    <a:gd name="connsiteX61" fmla="*/ 304244 w 595905"/>
                    <a:gd name="connsiteY61" fmla="*/ 380546 h 615293"/>
                    <a:gd name="connsiteX62" fmla="*/ 289945 w 595905"/>
                    <a:gd name="connsiteY62" fmla="*/ 395066 h 615293"/>
                    <a:gd name="connsiteX63" fmla="*/ 275647 w 595905"/>
                    <a:gd name="connsiteY63" fmla="*/ 380546 h 615293"/>
                    <a:gd name="connsiteX64" fmla="*/ 289945 w 595905"/>
                    <a:gd name="connsiteY64" fmla="*/ 366026 h 615293"/>
                    <a:gd name="connsiteX65" fmla="*/ 395440 w 595905"/>
                    <a:gd name="connsiteY65" fmla="*/ 361825 h 615293"/>
                    <a:gd name="connsiteX66" fmla="*/ 409738 w 595905"/>
                    <a:gd name="connsiteY66" fmla="*/ 376345 h 615293"/>
                    <a:gd name="connsiteX67" fmla="*/ 395440 w 595905"/>
                    <a:gd name="connsiteY67" fmla="*/ 390865 h 615293"/>
                    <a:gd name="connsiteX68" fmla="*/ 381141 w 595905"/>
                    <a:gd name="connsiteY68" fmla="*/ 376345 h 615293"/>
                    <a:gd name="connsiteX69" fmla="*/ 395440 w 595905"/>
                    <a:gd name="connsiteY69" fmla="*/ 361825 h 615293"/>
                    <a:gd name="connsiteX70" fmla="*/ 490591 w 595905"/>
                    <a:gd name="connsiteY70" fmla="*/ 353422 h 615293"/>
                    <a:gd name="connsiteX71" fmla="*/ 504890 w 595905"/>
                    <a:gd name="connsiteY71" fmla="*/ 367943 h 615293"/>
                    <a:gd name="connsiteX72" fmla="*/ 490591 w 595905"/>
                    <a:gd name="connsiteY72" fmla="*/ 382463 h 615293"/>
                    <a:gd name="connsiteX73" fmla="*/ 476293 w 595905"/>
                    <a:gd name="connsiteY73" fmla="*/ 367943 h 615293"/>
                    <a:gd name="connsiteX74" fmla="*/ 490591 w 595905"/>
                    <a:gd name="connsiteY74" fmla="*/ 353422 h 615293"/>
                    <a:gd name="connsiteX75" fmla="*/ 581606 w 595905"/>
                    <a:gd name="connsiteY75" fmla="*/ 342919 h 615293"/>
                    <a:gd name="connsiteX76" fmla="*/ 595905 w 595905"/>
                    <a:gd name="connsiteY76" fmla="*/ 357439 h 615293"/>
                    <a:gd name="connsiteX77" fmla="*/ 581606 w 595905"/>
                    <a:gd name="connsiteY77" fmla="*/ 371960 h 615293"/>
                    <a:gd name="connsiteX78" fmla="*/ 567307 w 595905"/>
                    <a:gd name="connsiteY78" fmla="*/ 357439 h 615293"/>
                    <a:gd name="connsiteX79" fmla="*/ 581606 w 595905"/>
                    <a:gd name="connsiteY79" fmla="*/ 342919 h 615293"/>
                    <a:gd name="connsiteX80" fmla="*/ 169972 w 595905"/>
                    <a:gd name="connsiteY80" fmla="*/ 342919 h 615293"/>
                    <a:gd name="connsiteX81" fmla="*/ 184271 w 595905"/>
                    <a:gd name="connsiteY81" fmla="*/ 357439 h 615293"/>
                    <a:gd name="connsiteX82" fmla="*/ 169972 w 595905"/>
                    <a:gd name="connsiteY82" fmla="*/ 371960 h 615293"/>
                    <a:gd name="connsiteX83" fmla="*/ 155673 w 595905"/>
                    <a:gd name="connsiteY83" fmla="*/ 357439 h 615293"/>
                    <a:gd name="connsiteX84" fmla="*/ 169972 w 595905"/>
                    <a:gd name="connsiteY84" fmla="*/ 342919 h 615293"/>
                    <a:gd name="connsiteX85" fmla="*/ 74820 w 595905"/>
                    <a:gd name="connsiteY85" fmla="*/ 334518 h 615293"/>
                    <a:gd name="connsiteX86" fmla="*/ 89120 w 595905"/>
                    <a:gd name="connsiteY86" fmla="*/ 349038 h 615293"/>
                    <a:gd name="connsiteX87" fmla="*/ 74820 w 595905"/>
                    <a:gd name="connsiteY87" fmla="*/ 363558 h 615293"/>
                    <a:gd name="connsiteX88" fmla="*/ 60522 w 595905"/>
                    <a:gd name="connsiteY88" fmla="*/ 349038 h 615293"/>
                    <a:gd name="connsiteX89" fmla="*/ 74820 w 595905"/>
                    <a:gd name="connsiteY89" fmla="*/ 334518 h 615293"/>
                    <a:gd name="connsiteX90" fmla="*/ 182383 w 595905"/>
                    <a:gd name="connsiteY90" fmla="*/ 265200 h 615293"/>
                    <a:gd name="connsiteX91" fmla="*/ 196682 w 595905"/>
                    <a:gd name="connsiteY91" fmla="*/ 279720 h 615293"/>
                    <a:gd name="connsiteX92" fmla="*/ 182383 w 595905"/>
                    <a:gd name="connsiteY92" fmla="*/ 294240 h 615293"/>
                    <a:gd name="connsiteX93" fmla="*/ 168085 w 595905"/>
                    <a:gd name="connsiteY93" fmla="*/ 279720 h 615293"/>
                    <a:gd name="connsiteX94" fmla="*/ 182383 w 595905"/>
                    <a:gd name="connsiteY94" fmla="*/ 265200 h 615293"/>
                    <a:gd name="connsiteX95" fmla="*/ 279733 w 595905"/>
                    <a:gd name="connsiteY95" fmla="*/ 249963 h 615293"/>
                    <a:gd name="connsiteX96" fmla="*/ 294032 w 595905"/>
                    <a:gd name="connsiteY96" fmla="*/ 264483 h 615293"/>
                    <a:gd name="connsiteX97" fmla="*/ 279733 w 595905"/>
                    <a:gd name="connsiteY97" fmla="*/ 279004 h 615293"/>
                    <a:gd name="connsiteX98" fmla="*/ 265435 w 595905"/>
                    <a:gd name="connsiteY98" fmla="*/ 264483 h 615293"/>
                    <a:gd name="connsiteX99" fmla="*/ 279733 w 595905"/>
                    <a:gd name="connsiteY99" fmla="*/ 249963 h 615293"/>
                    <a:gd name="connsiteX100" fmla="*/ 8758 w 595905"/>
                    <a:gd name="connsiteY100" fmla="*/ 247862 h 615293"/>
                    <a:gd name="connsiteX101" fmla="*/ 23057 w 595905"/>
                    <a:gd name="connsiteY101" fmla="*/ 262382 h 615293"/>
                    <a:gd name="connsiteX102" fmla="*/ 8758 w 595905"/>
                    <a:gd name="connsiteY102" fmla="*/ 276903 h 615293"/>
                    <a:gd name="connsiteX103" fmla="*/ 0 w 595905"/>
                    <a:gd name="connsiteY103" fmla="*/ 273219 h 615293"/>
                    <a:gd name="connsiteX104" fmla="*/ 4782 w 595905"/>
                    <a:gd name="connsiteY104" fmla="*/ 249535 h 615293"/>
                    <a:gd name="connsiteX105" fmla="*/ 506453 w 595905"/>
                    <a:gd name="connsiteY105" fmla="*/ 193473 h 615293"/>
                    <a:gd name="connsiteX106" fmla="*/ 512114 w 595905"/>
                    <a:gd name="connsiteY106" fmla="*/ 193921 h 615293"/>
                    <a:gd name="connsiteX107" fmla="*/ 521960 w 595905"/>
                    <a:gd name="connsiteY107" fmla="*/ 211856 h 615293"/>
                    <a:gd name="connsiteX108" fmla="*/ 504298 w 595905"/>
                    <a:gd name="connsiteY108" fmla="*/ 221855 h 615293"/>
                    <a:gd name="connsiteX109" fmla="*/ 494452 w 595905"/>
                    <a:gd name="connsiteY109" fmla="*/ 203920 h 615293"/>
                    <a:gd name="connsiteX110" fmla="*/ 506453 w 595905"/>
                    <a:gd name="connsiteY110" fmla="*/ 193473 h 615293"/>
                    <a:gd name="connsiteX111" fmla="*/ 43923 w 595905"/>
                    <a:gd name="connsiteY111" fmla="*/ 186947 h 615293"/>
                    <a:gd name="connsiteX112" fmla="*/ 58221 w 595905"/>
                    <a:gd name="connsiteY112" fmla="*/ 201467 h 615293"/>
                    <a:gd name="connsiteX113" fmla="*/ 43923 w 595905"/>
                    <a:gd name="connsiteY113" fmla="*/ 215988 h 615293"/>
                    <a:gd name="connsiteX114" fmla="*/ 29624 w 595905"/>
                    <a:gd name="connsiteY114" fmla="*/ 201467 h 615293"/>
                    <a:gd name="connsiteX115" fmla="*/ 43923 w 595905"/>
                    <a:gd name="connsiteY115" fmla="*/ 186947 h 615293"/>
                    <a:gd name="connsiteX116" fmla="*/ 399707 w 595905"/>
                    <a:gd name="connsiteY116" fmla="*/ 184846 h 615293"/>
                    <a:gd name="connsiteX117" fmla="*/ 414006 w 595905"/>
                    <a:gd name="connsiteY117" fmla="*/ 199366 h 615293"/>
                    <a:gd name="connsiteX118" fmla="*/ 399707 w 595905"/>
                    <a:gd name="connsiteY118" fmla="*/ 213887 h 615293"/>
                    <a:gd name="connsiteX119" fmla="*/ 385408 w 595905"/>
                    <a:gd name="connsiteY119" fmla="*/ 199366 h 615293"/>
                    <a:gd name="connsiteX120" fmla="*/ 399707 w 595905"/>
                    <a:gd name="connsiteY120" fmla="*/ 184846 h 615293"/>
                    <a:gd name="connsiteX121" fmla="*/ 167124 w 595905"/>
                    <a:gd name="connsiteY121" fmla="*/ 182317 h 615293"/>
                    <a:gd name="connsiteX122" fmla="*/ 181422 w 595905"/>
                    <a:gd name="connsiteY122" fmla="*/ 196838 h 615293"/>
                    <a:gd name="connsiteX123" fmla="*/ 167124 w 595905"/>
                    <a:gd name="connsiteY123" fmla="*/ 211358 h 615293"/>
                    <a:gd name="connsiteX124" fmla="*/ 152825 w 595905"/>
                    <a:gd name="connsiteY124" fmla="*/ 196838 h 615293"/>
                    <a:gd name="connsiteX125" fmla="*/ 167124 w 595905"/>
                    <a:gd name="connsiteY125" fmla="*/ 182317 h 615293"/>
                    <a:gd name="connsiteX126" fmla="*/ 292144 w 595905"/>
                    <a:gd name="connsiteY126" fmla="*/ 172243 h 615293"/>
                    <a:gd name="connsiteX127" fmla="*/ 306443 w 595905"/>
                    <a:gd name="connsiteY127" fmla="*/ 186763 h 615293"/>
                    <a:gd name="connsiteX128" fmla="*/ 292144 w 595905"/>
                    <a:gd name="connsiteY128" fmla="*/ 201283 h 615293"/>
                    <a:gd name="connsiteX129" fmla="*/ 277845 w 595905"/>
                    <a:gd name="connsiteY129" fmla="*/ 186763 h 615293"/>
                    <a:gd name="connsiteX130" fmla="*/ 292144 w 595905"/>
                    <a:gd name="connsiteY130" fmla="*/ 172243 h 615293"/>
                    <a:gd name="connsiteX131" fmla="*/ 576782 w 595905"/>
                    <a:gd name="connsiteY131" fmla="*/ 122055 h 615293"/>
                    <a:gd name="connsiteX132" fmla="*/ 580224 w 595905"/>
                    <a:gd name="connsiteY132" fmla="*/ 122327 h 615293"/>
                    <a:gd name="connsiteX133" fmla="*/ 587856 w 595905"/>
                    <a:gd name="connsiteY133" fmla="*/ 131577 h 615293"/>
                    <a:gd name="connsiteX134" fmla="*/ 592189 w 595905"/>
                    <a:gd name="connsiteY134" fmla="*/ 139559 h 615293"/>
                    <a:gd name="connsiteX135" fmla="*/ 592289 w 595905"/>
                    <a:gd name="connsiteY135" fmla="*/ 140438 h 615293"/>
                    <a:gd name="connsiteX136" fmla="*/ 574628 w 595905"/>
                    <a:gd name="connsiteY136" fmla="*/ 150437 h 615293"/>
                    <a:gd name="connsiteX137" fmla="*/ 564781 w 595905"/>
                    <a:gd name="connsiteY137" fmla="*/ 132500 h 615293"/>
                    <a:gd name="connsiteX138" fmla="*/ 576782 w 595905"/>
                    <a:gd name="connsiteY138" fmla="*/ 122055 h 615293"/>
                    <a:gd name="connsiteX139" fmla="*/ 494042 w 595905"/>
                    <a:gd name="connsiteY139" fmla="*/ 115754 h 615293"/>
                    <a:gd name="connsiteX140" fmla="*/ 499702 w 595905"/>
                    <a:gd name="connsiteY140" fmla="*/ 116200 h 615293"/>
                    <a:gd name="connsiteX141" fmla="*/ 509549 w 595905"/>
                    <a:gd name="connsiteY141" fmla="*/ 134137 h 615293"/>
                    <a:gd name="connsiteX142" fmla="*/ 491886 w 595905"/>
                    <a:gd name="connsiteY142" fmla="*/ 144135 h 615293"/>
                    <a:gd name="connsiteX143" fmla="*/ 482040 w 595905"/>
                    <a:gd name="connsiteY143" fmla="*/ 126199 h 615293"/>
                    <a:gd name="connsiteX144" fmla="*/ 494042 w 595905"/>
                    <a:gd name="connsiteY144" fmla="*/ 115754 h 615293"/>
                    <a:gd name="connsiteX145" fmla="*/ 63439 w 595905"/>
                    <a:gd name="connsiteY145" fmla="*/ 112216 h 615293"/>
                    <a:gd name="connsiteX146" fmla="*/ 66445 w 595905"/>
                    <a:gd name="connsiteY146" fmla="*/ 113480 h 615293"/>
                    <a:gd name="connsiteX147" fmla="*/ 70633 w 595905"/>
                    <a:gd name="connsiteY147" fmla="*/ 123747 h 615293"/>
                    <a:gd name="connsiteX148" fmla="*/ 56334 w 595905"/>
                    <a:gd name="connsiteY148" fmla="*/ 138267 h 615293"/>
                    <a:gd name="connsiteX149" fmla="*/ 46223 w 595905"/>
                    <a:gd name="connsiteY149" fmla="*/ 134015 h 615293"/>
                    <a:gd name="connsiteX150" fmla="*/ 46188 w 595905"/>
                    <a:gd name="connsiteY150" fmla="*/ 133929 h 615293"/>
                    <a:gd name="connsiteX151" fmla="*/ 47465 w 595905"/>
                    <a:gd name="connsiteY151" fmla="*/ 131577 h 615293"/>
                    <a:gd name="connsiteX152" fmla="*/ 232158 w 595905"/>
                    <a:gd name="connsiteY152" fmla="*/ 107127 h 615293"/>
                    <a:gd name="connsiteX153" fmla="*/ 246456 w 595905"/>
                    <a:gd name="connsiteY153" fmla="*/ 121647 h 615293"/>
                    <a:gd name="connsiteX154" fmla="*/ 232158 w 595905"/>
                    <a:gd name="connsiteY154" fmla="*/ 136167 h 615293"/>
                    <a:gd name="connsiteX155" fmla="*/ 217858 w 595905"/>
                    <a:gd name="connsiteY155" fmla="*/ 121647 h 615293"/>
                    <a:gd name="connsiteX156" fmla="*/ 232158 w 595905"/>
                    <a:gd name="connsiteY156" fmla="*/ 107127 h 615293"/>
                    <a:gd name="connsiteX157" fmla="*/ 182513 w 595905"/>
                    <a:gd name="connsiteY157" fmla="*/ 65116 h 615293"/>
                    <a:gd name="connsiteX158" fmla="*/ 196812 w 595905"/>
                    <a:gd name="connsiteY158" fmla="*/ 79636 h 615293"/>
                    <a:gd name="connsiteX159" fmla="*/ 182513 w 595905"/>
                    <a:gd name="connsiteY159" fmla="*/ 94156 h 615293"/>
                    <a:gd name="connsiteX160" fmla="*/ 168214 w 595905"/>
                    <a:gd name="connsiteY160" fmla="*/ 79636 h 615293"/>
                    <a:gd name="connsiteX161" fmla="*/ 182513 w 595905"/>
                    <a:gd name="connsiteY161" fmla="*/ 65116 h 615293"/>
                    <a:gd name="connsiteX162" fmla="*/ 470973 w 595905"/>
                    <a:gd name="connsiteY162" fmla="*/ 35827 h 615293"/>
                    <a:gd name="connsiteX163" fmla="*/ 485272 w 595905"/>
                    <a:gd name="connsiteY163" fmla="*/ 50347 h 615293"/>
                    <a:gd name="connsiteX164" fmla="*/ 470973 w 595905"/>
                    <a:gd name="connsiteY164" fmla="*/ 64867 h 615293"/>
                    <a:gd name="connsiteX165" fmla="*/ 456674 w 595905"/>
                    <a:gd name="connsiteY165" fmla="*/ 50347 h 615293"/>
                    <a:gd name="connsiteX166" fmla="*/ 470973 w 595905"/>
                    <a:gd name="connsiteY166" fmla="*/ 35827 h 615293"/>
                    <a:gd name="connsiteX167" fmla="*/ 206470 w 595905"/>
                    <a:gd name="connsiteY167" fmla="*/ 8666 h 615293"/>
                    <a:gd name="connsiteX168" fmla="*/ 205035 w 595905"/>
                    <a:gd name="connsiteY168" fmla="*/ 12184 h 615293"/>
                    <a:gd name="connsiteX169" fmla="*/ 194924 w 595905"/>
                    <a:gd name="connsiteY169" fmla="*/ 16437 h 615293"/>
                    <a:gd name="connsiteX170" fmla="*/ 189590 w 595905"/>
                    <a:gd name="connsiteY170" fmla="*/ 14193 h 615293"/>
                    <a:gd name="connsiteX171" fmla="*/ 190827 w 595905"/>
                    <a:gd name="connsiteY171" fmla="*/ 13522 h 615293"/>
                    <a:gd name="connsiteX172" fmla="*/ 302487 w 595905"/>
                    <a:gd name="connsiteY172" fmla="*/ 0 h 615293"/>
                    <a:gd name="connsiteX173" fmla="*/ 316786 w 595905"/>
                    <a:gd name="connsiteY173" fmla="*/ 14519 h 615293"/>
                    <a:gd name="connsiteX174" fmla="*/ 302487 w 595905"/>
                    <a:gd name="connsiteY174" fmla="*/ 29039 h 615293"/>
                    <a:gd name="connsiteX175" fmla="*/ 288188 w 595905"/>
                    <a:gd name="connsiteY175" fmla="*/ 14519 h 615293"/>
                    <a:gd name="connsiteX176" fmla="*/ 302487 w 595905"/>
                    <a:gd name="connsiteY176" fmla="*/ 0 h 61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</a:cxnLst>
                  <a:rect l="l" t="t" r="r" b="b"/>
                  <a:pathLst>
                    <a:path w="595905" h="615293">
                      <a:moveTo>
                        <a:pt x="215480" y="599186"/>
                      </a:moveTo>
                      <a:cubicBezTo>
                        <a:pt x="219428" y="599186"/>
                        <a:pt x="223003" y="600811"/>
                        <a:pt x="225590" y="603438"/>
                      </a:cubicBezTo>
                      <a:lnTo>
                        <a:pt x="228674" y="611000"/>
                      </a:lnTo>
                      <a:lnTo>
                        <a:pt x="201828" y="615293"/>
                      </a:lnTo>
                      <a:lnTo>
                        <a:pt x="201181" y="613706"/>
                      </a:lnTo>
                      <a:cubicBezTo>
                        <a:pt x="201181" y="605686"/>
                        <a:pt x="207582" y="599186"/>
                        <a:pt x="215480" y="599186"/>
                      </a:cubicBezTo>
                      <a:close/>
                      <a:moveTo>
                        <a:pt x="430605" y="542470"/>
                      </a:moveTo>
                      <a:cubicBezTo>
                        <a:pt x="438502" y="542470"/>
                        <a:pt x="444903" y="548971"/>
                        <a:pt x="444903" y="556991"/>
                      </a:cubicBezTo>
                      <a:cubicBezTo>
                        <a:pt x="444903" y="565011"/>
                        <a:pt x="438502" y="571511"/>
                        <a:pt x="430605" y="571511"/>
                      </a:cubicBezTo>
                      <a:cubicBezTo>
                        <a:pt x="422708" y="571511"/>
                        <a:pt x="416305" y="565011"/>
                        <a:pt x="416305" y="556991"/>
                      </a:cubicBezTo>
                      <a:cubicBezTo>
                        <a:pt x="416305" y="548971"/>
                        <a:pt x="422708" y="542470"/>
                        <a:pt x="430605" y="542470"/>
                      </a:cubicBezTo>
                      <a:close/>
                      <a:moveTo>
                        <a:pt x="553010" y="538177"/>
                      </a:moveTo>
                      <a:lnTo>
                        <a:pt x="548067" y="544167"/>
                      </a:lnTo>
                      <a:lnTo>
                        <a:pt x="540202" y="550657"/>
                      </a:lnTo>
                      <a:lnTo>
                        <a:pt x="543694" y="542095"/>
                      </a:lnTo>
                      <a:close/>
                      <a:moveTo>
                        <a:pt x="335453" y="534069"/>
                      </a:moveTo>
                      <a:cubicBezTo>
                        <a:pt x="343350" y="534069"/>
                        <a:pt x="349752" y="540569"/>
                        <a:pt x="349752" y="548589"/>
                      </a:cubicBezTo>
                      <a:cubicBezTo>
                        <a:pt x="349752" y="556608"/>
                        <a:pt x="343350" y="563109"/>
                        <a:pt x="335453" y="563109"/>
                      </a:cubicBezTo>
                      <a:cubicBezTo>
                        <a:pt x="327556" y="563109"/>
                        <a:pt x="321154" y="556608"/>
                        <a:pt x="321154" y="548589"/>
                      </a:cubicBezTo>
                      <a:cubicBezTo>
                        <a:pt x="321154" y="540569"/>
                        <a:pt x="327556" y="534069"/>
                        <a:pt x="335453" y="534069"/>
                      </a:cubicBezTo>
                      <a:close/>
                      <a:moveTo>
                        <a:pt x="122758" y="527767"/>
                      </a:moveTo>
                      <a:cubicBezTo>
                        <a:pt x="130656" y="527767"/>
                        <a:pt x="137057" y="534268"/>
                        <a:pt x="137057" y="542288"/>
                      </a:cubicBezTo>
                      <a:cubicBezTo>
                        <a:pt x="137057" y="550307"/>
                        <a:pt x="130656" y="556808"/>
                        <a:pt x="122758" y="556808"/>
                      </a:cubicBezTo>
                      <a:cubicBezTo>
                        <a:pt x="114861" y="556808"/>
                        <a:pt x="108459" y="550307"/>
                        <a:pt x="108459" y="542288"/>
                      </a:cubicBezTo>
                      <a:cubicBezTo>
                        <a:pt x="108459" y="534268"/>
                        <a:pt x="114861" y="527767"/>
                        <a:pt x="122758" y="527767"/>
                      </a:cubicBezTo>
                      <a:close/>
                      <a:moveTo>
                        <a:pt x="227890" y="521465"/>
                      </a:moveTo>
                      <a:cubicBezTo>
                        <a:pt x="235787" y="521465"/>
                        <a:pt x="242189" y="527966"/>
                        <a:pt x="242189" y="535985"/>
                      </a:cubicBezTo>
                      <a:cubicBezTo>
                        <a:pt x="242189" y="544005"/>
                        <a:pt x="235787" y="550506"/>
                        <a:pt x="227890" y="550506"/>
                      </a:cubicBezTo>
                      <a:cubicBezTo>
                        <a:pt x="219993" y="550506"/>
                        <a:pt x="213592" y="544005"/>
                        <a:pt x="213592" y="535985"/>
                      </a:cubicBezTo>
                      <a:cubicBezTo>
                        <a:pt x="213592" y="527966"/>
                        <a:pt x="219993" y="521465"/>
                        <a:pt x="227890" y="521465"/>
                      </a:cubicBezTo>
                      <a:close/>
                      <a:moveTo>
                        <a:pt x="443016" y="464751"/>
                      </a:moveTo>
                      <a:cubicBezTo>
                        <a:pt x="450913" y="464751"/>
                        <a:pt x="457315" y="471252"/>
                        <a:pt x="457315" y="479271"/>
                      </a:cubicBezTo>
                      <a:cubicBezTo>
                        <a:pt x="457315" y="487290"/>
                        <a:pt x="450913" y="493791"/>
                        <a:pt x="443016" y="493791"/>
                      </a:cubicBezTo>
                      <a:cubicBezTo>
                        <a:pt x="435118" y="493791"/>
                        <a:pt x="428717" y="487290"/>
                        <a:pt x="428717" y="479271"/>
                      </a:cubicBezTo>
                      <a:cubicBezTo>
                        <a:pt x="428717" y="471252"/>
                        <a:pt x="435118" y="464751"/>
                        <a:pt x="443016" y="464751"/>
                      </a:cubicBezTo>
                      <a:close/>
                      <a:moveTo>
                        <a:pt x="354069" y="443746"/>
                      </a:moveTo>
                      <a:cubicBezTo>
                        <a:pt x="361966" y="443746"/>
                        <a:pt x="368368" y="450247"/>
                        <a:pt x="368368" y="458265"/>
                      </a:cubicBezTo>
                      <a:cubicBezTo>
                        <a:pt x="368368" y="466285"/>
                        <a:pt x="361966" y="472785"/>
                        <a:pt x="354069" y="472785"/>
                      </a:cubicBezTo>
                      <a:cubicBezTo>
                        <a:pt x="346173" y="472785"/>
                        <a:pt x="339771" y="466285"/>
                        <a:pt x="339771" y="458265"/>
                      </a:cubicBezTo>
                      <a:cubicBezTo>
                        <a:pt x="339771" y="450247"/>
                        <a:pt x="346173" y="443746"/>
                        <a:pt x="354069" y="443746"/>
                      </a:cubicBezTo>
                      <a:close/>
                      <a:moveTo>
                        <a:pt x="277535" y="443746"/>
                      </a:moveTo>
                      <a:cubicBezTo>
                        <a:pt x="285432" y="443746"/>
                        <a:pt x="291833" y="450247"/>
                        <a:pt x="291833" y="458265"/>
                      </a:cubicBezTo>
                      <a:cubicBezTo>
                        <a:pt x="291833" y="466285"/>
                        <a:pt x="285432" y="472785"/>
                        <a:pt x="277535" y="472785"/>
                      </a:cubicBezTo>
                      <a:cubicBezTo>
                        <a:pt x="269637" y="472785"/>
                        <a:pt x="263236" y="466285"/>
                        <a:pt x="263236" y="458265"/>
                      </a:cubicBezTo>
                      <a:cubicBezTo>
                        <a:pt x="263236" y="450247"/>
                        <a:pt x="269637" y="443746"/>
                        <a:pt x="277535" y="443746"/>
                      </a:cubicBezTo>
                      <a:close/>
                      <a:moveTo>
                        <a:pt x="56204" y="441645"/>
                      </a:moveTo>
                      <a:cubicBezTo>
                        <a:pt x="64101" y="441645"/>
                        <a:pt x="70502" y="448146"/>
                        <a:pt x="70502" y="456166"/>
                      </a:cubicBezTo>
                      <a:cubicBezTo>
                        <a:pt x="70502" y="464185"/>
                        <a:pt x="64101" y="470686"/>
                        <a:pt x="56204" y="470686"/>
                      </a:cubicBezTo>
                      <a:cubicBezTo>
                        <a:pt x="48307" y="470686"/>
                        <a:pt x="41905" y="464185"/>
                        <a:pt x="41905" y="456166"/>
                      </a:cubicBezTo>
                      <a:cubicBezTo>
                        <a:pt x="41905" y="448146"/>
                        <a:pt x="48307" y="441645"/>
                        <a:pt x="56204" y="441645"/>
                      </a:cubicBezTo>
                      <a:close/>
                      <a:moveTo>
                        <a:pt x="182383" y="435343"/>
                      </a:moveTo>
                      <a:cubicBezTo>
                        <a:pt x="190280" y="435343"/>
                        <a:pt x="196682" y="441844"/>
                        <a:pt x="196682" y="449864"/>
                      </a:cubicBezTo>
                      <a:cubicBezTo>
                        <a:pt x="196682" y="457883"/>
                        <a:pt x="190280" y="464384"/>
                        <a:pt x="182383" y="464384"/>
                      </a:cubicBezTo>
                      <a:cubicBezTo>
                        <a:pt x="174486" y="464384"/>
                        <a:pt x="168085" y="457883"/>
                        <a:pt x="168085" y="449864"/>
                      </a:cubicBezTo>
                      <a:cubicBezTo>
                        <a:pt x="168085" y="441844"/>
                        <a:pt x="174486" y="435343"/>
                        <a:pt x="182383" y="435343"/>
                      </a:cubicBezTo>
                      <a:close/>
                      <a:moveTo>
                        <a:pt x="569195" y="420639"/>
                      </a:moveTo>
                      <a:cubicBezTo>
                        <a:pt x="577092" y="420639"/>
                        <a:pt x="583494" y="427140"/>
                        <a:pt x="583494" y="435160"/>
                      </a:cubicBezTo>
                      <a:cubicBezTo>
                        <a:pt x="583494" y="443179"/>
                        <a:pt x="577092" y="449680"/>
                        <a:pt x="569195" y="449680"/>
                      </a:cubicBezTo>
                      <a:cubicBezTo>
                        <a:pt x="561298" y="449680"/>
                        <a:pt x="554897" y="443179"/>
                        <a:pt x="554897" y="435160"/>
                      </a:cubicBezTo>
                      <a:cubicBezTo>
                        <a:pt x="554897" y="427140"/>
                        <a:pt x="561298" y="420639"/>
                        <a:pt x="569195" y="420639"/>
                      </a:cubicBezTo>
                      <a:close/>
                      <a:moveTo>
                        <a:pt x="289945" y="366026"/>
                      </a:moveTo>
                      <a:cubicBezTo>
                        <a:pt x="297843" y="366026"/>
                        <a:pt x="304244" y="372527"/>
                        <a:pt x="304244" y="380546"/>
                      </a:cubicBezTo>
                      <a:cubicBezTo>
                        <a:pt x="304244" y="388566"/>
                        <a:pt x="297843" y="395066"/>
                        <a:pt x="289945" y="395066"/>
                      </a:cubicBezTo>
                      <a:cubicBezTo>
                        <a:pt x="282049" y="395066"/>
                        <a:pt x="275647" y="388566"/>
                        <a:pt x="275647" y="380546"/>
                      </a:cubicBezTo>
                      <a:cubicBezTo>
                        <a:pt x="275647" y="372527"/>
                        <a:pt x="282049" y="366026"/>
                        <a:pt x="289945" y="366026"/>
                      </a:cubicBezTo>
                      <a:close/>
                      <a:moveTo>
                        <a:pt x="395440" y="361825"/>
                      </a:moveTo>
                      <a:cubicBezTo>
                        <a:pt x="403337" y="361825"/>
                        <a:pt x="409738" y="368326"/>
                        <a:pt x="409738" y="376345"/>
                      </a:cubicBezTo>
                      <a:cubicBezTo>
                        <a:pt x="409738" y="384364"/>
                        <a:pt x="403337" y="390865"/>
                        <a:pt x="395440" y="390865"/>
                      </a:cubicBezTo>
                      <a:cubicBezTo>
                        <a:pt x="387543" y="390865"/>
                        <a:pt x="381141" y="384364"/>
                        <a:pt x="381141" y="376345"/>
                      </a:cubicBezTo>
                      <a:cubicBezTo>
                        <a:pt x="381141" y="368326"/>
                        <a:pt x="387543" y="361825"/>
                        <a:pt x="395440" y="361825"/>
                      </a:cubicBezTo>
                      <a:close/>
                      <a:moveTo>
                        <a:pt x="490591" y="353422"/>
                      </a:moveTo>
                      <a:cubicBezTo>
                        <a:pt x="498488" y="353422"/>
                        <a:pt x="504890" y="359924"/>
                        <a:pt x="504890" y="367943"/>
                      </a:cubicBezTo>
                      <a:cubicBezTo>
                        <a:pt x="504890" y="375962"/>
                        <a:pt x="498488" y="382463"/>
                        <a:pt x="490591" y="382463"/>
                      </a:cubicBezTo>
                      <a:cubicBezTo>
                        <a:pt x="482694" y="382463"/>
                        <a:pt x="476293" y="375962"/>
                        <a:pt x="476293" y="367943"/>
                      </a:cubicBezTo>
                      <a:cubicBezTo>
                        <a:pt x="476293" y="359924"/>
                        <a:pt x="482694" y="353422"/>
                        <a:pt x="490591" y="353422"/>
                      </a:cubicBezTo>
                      <a:close/>
                      <a:moveTo>
                        <a:pt x="581606" y="342919"/>
                      </a:moveTo>
                      <a:cubicBezTo>
                        <a:pt x="589503" y="342919"/>
                        <a:pt x="595905" y="349421"/>
                        <a:pt x="595905" y="357439"/>
                      </a:cubicBezTo>
                      <a:cubicBezTo>
                        <a:pt x="595905" y="365459"/>
                        <a:pt x="589503" y="371960"/>
                        <a:pt x="581606" y="371960"/>
                      </a:cubicBezTo>
                      <a:cubicBezTo>
                        <a:pt x="573709" y="371960"/>
                        <a:pt x="567307" y="365459"/>
                        <a:pt x="567307" y="357439"/>
                      </a:cubicBezTo>
                      <a:cubicBezTo>
                        <a:pt x="567307" y="349421"/>
                        <a:pt x="573709" y="342919"/>
                        <a:pt x="581606" y="342919"/>
                      </a:cubicBezTo>
                      <a:close/>
                      <a:moveTo>
                        <a:pt x="169972" y="342919"/>
                      </a:moveTo>
                      <a:cubicBezTo>
                        <a:pt x="177869" y="342919"/>
                        <a:pt x="184271" y="349421"/>
                        <a:pt x="184271" y="357439"/>
                      </a:cubicBezTo>
                      <a:cubicBezTo>
                        <a:pt x="184271" y="365459"/>
                        <a:pt x="177869" y="371960"/>
                        <a:pt x="169972" y="371960"/>
                      </a:cubicBezTo>
                      <a:cubicBezTo>
                        <a:pt x="162075" y="371960"/>
                        <a:pt x="155673" y="365459"/>
                        <a:pt x="155673" y="357439"/>
                      </a:cubicBezTo>
                      <a:cubicBezTo>
                        <a:pt x="155673" y="349421"/>
                        <a:pt x="162075" y="342919"/>
                        <a:pt x="169972" y="342919"/>
                      </a:cubicBezTo>
                      <a:close/>
                      <a:moveTo>
                        <a:pt x="74820" y="334518"/>
                      </a:moveTo>
                      <a:cubicBezTo>
                        <a:pt x="82717" y="334518"/>
                        <a:pt x="89120" y="341018"/>
                        <a:pt x="89120" y="349038"/>
                      </a:cubicBezTo>
                      <a:cubicBezTo>
                        <a:pt x="89120" y="357057"/>
                        <a:pt x="82717" y="363558"/>
                        <a:pt x="74820" y="363558"/>
                      </a:cubicBezTo>
                      <a:cubicBezTo>
                        <a:pt x="66923" y="363558"/>
                        <a:pt x="60522" y="357057"/>
                        <a:pt x="60522" y="349038"/>
                      </a:cubicBezTo>
                      <a:cubicBezTo>
                        <a:pt x="60522" y="341018"/>
                        <a:pt x="66923" y="334518"/>
                        <a:pt x="74820" y="334518"/>
                      </a:cubicBezTo>
                      <a:close/>
                      <a:moveTo>
                        <a:pt x="182383" y="265200"/>
                      </a:moveTo>
                      <a:cubicBezTo>
                        <a:pt x="190280" y="265200"/>
                        <a:pt x="196682" y="271701"/>
                        <a:pt x="196682" y="279720"/>
                      </a:cubicBezTo>
                      <a:cubicBezTo>
                        <a:pt x="196682" y="287739"/>
                        <a:pt x="190280" y="294240"/>
                        <a:pt x="182383" y="294240"/>
                      </a:cubicBezTo>
                      <a:cubicBezTo>
                        <a:pt x="174486" y="294240"/>
                        <a:pt x="168085" y="287739"/>
                        <a:pt x="168085" y="279720"/>
                      </a:cubicBezTo>
                      <a:cubicBezTo>
                        <a:pt x="168085" y="271701"/>
                        <a:pt x="174486" y="265200"/>
                        <a:pt x="182383" y="265200"/>
                      </a:cubicBezTo>
                      <a:close/>
                      <a:moveTo>
                        <a:pt x="279733" y="249963"/>
                      </a:moveTo>
                      <a:cubicBezTo>
                        <a:pt x="287630" y="249963"/>
                        <a:pt x="294032" y="256464"/>
                        <a:pt x="294032" y="264483"/>
                      </a:cubicBezTo>
                      <a:cubicBezTo>
                        <a:pt x="294032" y="272503"/>
                        <a:pt x="287630" y="279004"/>
                        <a:pt x="279733" y="279004"/>
                      </a:cubicBezTo>
                      <a:cubicBezTo>
                        <a:pt x="271836" y="279004"/>
                        <a:pt x="265435" y="272503"/>
                        <a:pt x="265435" y="264483"/>
                      </a:cubicBezTo>
                      <a:cubicBezTo>
                        <a:pt x="265435" y="256464"/>
                        <a:pt x="271836" y="249963"/>
                        <a:pt x="279733" y="249963"/>
                      </a:cubicBezTo>
                      <a:close/>
                      <a:moveTo>
                        <a:pt x="8758" y="247862"/>
                      </a:moveTo>
                      <a:cubicBezTo>
                        <a:pt x="16655" y="247862"/>
                        <a:pt x="23057" y="254364"/>
                        <a:pt x="23057" y="262382"/>
                      </a:cubicBezTo>
                      <a:cubicBezTo>
                        <a:pt x="23057" y="270402"/>
                        <a:pt x="16655" y="276903"/>
                        <a:pt x="8758" y="276903"/>
                      </a:cubicBezTo>
                      <a:lnTo>
                        <a:pt x="0" y="273219"/>
                      </a:lnTo>
                      <a:lnTo>
                        <a:pt x="4782" y="249535"/>
                      </a:lnTo>
                      <a:close/>
                      <a:moveTo>
                        <a:pt x="506453" y="193473"/>
                      </a:moveTo>
                      <a:cubicBezTo>
                        <a:pt x="508296" y="193242"/>
                        <a:pt x="510215" y="193372"/>
                        <a:pt x="512114" y="193921"/>
                      </a:cubicBezTo>
                      <a:cubicBezTo>
                        <a:pt x="519710" y="196111"/>
                        <a:pt x="524119" y="204142"/>
                        <a:pt x="521960" y="211856"/>
                      </a:cubicBezTo>
                      <a:cubicBezTo>
                        <a:pt x="519802" y="219570"/>
                        <a:pt x="511894" y="224048"/>
                        <a:pt x="504298" y="221855"/>
                      </a:cubicBezTo>
                      <a:cubicBezTo>
                        <a:pt x="496702" y="219664"/>
                        <a:pt x="492293" y="211633"/>
                        <a:pt x="494452" y="203920"/>
                      </a:cubicBezTo>
                      <a:cubicBezTo>
                        <a:pt x="496071" y="198134"/>
                        <a:pt x="500922" y="194170"/>
                        <a:pt x="506453" y="193473"/>
                      </a:cubicBezTo>
                      <a:close/>
                      <a:moveTo>
                        <a:pt x="43923" y="186947"/>
                      </a:moveTo>
                      <a:cubicBezTo>
                        <a:pt x="51820" y="186947"/>
                        <a:pt x="58221" y="193448"/>
                        <a:pt x="58221" y="201467"/>
                      </a:cubicBezTo>
                      <a:cubicBezTo>
                        <a:pt x="58221" y="209486"/>
                        <a:pt x="51820" y="215988"/>
                        <a:pt x="43923" y="215988"/>
                      </a:cubicBezTo>
                      <a:cubicBezTo>
                        <a:pt x="36026" y="215988"/>
                        <a:pt x="29624" y="209486"/>
                        <a:pt x="29624" y="201467"/>
                      </a:cubicBezTo>
                      <a:cubicBezTo>
                        <a:pt x="29624" y="193448"/>
                        <a:pt x="36026" y="186947"/>
                        <a:pt x="43923" y="186947"/>
                      </a:cubicBezTo>
                      <a:close/>
                      <a:moveTo>
                        <a:pt x="399707" y="184846"/>
                      </a:moveTo>
                      <a:cubicBezTo>
                        <a:pt x="407603" y="184846"/>
                        <a:pt x="414006" y="191347"/>
                        <a:pt x="414006" y="199366"/>
                      </a:cubicBezTo>
                      <a:cubicBezTo>
                        <a:pt x="414006" y="207386"/>
                        <a:pt x="407603" y="213887"/>
                        <a:pt x="399707" y="213887"/>
                      </a:cubicBezTo>
                      <a:cubicBezTo>
                        <a:pt x="391809" y="213887"/>
                        <a:pt x="385408" y="207386"/>
                        <a:pt x="385408" y="199366"/>
                      </a:cubicBezTo>
                      <a:cubicBezTo>
                        <a:pt x="385408" y="191347"/>
                        <a:pt x="391809" y="184846"/>
                        <a:pt x="399707" y="184846"/>
                      </a:cubicBezTo>
                      <a:close/>
                      <a:moveTo>
                        <a:pt x="167124" y="182317"/>
                      </a:moveTo>
                      <a:cubicBezTo>
                        <a:pt x="175021" y="182317"/>
                        <a:pt x="181422" y="188819"/>
                        <a:pt x="181422" y="196838"/>
                      </a:cubicBezTo>
                      <a:cubicBezTo>
                        <a:pt x="181422" y="204857"/>
                        <a:pt x="175021" y="211358"/>
                        <a:pt x="167124" y="211358"/>
                      </a:cubicBezTo>
                      <a:cubicBezTo>
                        <a:pt x="159226" y="211358"/>
                        <a:pt x="152825" y="204857"/>
                        <a:pt x="152825" y="196838"/>
                      </a:cubicBezTo>
                      <a:cubicBezTo>
                        <a:pt x="152825" y="188819"/>
                        <a:pt x="159226" y="182317"/>
                        <a:pt x="167124" y="182317"/>
                      </a:cubicBezTo>
                      <a:close/>
                      <a:moveTo>
                        <a:pt x="292144" y="172243"/>
                      </a:moveTo>
                      <a:cubicBezTo>
                        <a:pt x="300041" y="172243"/>
                        <a:pt x="306443" y="178744"/>
                        <a:pt x="306443" y="186763"/>
                      </a:cubicBezTo>
                      <a:cubicBezTo>
                        <a:pt x="306443" y="194782"/>
                        <a:pt x="300041" y="201283"/>
                        <a:pt x="292144" y="201283"/>
                      </a:cubicBezTo>
                      <a:cubicBezTo>
                        <a:pt x="284247" y="201283"/>
                        <a:pt x="277845" y="194782"/>
                        <a:pt x="277845" y="186763"/>
                      </a:cubicBezTo>
                      <a:cubicBezTo>
                        <a:pt x="277845" y="178744"/>
                        <a:pt x="284247" y="172243"/>
                        <a:pt x="292144" y="172243"/>
                      </a:cubicBezTo>
                      <a:close/>
                      <a:moveTo>
                        <a:pt x="576782" y="122055"/>
                      </a:moveTo>
                      <a:lnTo>
                        <a:pt x="580224" y="122327"/>
                      </a:lnTo>
                      <a:lnTo>
                        <a:pt x="587856" y="131577"/>
                      </a:lnTo>
                      <a:lnTo>
                        <a:pt x="592189" y="139559"/>
                      </a:lnTo>
                      <a:lnTo>
                        <a:pt x="592289" y="140438"/>
                      </a:lnTo>
                      <a:cubicBezTo>
                        <a:pt x="590131" y="148152"/>
                        <a:pt x="582224" y="152628"/>
                        <a:pt x="574628" y="150437"/>
                      </a:cubicBezTo>
                      <a:cubicBezTo>
                        <a:pt x="567031" y="148244"/>
                        <a:pt x="562622" y="140215"/>
                        <a:pt x="564781" y="132500"/>
                      </a:cubicBezTo>
                      <a:cubicBezTo>
                        <a:pt x="566400" y="126715"/>
                        <a:pt x="571253" y="122751"/>
                        <a:pt x="576782" y="122055"/>
                      </a:cubicBezTo>
                      <a:close/>
                      <a:moveTo>
                        <a:pt x="494042" y="115754"/>
                      </a:moveTo>
                      <a:cubicBezTo>
                        <a:pt x="495885" y="115521"/>
                        <a:pt x="497803" y="115653"/>
                        <a:pt x="499702" y="116200"/>
                      </a:cubicBezTo>
                      <a:cubicBezTo>
                        <a:pt x="507299" y="118392"/>
                        <a:pt x="511707" y="126422"/>
                        <a:pt x="509549" y="134137"/>
                      </a:cubicBezTo>
                      <a:cubicBezTo>
                        <a:pt x="507391" y="141851"/>
                        <a:pt x="499483" y="146327"/>
                        <a:pt x="491886" y="144135"/>
                      </a:cubicBezTo>
                      <a:cubicBezTo>
                        <a:pt x="484291" y="141943"/>
                        <a:pt x="479882" y="133914"/>
                        <a:pt x="482040" y="126199"/>
                      </a:cubicBezTo>
                      <a:cubicBezTo>
                        <a:pt x="483659" y="120414"/>
                        <a:pt x="488512" y="116449"/>
                        <a:pt x="494042" y="115754"/>
                      </a:cubicBezTo>
                      <a:close/>
                      <a:moveTo>
                        <a:pt x="63439" y="112216"/>
                      </a:moveTo>
                      <a:lnTo>
                        <a:pt x="66445" y="113480"/>
                      </a:lnTo>
                      <a:cubicBezTo>
                        <a:pt x="69033" y="116108"/>
                        <a:pt x="70633" y="119738"/>
                        <a:pt x="70633" y="123747"/>
                      </a:cubicBezTo>
                      <a:cubicBezTo>
                        <a:pt x="70633" y="131767"/>
                        <a:pt x="64231" y="138267"/>
                        <a:pt x="56334" y="138267"/>
                      </a:cubicBezTo>
                      <a:cubicBezTo>
                        <a:pt x="52386" y="138267"/>
                        <a:pt x="48811" y="136642"/>
                        <a:pt x="46223" y="134015"/>
                      </a:cubicBezTo>
                      <a:lnTo>
                        <a:pt x="46188" y="133929"/>
                      </a:lnTo>
                      <a:lnTo>
                        <a:pt x="47465" y="131577"/>
                      </a:lnTo>
                      <a:close/>
                      <a:moveTo>
                        <a:pt x="232158" y="107127"/>
                      </a:moveTo>
                      <a:cubicBezTo>
                        <a:pt x="240055" y="107127"/>
                        <a:pt x="246456" y="113627"/>
                        <a:pt x="246456" y="121647"/>
                      </a:cubicBezTo>
                      <a:cubicBezTo>
                        <a:pt x="246456" y="129665"/>
                        <a:pt x="240055" y="136167"/>
                        <a:pt x="232158" y="136167"/>
                      </a:cubicBezTo>
                      <a:cubicBezTo>
                        <a:pt x="224260" y="136167"/>
                        <a:pt x="217858" y="129665"/>
                        <a:pt x="217858" y="121647"/>
                      </a:cubicBezTo>
                      <a:cubicBezTo>
                        <a:pt x="217858" y="113627"/>
                        <a:pt x="224260" y="107127"/>
                        <a:pt x="232158" y="107127"/>
                      </a:cubicBezTo>
                      <a:close/>
                      <a:moveTo>
                        <a:pt x="182513" y="65116"/>
                      </a:moveTo>
                      <a:cubicBezTo>
                        <a:pt x="190410" y="65116"/>
                        <a:pt x="196812" y="71617"/>
                        <a:pt x="196812" y="79636"/>
                      </a:cubicBezTo>
                      <a:cubicBezTo>
                        <a:pt x="196812" y="87655"/>
                        <a:pt x="190410" y="94156"/>
                        <a:pt x="182513" y="94156"/>
                      </a:cubicBezTo>
                      <a:cubicBezTo>
                        <a:pt x="174616" y="94156"/>
                        <a:pt x="168214" y="87655"/>
                        <a:pt x="168214" y="79636"/>
                      </a:cubicBezTo>
                      <a:cubicBezTo>
                        <a:pt x="168214" y="71617"/>
                        <a:pt x="174616" y="65116"/>
                        <a:pt x="182513" y="65116"/>
                      </a:cubicBezTo>
                      <a:close/>
                      <a:moveTo>
                        <a:pt x="470973" y="35827"/>
                      </a:moveTo>
                      <a:cubicBezTo>
                        <a:pt x="478870" y="35827"/>
                        <a:pt x="485272" y="42328"/>
                        <a:pt x="485272" y="50347"/>
                      </a:cubicBezTo>
                      <a:cubicBezTo>
                        <a:pt x="485272" y="58367"/>
                        <a:pt x="478870" y="64867"/>
                        <a:pt x="470973" y="64867"/>
                      </a:cubicBezTo>
                      <a:cubicBezTo>
                        <a:pt x="463076" y="64867"/>
                        <a:pt x="456674" y="58367"/>
                        <a:pt x="456674" y="50347"/>
                      </a:cubicBezTo>
                      <a:cubicBezTo>
                        <a:pt x="456674" y="42328"/>
                        <a:pt x="463076" y="35827"/>
                        <a:pt x="470973" y="35827"/>
                      </a:cubicBezTo>
                      <a:close/>
                      <a:moveTo>
                        <a:pt x="206470" y="8666"/>
                      </a:moveTo>
                      <a:lnTo>
                        <a:pt x="205035" y="12184"/>
                      </a:lnTo>
                      <a:cubicBezTo>
                        <a:pt x="202448" y="14812"/>
                        <a:pt x="198873" y="16437"/>
                        <a:pt x="194924" y="16437"/>
                      </a:cubicBezTo>
                      <a:lnTo>
                        <a:pt x="189590" y="14193"/>
                      </a:lnTo>
                      <a:lnTo>
                        <a:pt x="190827" y="13522"/>
                      </a:lnTo>
                      <a:close/>
                      <a:moveTo>
                        <a:pt x="302487" y="0"/>
                      </a:moveTo>
                      <a:cubicBezTo>
                        <a:pt x="310384" y="0"/>
                        <a:pt x="316786" y="6500"/>
                        <a:pt x="316786" y="14519"/>
                      </a:cubicBezTo>
                      <a:cubicBezTo>
                        <a:pt x="316786" y="22538"/>
                        <a:pt x="310384" y="29039"/>
                        <a:pt x="302487" y="29039"/>
                      </a:cubicBezTo>
                      <a:cubicBezTo>
                        <a:pt x="294590" y="29039"/>
                        <a:pt x="288188" y="22538"/>
                        <a:pt x="288188" y="14519"/>
                      </a:cubicBezTo>
                      <a:cubicBezTo>
                        <a:pt x="288188" y="6500"/>
                        <a:pt x="294590" y="0"/>
                        <a:pt x="30248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6" name="星: 5 pt 4">
                <a:extLst>
                  <a:ext uri="{FF2B5EF4-FFF2-40B4-BE49-F238E27FC236}">
                    <a16:creationId xmlns:a16="http://schemas.microsoft.com/office/drawing/2014/main" id="{EB62F329-521E-4AC6-AA04-A5FE470664CF}"/>
                  </a:ext>
                </a:extLst>
              </p:cNvPr>
              <p:cNvSpPr/>
              <p:nvPr/>
            </p:nvSpPr>
            <p:spPr>
              <a:xfrm>
                <a:off x="3337855" y="4431506"/>
                <a:ext cx="509586" cy="576262"/>
              </a:xfrm>
              <a:custGeom>
                <a:avLst/>
                <a:gdLst>
                  <a:gd name="connsiteX0" fmla="*/ 1 w 649639"/>
                  <a:gd name="connsiteY0" fmla="*/ 248139 h 649639"/>
                  <a:gd name="connsiteX1" fmla="*/ 202881 w 649639"/>
                  <a:gd name="connsiteY1" fmla="*/ 182639 h 649639"/>
                  <a:gd name="connsiteX2" fmla="*/ 324820 w 649639"/>
                  <a:gd name="connsiteY2" fmla="*/ 0 h 649639"/>
                  <a:gd name="connsiteX3" fmla="*/ 446758 w 649639"/>
                  <a:gd name="connsiteY3" fmla="*/ 182639 h 649639"/>
                  <a:gd name="connsiteX4" fmla="*/ 649638 w 649639"/>
                  <a:gd name="connsiteY4" fmla="*/ 248139 h 649639"/>
                  <a:gd name="connsiteX5" fmla="*/ 522121 w 649639"/>
                  <a:gd name="connsiteY5" fmla="*/ 426517 h 649639"/>
                  <a:gd name="connsiteX6" fmla="*/ 525569 w 649639"/>
                  <a:gd name="connsiteY6" fmla="*/ 649637 h 649639"/>
                  <a:gd name="connsiteX7" fmla="*/ 324820 w 649639"/>
                  <a:gd name="connsiteY7" fmla="*/ 577242 h 649639"/>
                  <a:gd name="connsiteX8" fmla="*/ 124070 w 649639"/>
                  <a:gd name="connsiteY8" fmla="*/ 649637 h 649639"/>
                  <a:gd name="connsiteX9" fmla="*/ 127518 w 649639"/>
                  <a:gd name="connsiteY9" fmla="*/ 426517 h 649639"/>
                  <a:gd name="connsiteX10" fmla="*/ 1 w 649639"/>
                  <a:gd name="connsiteY10" fmla="*/ 248139 h 649639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63973 w 649637"/>
                  <a:gd name="connsiteY3" fmla="*/ 161181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9637" h="649637">
                    <a:moveTo>
                      <a:pt x="0" y="248139"/>
                    </a:moveTo>
                    <a:cubicBezTo>
                      <a:pt x="67627" y="226306"/>
                      <a:pt x="121480" y="200577"/>
                      <a:pt x="190701" y="151604"/>
                    </a:cubicBezTo>
                    <a:cubicBezTo>
                      <a:pt x="259922" y="102631"/>
                      <a:pt x="284173" y="60880"/>
                      <a:pt x="324819" y="0"/>
                    </a:cubicBezTo>
                    <a:cubicBezTo>
                      <a:pt x="365465" y="60880"/>
                      <a:pt x="392371" y="109826"/>
                      <a:pt x="463973" y="161181"/>
                    </a:cubicBezTo>
                    <a:cubicBezTo>
                      <a:pt x="535575" y="212536"/>
                      <a:pt x="582010" y="226306"/>
                      <a:pt x="649637" y="248139"/>
                    </a:cubicBezTo>
                    <a:cubicBezTo>
                      <a:pt x="607131" y="307598"/>
                      <a:pt x="559865" y="364677"/>
                      <a:pt x="538789" y="445568"/>
                    </a:cubicBezTo>
                    <a:cubicBezTo>
                      <a:pt x="517713" y="526459"/>
                      <a:pt x="524419" y="575264"/>
                      <a:pt x="525568" y="649637"/>
                    </a:cubicBezTo>
                    <a:cubicBezTo>
                      <a:pt x="458652" y="625505"/>
                      <a:pt x="413167" y="610899"/>
                      <a:pt x="327201" y="610579"/>
                    </a:cubicBezTo>
                    <a:cubicBezTo>
                      <a:pt x="241235" y="610259"/>
                      <a:pt x="190986" y="625505"/>
                      <a:pt x="124069" y="649637"/>
                    </a:cubicBezTo>
                    <a:cubicBezTo>
                      <a:pt x="125218" y="575264"/>
                      <a:pt x="124779" y="505027"/>
                      <a:pt x="98942" y="426517"/>
                    </a:cubicBezTo>
                    <a:cubicBezTo>
                      <a:pt x="73105" y="348007"/>
                      <a:pt x="42506" y="307598"/>
                      <a:pt x="0" y="248139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星: 5 pt 4">
                <a:extLst>
                  <a:ext uri="{FF2B5EF4-FFF2-40B4-BE49-F238E27FC236}">
                    <a16:creationId xmlns:a16="http://schemas.microsoft.com/office/drawing/2014/main" id="{D72A2519-B256-42AF-BD3A-50F905973CEA}"/>
                  </a:ext>
                </a:extLst>
              </p:cNvPr>
              <p:cNvSpPr/>
              <p:nvPr/>
            </p:nvSpPr>
            <p:spPr>
              <a:xfrm>
                <a:off x="3408736" y="4510088"/>
                <a:ext cx="370606" cy="419098"/>
              </a:xfrm>
              <a:custGeom>
                <a:avLst/>
                <a:gdLst>
                  <a:gd name="connsiteX0" fmla="*/ 1 w 649639"/>
                  <a:gd name="connsiteY0" fmla="*/ 248139 h 649639"/>
                  <a:gd name="connsiteX1" fmla="*/ 202881 w 649639"/>
                  <a:gd name="connsiteY1" fmla="*/ 182639 h 649639"/>
                  <a:gd name="connsiteX2" fmla="*/ 324820 w 649639"/>
                  <a:gd name="connsiteY2" fmla="*/ 0 h 649639"/>
                  <a:gd name="connsiteX3" fmla="*/ 446758 w 649639"/>
                  <a:gd name="connsiteY3" fmla="*/ 182639 h 649639"/>
                  <a:gd name="connsiteX4" fmla="*/ 649638 w 649639"/>
                  <a:gd name="connsiteY4" fmla="*/ 248139 h 649639"/>
                  <a:gd name="connsiteX5" fmla="*/ 522121 w 649639"/>
                  <a:gd name="connsiteY5" fmla="*/ 426517 h 649639"/>
                  <a:gd name="connsiteX6" fmla="*/ 525569 w 649639"/>
                  <a:gd name="connsiteY6" fmla="*/ 649637 h 649639"/>
                  <a:gd name="connsiteX7" fmla="*/ 324820 w 649639"/>
                  <a:gd name="connsiteY7" fmla="*/ 577242 h 649639"/>
                  <a:gd name="connsiteX8" fmla="*/ 124070 w 649639"/>
                  <a:gd name="connsiteY8" fmla="*/ 649637 h 649639"/>
                  <a:gd name="connsiteX9" fmla="*/ 127518 w 649639"/>
                  <a:gd name="connsiteY9" fmla="*/ 426517 h 649639"/>
                  <a:gd name="connsiteX10" fmla="*/ 1 w 649639"/>
                  <a:gd name="connsiteY10" fmla="*/ 248139 h 649639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27517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77242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2120 w 649637"/>
                  <a:gd name="connsiteY5" fmla="*/ 426517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202880 w 649637"/>
                  <a:gd name="connsiteY1" fmla="*/ 182639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46757 w 649637"/>
                  <a:gd name="connsiteY3" fmla="*/ 18263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29264 w 649637"/>
                  <a:gd name="connsiteY5" fmla="*/ 440805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110848 w 649637"/>
                  <a:gd name="connsiteY9" fmla="*/ 419373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4819 w 649637"/>
                  <a:gd name="connsiteY7" fmla="*/ 598673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5737 w 649637"/>
                  <a:gd name="connsiteY1" fmla="*/ 158827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53901 w 649637"/>
                  <a:gd name="connsiteY3" fmla="*/ 163589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  <a:gd name="connsiteX0" fmla="*/ 0 w 649637"/>
                  <a:gd name="connsiteY0" fmla="*/ 248139 h 649637"/>
                  <a:gd name="connsiteX1" fmla="*/ 190701 w 649637"/>
                  <a:gd name="connsiteY1" fmla="*/ 151604 h 649637"/>
                  <a:gd name="connsiteX2" fmla="*/ 324819 w 649637"/>
                  <a:gd name="connsiteY2" fmla="*/ 0 h 649637"/>
                  <a:gd name="connsiteX3" fmla="*/ 463973 w 649637"/>
                  <a:gd name="connsiteY3" fmla="*/ 161181 h 649637"/>
                  <a:gd name="connsiteX4" fmla="*/ 649637 w 649637"/>
                  <a:gd name="connsiteY4" fmla="*/ 248139 h 649637"/>
                  <a:gd name="connsiteX5" fmla="*/ 538789 w 649637"/>
                  <a:gd name="connsiteY5" fmla="*/ 445568 h 649637"/>
                  <a:gd name="connsiteX6" fmla="*/ 525568 w 649637"/>
                  <a:gd name="connsiteY6" fmla="*/ 649637 h 649637"/>
                  <a:gd name="connsiteX7" fmla="*/ 327201 w 649637"/>
                  <a:gd name="connsiteY7" fmla="*/ 610579 h 649637"/>
                  <a:gd name="connsiteX8" fmla="*/ 124069 w 649637"/>
                  <a:gd name="connsiteY8" fmla="*/ 649637 h 649637"/>
                  <a:gd name="connsiteX9" fmla="*/ 98942 w 649637"/>
                  <a:gd name="connsiteY9" fmla="*/ 426517 h 649637"/>
                  <a:gd name="connsiteX10" fmla="*/ 0 w 649637"/>
                  <a:gd name="connsiteY10" fmla="*/ 248139 h 64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49637" h="649637">
                    <a:moveTo>
                      <a:pt x="0" y="248139"/>
                    </a:moveTo>
                    <a:cubicBezTo>
                      <a:pt x="67627" y="226306"/>
                      <a:pt x="121480" y="200577"/>
                      <a:pt x="190701" y="151604"/>
                    </a:cubicBezTo>
                    <a:cubicBezTo>
                      <a:pt x="259922" y="102631"/>
                      <a:pt x="284173" y="60880"/>
                      <a:pt x="324819" y="0"/>
                    </a:cubicBezTo>
                    <a:cubicBezTo>
                      <a:pt x="365465" y="60880"/>
                      <a:pt x="392371" y="109826"/>
                      <a:pt x="463973" y="161181"/>
                    </a:cubicBezTo>
                    <a:cubicBezTo>
                      <a:pt x="535575" y="212536"/>
                      <a:pt x="582010" y="226306"/>
                      <a:pt x="649637" y="248139"/>
                    </a:cubicBezTo>
                    <a:cubicBezTo>
                      <a:pt x="607131" y="307598"/>
                      <a:pt x="559865" y="364677"/>
                      <a:pt x="538789" y="445568"/>
                    </a:cubicBezTo>
                    <a:cubicBezTo>
                      <a:pt x="517713" y="526459"/>
                      <a:pt x="524419" y="575264"/>
                      <a:pt x="525568" y="649637"/>
                    </a:cubicBezTo>
                    <a:cubicBezTo>
                      <a:pt x="458652" y="625505"/>
                      <a:pt x="413167" y="610899"/>
                      <a:pt x="327201" y="610579"/>
                    </a:cubicBezTo>
                    <a:cubicBezTo>
                      <a:pt x="241235" y="610259"/>
                      <a:pt x="190986" y="625505"/>
                      <a:pt x="124069" y="649637"/>
                    </a:cubicBezTo>
                    <a:cubicBezTo>
                      <a:pt x="125218" y="575264"/>
                      <a:pt x="124779" y="505027"/>
                      <a:pt x="98942" y="426517"/>
                    </a:cubicBezTo>
                    <a:cubicBezTo>
                      <a:pt x="73105" y="348007"/>
                      <a:pt x="42506" y="307598"/>
                      <a:pt x="0" y="248139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EA8609CB-A072-45CE-8264-E23CC2AA2A8B}"/>
              </a:ext>
            </a:extLst>
          </p:cNvPr>
          <p:cNvGrpSpPr/>
          <p:nvPr/>
        </p:nvGrpSpPr>
        <p:grpSpPr>
          <a:xfrm>
            <a:off x="6694582" y="4463470"/>
            <a:ext cx="2471508" cy="1523886"/>
            <a:chOff x="770728" y="3812122"/>
            <a:chExt cx="2879891" cy="1775688"/>
          </a:xfrm>
        </p:grpSpPr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91327384-A351-47EB-A7E9-5311D6AC5700}"/>
                </a:ext>
              </a:extLst>
            </p:cNvPr>
            <p:cNvGrpSpPr/>
            <p:nvPr/>
          </p:nvGrpSpPr>
          <p:grpSpPr>
            <a:xfrm>
              <a:off x="787074" y="4051111"/>
              <a:ext cx="2562286" cy="1536699"/>
              <a:chOff x="746064" y="1894185"/>
              <a:chExt cx="2562286" cy="1536699"/>
            </a:xfrm>
          </p:grpSpPr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CC2B9D0A-A8F3-4468-8A4B-6EEEC2D0F9B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D00F4C1C-AA65-4421-AAD2-6A0A1525DDFA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F8114FC0-D297-40DD-9FDB-451A1C21937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2C0678DA-4A54-4EA2-97FD-1696C2390E4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2C187555-6638-4EB8-999D-5CC31854A60A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25C0D02B-1930-4C7A-8B53-79C55A5336D1}"/>
                </a:ext>
              </a:extLst>
            </p:cNvPr>
            <p:cNvGrpSpPr/>
            <p:nvPr/>
          </p:nvGrpSpPr>
          <p:grpSpPr>
            <a:xfrm>
              <a:off x="770728" y="3812122"/>
              <a:ext cx="2310548" cy="1072092"/>
              <a:chOff x="2129146" y="3959525"/>
              <a:chExt cx="4443051" cy="2061571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354307D0-9054-4313-B0DD-75920B864D38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450" name="楕円 468">
                  <a:extLst>
                    <a:ext uri="{FF2B5EF4-FFF2-40B4-BE49-F238E27FC236}">
                      <a16:creationId xmlns:a16="http://schemas.microsoft.com/office/drawing/2014/main" id="{26B9217C-9ED3-4685-9FB0-8D0424910E89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D117B1CB-D1D4-401D-A321-8C57282B1E98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楕円 468">
                  <a:extLst>
                    <a:ext uri="{FF2B5EF4-FFF2-40B4-BE49-F238E27FC236}">
                      <a16:creationId xmlns:a16="http://schemas.microsoft.com/office/drawing/2014/main" id="{206B5B74-C60C-463A-B2FE-9B5E7294912D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2506DEA9-8C35-4ABB-BC24-5D1C7B491A29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楕円 468">
                  <a:extLst>
                    <a:ext uri="{FF2B5EF4-FFF2-40B4-BE49-F238E27FC236}">
                      <a16:creationId xmlns:a16="http://schemas.microsoft.com/office/drawing/2014/main" id="{D2439C05-4817-4465-B975-E9F9ACDBC6DF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楕円 468">
                  <a:extLst>
                    <a:ext uri="{FF2B5EF4-FFF2-40B4-BE49-F238E27FC236}">
                      <a16:creationId xmlns:a16="http://schemas.microsoft.com/office/drawing/2014/main" id="{9C6715AF-A904-43BE-A6CD-EA449CD9AB87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楕円 468">
                  <a:extLst>
                    <a:ext uri="{FF2B5EF4-FFF2-40B4-BE49-F238E27FC236}">
                      <a16:creationId xmlns:a16="http://schemas.microsoft.com/office/drawing/2014/main" id="{A59FCDE2-5C5C-4D04-B95D-53B8D4BE0989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楕円 468">
                  <a:extLst>
                    <a:ext uri="{FF2B5EF4-FFF2-40B4-BE49-F238E27FC236}">
                      <a16:creationId xmlns:a16="http://schemas.microsoft.com/office/drawing/2014/main" id="{8686745D-E7C7-4902-A44D-0503CF28605E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楕円 468">
                  <a:extLst>
                    <a:ext uri="{FF2B5EF4-FFF2-40B4-BE49-F238E27FC236}">
                      <a16:creationId xmlns:a16="http://schemas.microsoft.com/office/drawing/2014/main" id="{9503AA55-9E3D-4D54-B353-635E4984F49D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305F6E90-9641-463F-9896-F29EBE1A5B87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079064CA-056D-4CD3-B9F5-15E783FE8D82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B6A70657-D60E-4FD8-A3D6-EF6840A220D2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440" name="楕円 468">
                    <a:extLst>
                      <a:ext uri="{FF2B5EF4-FFF2-40B4-BE49-F238E27FC236}">
                        <a16:creationId xmlns:a16="http://schemas.microsoft.com/office/drawing/2014/main" id="{776631AE-C0E5-4B25-B98B-3E5F84AEEEED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46B90994-A903-4B36-A9C6-B1991C13FDFB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楕円 468">
                    <a:extLst>
                      <a:ext uri="{FF2B5EF4-FFF2-40B4-BE49-F238E27FC236}">
                        <a16:creationId xmlns:a16="http://schemas.microsoft.com/office/drawing/2014/main" id="{75E102F7-228C-441B-871F-A1A6C0558D4B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F420BC16-20D6-4C32-9D18-955AA2438500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4" name="楕円 468">
                    <a:extLst>
                      <a:ext uri="{FF2B5EF4-FFF2-40B4-BE49-F238E27FC236}">
                        <a16:creationId xmlns:a16="http://schemas.microsoft.com/office/drawing/2014/main" id="{DE9F7B7C-0796-4541-9D37-82EFFDB1B527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5" name="楕円 468">
                    <a:extLst>
                      <a:ext uri="{FF2B5EF4-FFF2-40B4-BE49-F238E27FC236}">
                        <a16:creationId xmlns:a16="http://schemas.microsoft.com/office/drawing/2014/main" id="{A8EAF6EC-90DC-4B4D-91DA-D65A3CEBB86A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6" name="楕円 468">
                    <a:extLst>
                      <a:ext uri="{FF2B5EF4-FFF2-40B4-BE49-F238E27FC236}">
                        <a16:creationId xmlns:a16="http://schemas.microsoft.com/office/drawing/2014/main" id="{17AE056B-A196-4648-A5CF-18AFE761E81C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7" name="楕円 468">
                    <a:extLst>
                      <a:ext uri="{FF2B5EF4-FFF2-40B4-BE49-F238E27FC236}">
                        <a16:creationId xmlns:a16="http://schemas.microsoft.com/office/drawing/2014/main" id="{A9D74E85-B12F-4DA5-B98F-D880DACBC4DA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8" name="楕円 468">
                    <a:extLst>
                      <a:ext uri="{FF2B5EF4-FFF2-40B4-BE49-F238E27FC236}">
                        <a16:creationId xmlns:a16="http://schemas.microsoft.com/office/drawing/2014/main" id="{554AF7D5-622E-4869-8D15-FED7D1A3DEB6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C069841A-301C-4104-8C7D-74CD61C2BEEA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39" name="四角形: 角を丸くする 438">
                  <a:extLst>
                    <a:ext uri="{FF2B5EF4-FFF2-40B4-BE49-F238E27FC236}">
                      <a16:creationId xmlns:a16="http://schemas.microsoft.com/office/drawing/2014/main" id="{9BBECFD9-4DA3-441D-A159-B719D15B2685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2E690018-86F5-4086-BEAA-F05D3A183399}"/>
                </a:ext>
              </a:extLst>
            </p:cNvPr>
            <p:cNvGrpSpPr/>
            <p:nvPr/>
          </p:nvGrpSpPr>
          <p:grpSpPr>
            <a:xfrm>
              <a:off x="1340071" y="4139926"/>
              <a:ext cx="2310548" cy="1072092"/>
              <a:chOff x="2129146" y="3959525"/>
              <a:chExt cx="4443051" cy="2061571"/>
            </a:xfrm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762CC223-B373-491A-B309-9FE9E616C365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426" name="楕円 468">
                  <a:extLst>
                    <a:ext uri="{FF2B5EF4-FFF2-40B4-BE49-F238E27FC236}">
                      <a16:creationId xmlns:a16="http://schemas.microsoft.com/office/drawing/2014/main" id="{4A18C5E5-600C-40B3-B7BE-AB52EC3EF41D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ED31891D-4B3E-4A0F-B023-F9260BD4AF06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楕円 468">
                  <a:extLst>
                    <a:ext uri="{FF2B5EF4-FFF2-40B4-BE49-F238E27FC236}">
                      <a16:creationId xmlns:a16="http://schemas.microsoft.com/office/drawing/2014/main" id="{06DC9C51-FAAF-4771-8041-BDE19A23ED00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F2363887-ACAA-448A-8BE7-46A3D9D4E960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楕円 468">
                  <a:extLst>
                    <a:ext uri="{FF2B5EF4-FFF2-40B4-BE49-F238E27FC236}">
                      <a16:creationId xmlns:a16="http://schemas.microsoft.com/office/drawing/2014/main" id="{6832C03E-47E9-4830-B41C-B076FA013CA5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楕円 468">
                  <a:extLst>
                    <a:ext uri="{FF2B5EF4-FFF2-40B4-BE49-F238E27FC236}">
                      <a16:creationId xmlns:a16="http://schemas.microsoft.com/office/drawing/2014/main" id="{66AD12F3-5375-4EAF-BE84-02B5446BCD13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楕円 468">
                  <a:extLst>
                    <a:ext uri="{FF2B5EF4-FFF2-40B4-BE49-F238E27FC236}">
                      <a16:creationId xmlns:a16="http://schemas.microsoft.com/office/drawing/2014/main" id="{EB57F4B7-D540-4360-AE9B-7CF1CFE2B26C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楕円 468">
                  <a:extLst>
                    <a:ext uri="{FF2B5EF4-FFF2-40B4-BE49-F238E27FC236}">
                      <a16:creationId xmlns:a16="http://schemas.microsoft.com/office/drawing/2014/main" id="{067B7423-0826-445D-B9F9-25BFA399234C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楕円 468">
                  <a:extLst>
                    <a:ext uri="{FF2B5EF4-FFF2-40B4-BE49-F238E27FC236}">
                      <a16:creationId xmlns:a16="http://schemas.microsoft.com/office/drawing/2014/main" id="{5E0AA474-EF76-4C86-A8FC-5BD992EE7DA7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53AE6621-CEFA-4511-9E69-6AF4D4EFB8EB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0A6CD8E2-0F65-4A4C-A9A8-C036D7D24D2D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58C06CA5-7E99-4D41-BED9-CAEA1BABDBAC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416" name="楕円 468">
                    <a:extLst>
                      <a:ext uri="{FF2B5EF4-FFF2-40B4-BE49-F238E27FC236}">
                        <a16:creationId xmlns:a16="http://schemas.microsoft.com/office/drawing/2014/main" id="{C6247ADB-C4CE-4459-9D48-CBD92F1D01E6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5F3FCA18-0EFE-4761-8FDD-788B1BD6166F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楕円 468">
                    <a:extLst>
                      <a:ext uri="{FF2B5EF4-FFF2-40B4-BE49-F238E27FC236}">
                        <a16:creationId xmlns:a16="http://schemas.microsoft.com/office/drawing/2014/main" id="{5BA8CA1B-71A6-4581-B1A2-7A018B5D4D0C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B6F210DA-75ED-4541-88D0-C208341DE7D9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0" name="楕円 468">
                    <a:extLst>
                      <a:ext uri="{FF2B5EF4-FFF2-40B4-BE49-F238E27FC236}">
                        <a16:creationId xmlns:a16="http://schemas.microsoft.com/office/drawing/2014/main" id="{E67F615E-68EE-4CB5-ADD9-7B7ED99CC336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1" name="楕円 468">
                    <a:extLst>
                      <a:ext uri="{FF2B5EF4-FFF2-40B4-BE49-F238E27FC236}">
                        <a16:creationId xmlns:a16="http://schemas.microsoft.com/office/drawing/2014/main" id="{F6B34E5D-CF0C-41BE-9C21-7DF04BE74F72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2" name="楕円 468">
                    <a:extLst>
                      <a:ext uri="{FF2B5EF4-FFF2-40B4-BE49-F238E27FC236}">
                        <a16:creationId xmlns:a16="http://schemas.microsoft.com/office/drawing/2014/main" id="{07E966A9-238A-4C76-BCB8-319FD7E2FA85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3" name="楕円 468">
                    <a:extLst>
                      <a:ext uri="{FF2B5EF4-FFF2-40B4-BE49-F238E27FC236}">
                        <a16:creationId xmlns:a16="http://schemas.microsoft.com/office/drawing/2014/main" id="{23F47A0C-336E-4B2D-B59E-79CEAA11B8CC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4" name="楕円 468">
                    <a:extLst>
                      <a:ext uri="{FF2B5EF4-FFF2-40B4-BE49-F238E27FC236}">
                        <a16:creationId xmlns:a16="http://schemas.microsoft.com/office/drawing/2014/main" id="{CE03B6E5-7E04-408A-809F-7F90B7250584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9286B6C0-191C-4D91-A712-E921617F7132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15" name="四角形: 角を丸くする 414">
                  <a:extLst>
                    <a:ext uri="{FF2B5EF4-FFF2-40B4-BE49-F238E27FC236}">
                      <a16:creationId xmlns:a16="http://schemas.microsoft.com/office/drawing/2014/main" id="{A04225FA-D68E-43A1-8374-6198D221EB9F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65" name="グループ化 464">
            <a:extLst>
              <a:ext uri="{FF2B5EF4-FFF2-40B4-BE49-F238E27FC236}">
                <a16:creationId xmlns:a16="http://schemas.microsoft.com/office/drawing/2014/main" id="{69C1E2A3-BE45-42B4-BF78-75E6A6FDD88B}"/>
              </a:ext>
            </a:extLst>
          </p:cNvPr>
          <p:cNvGrpSpPr/>
          <p:nvPr/>
        </p:nvGrpSpPr>
        <p:grpSpPr>
          <a:xfrm>
            <a:off x="6630424" y="1426098"/>
            <a:ext cx="2562286" cy="1536699"/>
            <a:chOff x="2660464" y="5098332"/>
            <a:chExt cx="2562286" cy="1536699"/>
          </a:xfrm>
        </p:grpSpPr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63E8D31B-AF42-4CA6-8724-A7F48D0AC197}"/>
                </a:ext>
              </a:extLst>
            </p:cNvPr>
            <p:cNvGrpSpPr/>
            <p:nvPr/>
          </p:nvGrpSpPr>
          <p:grpSpPr>
            <a:xfrm>
              <a:off x="2660464" y="5098332"/>
              <a:ext cx="2562286" cy="1536699"/>
              <a:chOff x="746064" y="1894185"/>
              <a:chExt cx="2562286" cy="1536699"/>
            </a:xfrm>
          </p:grpSpPr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6B0B00E5-C7A1-471B-A8D4-25223745450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65754AF8-926C-44CC-A67A-E1240AD76DAD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25AEF1A1-D500-4E2D-AE3F-BC6A3727D979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2BB198C0-EB34-4DAF-9673-31125793F5D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C98E2D71-7062-4BAA-B7BE-C90B71D6066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C8C581BD-19C2-4040-83DE-6559E1BC6C15}"/>
                </a:ext>
              </a:extLst>
            </p:cNvPr>
            <p:cNvGrpSpPr/>
            <p:nvPr/>
          </p:nvGrpSpPr>
          <p:grpSpPr>
            <a:xfrm>
              <a:off x="4330329" y="5484974"/>
              <a:ext cx="397890" cy="285406"/>
              <a:chOff x="806450" y="2171700"/>
              <a:chExt cx="2167130" cy="1554481"/>
            </a:xfrm>
          </p:grpSpPr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B3E6F65D-92EB-4BAA-BCE2-E5E8DBCC2556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Text" lastClr="000000"/>
                  </a:gs>
                  <a:gs pos="53000">
                    <a:srgbClr val="ED7D31">
                      <a:lumMod val="50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59C63095-DE2C-43A1-B631-44064F807005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1804A5B2-A66C-4671-8DC8-88B922EF2B69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F9C32102-9388-4943-B9B1-E7846E0FE226}"/>
                </a:ext>
              </a:extLst>
            </p:cNvPr>
            <p:cNvGrpSpPr/>
            <p:nvPr/>
          </p:nvGrpSpPr>
          <p:grpSpPr>
            <a:xfrm>
              <a:off x="3696041" y="5366126"/>
              <a:ext cx="398827" cy="285407"/>
              <a:chOff x="-1511849" y="2171700"/>
              <a:chExt cx="2172231" cy="1554481"/>
            </a:xfrm>
          </p:grpSpPr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D4B3573C-602B-4C2D-AA9D-EE097390E183}"/>
                  </a:ext>
                </a:extLst>
              </p:cNvPr>
              <p:cNvSpPr/>
              <p:nvPr/>
            </p:nvSpPr>
            <p:spPr>
              <a:xfrm>
                <a:off x="-1506748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rgbClr val="E7E6E6">
                      <a:lumMod val="50000"/>
                    </a:srgbClr>
                  </a:gs>
                  <a:gs pos="57000">
                    <a:srgbClr val="ED7D31">
                      <a:lumMod val="50000"/>
                    </a:srgbClr>
                  </a:gs>
                </a:gsLst>
                <a:lin ang="135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39AA7FB2-E128-4FC6-B15B-98184AAF0074}"/>
                  </a:ext>
                </a:extLst>
              </p:cNvPr>
              <p:cNvSpPr/>
              <p:nvPr/>
            </p:nvSpPr>
            <p:spPr>
              <a:xfrm>
                <a:off x="-1511849" y="2171700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160BFFE4-A1EA-44E0-9FE7-FFA8CF977217}"/>
                  </a:ext>
                </a:extLst>
              </p:cNvPr>
              <p:cNvSpPr/>
              <p:nvPr/>
            </p:nvSpPr>
            <p:spPr>
              <a:xfrm>
                <a:off x="178769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2D0F31B1-50EB-486A-A738-4A52FBBE701F}"/>
                </a:ext>
              </a:extLst>
            </p:cNvPr>
            <p:cNvGrpSpPr/>
            <p:nvPr/>
          </p:nvGrpSpPr>
          <p:grpSpPr>
            <a:xfrm>
              <a:off x="3220871" y="5402699"/>
              <a:ext cx="397890" cy="285406"/>
              <a:chOff x="806450" y="3905609"/>
              <a:chExt cx="2167130" cy="1554481"/>
            </a:xfrm>
          </p:grpSpPr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699DBE46-3A69-411B-815C-C32D8064275C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40000"/>
                      <a:lumOff val="60000"/>
                    </a:srgbClr>
                  </a:gs>
                  <a:gs pos="58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F29A096C-BF04-469F-97F4-29CC75528797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9073FED1-707B-44E5-8EAC-B4608497C31A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DA71ED62-CE83-4E30-8976-7CAD9C3E1935}"/>
                </a:ext>
              </a:extLst>
            </p:cNvPr>
            <p:cNvGrpSpPr/>
            <p:nvPr/>
          </p:nvGrpSpPr>
          <p:grpSpPr>
            <a:xfrm>
              <a:off x="3376689" y="5518976"/>
              <a:ext cx="398827" cy="285407"/>
              <a:chOff x="-1511849" y="3905609"/>
              <a:chExt cx="2172231" cy="1554481"/>
            </a:xfrm>
          </p:grpSpPr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EAC01BBF-C2D8-4744-8C55-92156D91CB21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35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92D81E20-5A83-49FD-B6E6-7CC661C4090E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147479B3-5E41-4A52-B965-7ABECA923937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239F10D0-9FAF-40BC-90BB-210A5C029243}"/>
                </a:ext>
              </a:extLst>
            </p:cNvPr>
            <p:cNvGrpSpPr/>
            <p:nvPr/>
          </p:nvGrpSpPr>
          <p:grpSpPr>
            <a:xfrm>
              <a:off x="4510545" y="5650458"/>
              <a:ext cx="397890" cy="285406"/>
              <a:chOff x="806450" y="3905609"/>
              <a:chExt cx="2167130" cy="1554481"/>
            </a:xfrm>
          </p:grpSpPr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81210901-B020-4528-AC12-74184360209D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40000"/>
                      <a:lumOff val="60000"/>
                    </a:srgbClr>
                  </a:gs>
                  <a:gs pos="58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DD19B9D0-17ED-403C-9C20-3149A40395E4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A62953CF-1C33-4CCC-8670-FB81BC0CC406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A061EE2C-037D-497A-AF13-CB2D541E3385}"/>
                </a:ext>
              </a:extLst>
            </p:cNvPr>
            <p:cNvGrpSpPr/>
            <p:nvPr/>
          </p:nvGrpSpPr>
          <p:grpSpPr>
            <a:xfrm>
              <a:off x="3910392" y="5461158"/>
              <a:ext cx="398827" cy="285407"/>
              <a:chOff x="-1511849" y="2171700"/>
              <a:chExt cx="2172231" cy="1554481"/>
            </a:xfrm>
          </p:grpSpPr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4694740C-501D-4FB3-A389-417FC6B24F3C}"/>
                  </a:ext>
                </a:extLst>
              </p:cNvPr>
              <p:cNvSpPr/>
              <p:nvPr/>
            </p:nvSpPr>
            <p:spPr>
              <a:xfrm>
                <a:off x="-1506748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rgbClr val="E7E6E6">
                      <a:lumMod val="50000"/>
                    </a:srgbClr>
                  </a:gs>
                  <a:gs pos="57000">
                    <a:srgbClr val="ED7D31">
                      <a:lumMod val="50000"/>
                    </a:srgbClr>
                  </a:gs>
                </a:gsLst>
                <a:lin ang="135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4F2D774F-E634-4F12-9C2C-87E1F59900A5}"/>
                  </a:ext>
                </a:extLst>
              </p:cNvPr>
              <p:cNvSpPr/>
              <p:nvPr/>
            </p:nvSpPr>
            <p:spPr>
              <a:xfrm>
                <a:off x="-1511849" y="2171700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787EDE86-1FD3-468D-B3E6-B7642627D5E8}"/>
                  </a:ext>
                </a:extLst>
              </p:cNvPr>
              <p:cNvSpPr/>
              <p:nvPr/>
            </p:nvSpPr>
            <p:spPr>
              <a:xfrm>
                <a:off x="178769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106D8EDB-854B-4958-A51F-3A28A12B5C1A}"/>
                </a:ext>
              </a:extLst>
            </p:cNvPr>
            <p:cNvGrpSpPr/>
            <p:nvPr/>
          </p:nvGrpSpPr>
          <p:grpSpPr>
            <a:xfrm>
              <a:off x="4119942" y="5580221"/>
              <a:ext cx="398827" cy="285407"/>
              <a:chOff x="-1511849" y="2171700"/>
              <a:chExt cx="2172231" cy="1554481"/>
            </a:xfrm>
          </p:grpSpPr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8C6230C9-4F2E-477D-801D-8D1A217B9219}"/>
                  </a:ext>
                </a:extLst>
              </p:cNvPr>
              <p:cNvSpPr/>
              <p:nvPr/>
            </p:nvSpPr>
            <p:spPr>
              <a:xfrm>
                <a:off x="-1506748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rgbClr val="E7E6E6">
                      <a:lumMod val="50000"/>
                    </a:srgbClr>
                  </a:gs>
                  <a:gs pos="57000">
                    <a:srgbClr val="ED7D31">
                      <a:lumMod val="50000"/>
                    </a:srgbClr>
                  </a:gs>
                </a:gsLst>
                <a:lin ang="135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6846697A-809B-4E35-857F-3524040B767B}"/>
                  </a:ext>
                </a:extLst>
              </p:cNvPr>
              <p:cNvSpPr/>
              <p:nvPr/>
            </p:nvSpPr>
            <p:spPr>
              <a:xfrm>
                <a:off x="-1511849" y="2171700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AD0A3059-6133-4438-9AC3-4388AC33BA0A}"/>
                  </a:ext>
                </a:extLst>
              </p:cNvPr>
              <p:cNvSpPr/>
              <p:nvPr/>
            </p:nvSpPr>
            <p:spPr>
              <a:xfrm>
                <a:off x="178769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90265F82-1DF7-4585-8AA0-09C4A31397BD}"/>
                </a:ext>
              </a:extLst>
            </p:cNvPr>
            <p:cNvGrpSpPr/>
            <p:nvPr/>
          </p:nvGrpSpPr>
          <p:grpSpPr>
            <a:xfrm>
              <a:off x="3062011" y="5567024"/>
              <a:ext cx="398827" cy="285407"/>
              <a:chOff x="-1511849" y="3905609"/>
              <a:chExt cx="2172231" cy="1554481"/>
            </a:xfrm>
          </p:grpSpPr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F8D0DA53-51E0-4ABE-B630-E9A6577C7334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35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C00FB91B-04E9-4A91-8AD1-1F8132AF7BA8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C5723CAE-5859-48B7-A049-12C518978F3F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8CB4AC6A-EC51-438E-9763-D0B88E38EB15}"/>
                </a:ext>
              </a:extLst>
            </p:cNvPr>
            <p:cNvGrpSpPr/>
            <p:nvPr/>
          </p:nvGrpSpPr>
          <p:grpSpPr>
            <a:xfrm>
              <a:off x="3625076" y="5651718"/>
              <a:ext cx="397890" cy="285406"/>
              <a:chOff x="806450" y="2171700"/>
              <a:chExt cx="2167130" cy="1554481"/>
            </a:xfrm>
          </p:grpSpPr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E54E962E-C40E-435D-88E7-44EC2F3DD31B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Text" lastClr="000000"/>
                  </a:gs>
                  <a:gs pos="53000">
                    <a:srgbClr val="ED7D31">
                      <a:lumMod val="50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A2F098F5-E342-4B3F-BE2F-FF3A2FA4F914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41E3824A-1701-4E43-92C3-9B4CAA28AAC1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B23DB95A-9B34-4A0F-BD72-BCC684835F32}"/>
                </a:ext>
              </a:extLst>
            </p:cNvPr>
            <p:cNvGrpSpPr/>
            <p:nvPr/>
          </p:nvGrpSpPr>
          <p:grpSpPr>
            <a:xfrm>
              <a:off x="3296107" y="5759996"/>
              <a:ext cx="397890" cy="285406"/>
              <a:chOff x="806450" y="3905609"/>
              <a:chExt cx="2167130" cy="1554481"/>
            </a:xfrm>
          </p:grpSpPr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5DD1A89D-FF9D-495F-8658-AE5DBFBC94EA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40000"/>
                      <a:lumOff val="60000"/>
                    </a:srgbClr>
                  </a:gs>
                  <a:gs pos="58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369FAF04-43F6-4F2E-9C64-DC6F400ADC17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BACC859C-DC3C-46F8-9F24-2C58F4EAB7EB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241889F1-CB26-4A4C-9B5F-635BF237E5C7}"/>
                </a:ext>
              </a:extLst>
            </p:cNvPr>
            <p:cNvGrpSpPr/>
            <p:nvPr/>
          </p:nvGrpSpPr>
          <p:grpSpPr>
            <a:xfrm>
              <a:off x="3862844" y="5688558"/>
              <a:ext cx="397890" cy="285406"/>
              <a:chOff x="806450" y="3905609"/>
              <a:chExt cx="2167130" cy="1554481"/>
            </a:xfrm>
          </p:grpSpPr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7281B22A-900E-4655-BB34-E3FB0C6C0D02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40000"/>
                      <a:lumOff val="60000"/>
                    </a:srgbClr>
                  </a:gs>
                  <a:gs pos="58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62ADC57C-CBF2-4BEE-9DA7-09104F5A78AF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1119B86D-C39B-4771-80EE-DDE4E79D4398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0D624C8C-DDC9-430A-93C0-4EDE5AA9ACC2}"/>
                </a:ext>
              </a:extLst>
            </p:cNvPr>
            <p:cNvGrpSpPr/>
            <p:nvPr/>
          </p:nvGrpSpPr>
          <p:grpSpPr>
            <a:xfrm>
              <a:off x="4200982" y="5793333"/>
              <a:ext cx="397890" cy="285406"/>
              <a:chOff x="806450" y="3905609"/>
              <a:chExt cx="2167130" cy="1554481"/>
            </a:xfrm>
          </p:grpSpPr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C03B2803-4351-4EA2-8BA8-5F8DF3505A0E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40000"/>
                      <a:lumOff val="60000"/>
                    </a:srgbClr>
                  </a:gs>
                  <a:gs pos="58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F0534839-F8F7-4C0D-9204-2CA998D82E32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983EB1F9-346C-457D-9493-B3905A86A57D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C29B12EE-2F81-46D7-A476-02C62D40033B}"/>
                </a:ext>
              </a:extLst>
            </p:cNvPr>
            <p:cNvGrpSpPr/>
            <p:nvPr/>
          </p:nvGrpSpPr>
          <p:grpSpPr>
            <a:xfrm>
              <a:off x="4447898" y="5862299"/>
              <a:ext cx="398827" cy="285407"/>
              <a:chOff x="-1511849" y="3905609"/>
              <a:chExt cx="2172231" cy="1554481"/>
            </a:xfrm>
          </p:grpSpPr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124790E3-9077-4188-9A38-05012807EA43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35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65C2B0CC-0F34-4888-89DD-58A856D802A4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E2E0AE14-7928-4E48-9330-E05279F9B150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E95BC6C3-6BB7-4288-B8BA-971E49FA53C2}"/>
                </a:ext>
              </a:extLst>
            </p:cNvPr>
            <p:cNvGrpSpPr/>
            <p:nvPr/>
          </p:nvGrpSpPr>
          <p:grpSpPr>
            <a:xfrm>
              <a:off x="3904973" y="5895636"/>
              <a:ext cx="398827" cy="285407"/>
              <a:chOff x="-1511849" y="3905609"/>
              <a:chExt cx="2172231" cy="1554481"/>
            </a:xfrm>
          </p:grpSpPr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6D0063A0-BF79-4845-8643-CF1F0EEDF407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35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A2E4B731-72C8-46B6-9AE4-3C56516C86B0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9D2C6164-56DF-4651-B51B-14888FF5E5FA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0B58B85D-C68B-49B9-B355-EFFFEA2D5C47}"/>
                </a:ext>
              </a:extLst>
            </p:cNvPr>
            <p:cNvGrpSpPr/>
            <p:nvPr/>
          </p:nvGrpSpPr>
          <p:grpSpPr>
            <a:xfrm>
              <a:off x="3615194" y="5907633"/>
              <a:ext cx="397890" cy="285406"/>
              <a:chOff x="806450" y="3905609"/>
              <a:chExt cx="2167130" cy="1554481"/>
            </a:xfrm>
          </p:grpSpPr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490E2CD5-B735-4595-B3D1-27CF8318C157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40000"/>
                      <a:lumOff val="60000"/>
                    </a:srgbClr>
                  </a:gs>
                  <a:gs pos="58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3F5A4A1A-8487-4794-BD65-203CD3F6CF33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52AB0652-A56C-4D78-8E64-A04A15A73D0F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1B0934E0-7CD7-48B7-A08D-CC988FF349C1}"/>
                </a:ext>
              </a:extLst>
            </p:cNvPr>
            <p:cNvGrpSpPr/>
            <p:nvPr/>
          </p:nvGrpSpPr>
          <p:grpSpPr>
            <a:xfrm>
              <a:off x="2982139" y="5742206"/>
              <a:ext cx="397890" cy="285406"/>
              <a:chOff x="806450" y="2171700"/>
              <a:chExt cx="2167130" cy="1554481"/>
            </a:xfrm>
          </p:grpSpPr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209437FD-D7B1-4E82-9FFE-3A66CD78386F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Text" lastClr="000000"/>
                  </a:gs>
                  <a:gs pos="53000">
                    <a:srgbClr val="ED7D31">
                      <a:lumMod val="50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AB0DAC7A-C740-47F2-B451-5F26206218EC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CE0D2E35-AC82-4B3F-A260-DEB9944BDD28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7D137849-3A9A-4B8B-8C2E-EF98BC186BAA}"/>
                </a:ext>
              </a:extLst>
            </p:cNvPr>
            <p:cNvGrpSpPr/>
            <p:nvPr/>
          </p:nvGrpSpPr>
          <p:grpSpPr>
            <a:xfrm>
              <a:off x="3305989" y="5946993"/>
              <a:ext cx="397890" cy="285406"/>
              <a:chOff x="806450" y="2171700"/>
              <a:chExt cx="2167130" cy="1554481"/>
            </a:xfrm>
          </p:grpSpPr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359B6706-96BF-4CCE-9ED8-DFEDBEEB7EAE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Text" lastClr="000000"/>
                  </a:gs>
                  <a:gs pos="53000">
                    <a:srgbClr val="ED7D31">
                      <a:lumMod val="50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BEB08D85-FCC5-47FF-9796-85E03C1278FB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3D5F334C-4ABA-4F85-A828-9E7ECFAE2A11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81D5E4FC-25CC-4E62-B4AB-169247159A26}"/>
                </a:ext>
              </a:extLst>
            </p:cNvPr>
            <p:cNvGrpSpPr/>
            <p:nvPr/>
          </p:nvGrpSpPr>
          <p:grpSpPr>
            <a:xfrm>
              <a:off x="4186694" y="5988596"/>
              <a:ext cx="397890" cy="285406"/>
              <a:chOff x="806450" y="3905609"/>
              <a:chExt cx="2167130" cy="1554481"/>
            </a:xfrm>
          </p:grpSpPr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E295340C-E4F0-45DE-BAF7-7D304E6BBA74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40000"/>
                      <a:lumOff val="60000"/>
                    </a:srgbClr>
                  </a:gs>
                  <a:gs pos="58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C9CAE334-9B51-47E7-9C0E-EA0F10F1570E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94C10B08-C8BD-4590-9683-1DA2EC04CD94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8D7107EE-4CA6-49BD-822E-5EEFA631D722}"/>
                </a:ext>
              </a:extLst>
            </p:cNvPr>
            <p:cNvGrpSpPr/>
            <p:nvPr/>
          </p:nvGrpSpPr>
          <p:grpSpPr>
            <a:xfrm>
              <a:off x="3024644" y="5883821"/>
              <a:ext cx="397890" cy="285406"/>
              <a:chOff x="806450" y="3905609"/>
              <a:chExt cx="2167130" cy="1554481"/>
            </a:xfrm>
          </p:grpSpPr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688963E0-929A-4E61-9BE8-2349FBC046B3}"/>
                  </a:ext>
                </a:extLst>
              </p:cNvPr>
              <p:cNvSpPr/>
              <p:nvPr/>
            </p:nvSpPr>
            <p:spPr>
              <a:xfrm>
                <a:off x="806450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ED7D31">
                      <a:lumMod val="40000"/>
                      <a:lumOff val="60000"/>
                    </a:srgbClr>
                  </a:gs>
                  <a:gs pos="58000">
                    <a:srgbClr val="ED7D31">
                      <a:lumMod val="75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A928D9C1-728F-44C5-B030-89A8A6080F6B}"/>
                  </a:ext>
                </a:extLst>
              </p:cNvPr>
              <p:cNvSpPr/>
              <p:nvPr/>
            </p:nvSpPr>
            <p:spPr>
              <a:xfrm>
                <a:off x="835428" y="3951308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4D581733-EE25-4CD6-B1EA-2BE42A5E2FD6}"/>
                  </a:ext>
                </a:extLst>
              </p:cNvPr>
              <p:cNvSpPr/>
              <p:nvPr/>
            </p:nvSpPr>
            <p:spPr>
              <a:xfrm>
                <a:off x="2499275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1A9B8DD1-DE8C-4A26-AE5E-299158A59730}"/>
                </a:ext>
              </a:extLst>
            </p:cNvPr>
            <p:cNvGrpSpPr/>
            <p:nvPr/>
          </p:nvGrpSpPr>
          <p:grpSpPr>
            <a:xfrm>
              <a:off x="3533398" y="6043708"/>
              <a:ext cx="398827" cy="285407"/>
              <a:chOff x="-1511849" y="3905609"/>
              <a:chExt cx="2172231" cy="1554481"/>
            </a:xfrm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D3C56631-3883-4FE4-B907-5DE14259DBDB}"/>
                  </a:ext>
                </a:extLst>
              </p:cNvPr>
              <p:cNvSpPr/>
              <p:nvPr/>
            </p:nvSpPr>
            <p:spPr>
              <a:xfrm>
                <a:off x="-1506748" y="3905609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 flip="none" rotWithShape="1">
                <a:gsLst>
                  <a:gs pos="4500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35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F6E44DFC-2DC6-464A-9A2F-380A622E8A91}"/>
                  </a:ext>
                </a:extLst>
              </p:cNvPr>
              <p:cNvSpPr/>
              <p:nvPr/>
            </p:nvSpPr>
            <p:spPr>
              <a:xfrm>
                <a:off x="-1511849" y="3905609"/>
                <a:ext cx="2095889" cy="1546332"/>
              </a:xfrm>
              <a:custGeom>
                <a:avLst/>
                <a:gdLst>
                  <a:gd name="connsiteX0" fmla="*/ 645279 w 2095889"/>
                  <a:gd name="connsiteY0" fmla="*/ 321929 h 1546332"/>
                  <a:gd name="connsiteX1" fmla="*/ 643211 w 2095889"/>
                  <a:gd name="connsiteY1" fmla="*/ 323795 h 1546332"/>
                  <a:gd name="connsiteX2" fmla="*/ 386052 w 2095889"/>
                  <a:gd name="connsiteY2" fmla="*/ 602421 h 1546332"/>
                  <a:gd name="connsiteX3" fmla="*/ 72887 w 2095889"/>
                  <a:gd name="connsiteY3" fmla="*/ 1056218 h 1546332"/>
                  <a:gd name="connsiteX4" fmla="*/ 24280 w 2095889"/>
                  <a:gd name="connsiteY4" fmla="*/ 1151588 h 1546332"/>
                  <a:gd name="connsiteX5" fmla="*/ 15450 w 2095889"/>
                  <a:gd name="connsiteY5" fmla="*/ 1131524 h 1546332"/>
                  <a:gd name="connsiteX6" fmla="*/ 605 w 2095889"/>
                  <a:gd name="connsiteY6" fmla="*/ 1072536 h 1546332"/>
                  <a:gd name="connsiteX7" fmla="*/ 0 w 2095889"/>
                  <a:gd name="connsiteY7" fmla="*/ 1063475 h 1546332"/>
                  <a:gd name="connsiteX8" fmla="*/ 88958 w 2095889"/>
                  <a:gd name="connsiteY8" fmla="*/ 906686 h 1546332"/>
                  <a:gd name="connsiteX9" fmla="*/ 337104 w 2095889"/>
                  <a:gd name="connsiteY9" fmla="*/ 562106 h 1546332"/>
                  <a:gd name="connsiteX10" fmla="*/ 435981 w 2095889"/>
                  <a:gd name="connsiteY10" fmla="*/ 448770 h 1546332"/>
                  <a:gd name="connsiteX11" fmla="*/ 491591 w 2095889"/>
                  <a:gd name="connsiteY11" fmla="*/ 410311 h 1546332"/>
                  <a:gd name="connsiteX12" fmla="*/ 610510 w 2095889"/>
                  <a:gd name="connsiteY12" fmla="*/ 339528 h 1546332"/>
                  <a:gd name="connsiteX13" fmla="*/ 1088285 w 2095889"/>
                  <a:gd name="connsiteY13" fmla="*/ 87734 h 1546332"/>
                  <a:gd name="connsiteX14" fmla="*/ 1040740 w 2095889"/>
                  <a:gd name="connsiteY14" fmla="*/ 120384 h 1546332"/>
                  <a:gd name="connsiteX15" fmla="*/ 513885 w 2095889"/>
                  <a:gd name="connsiteY15" fmla="*/ 706260 h 1546332"/>
                  <a:gd name="connsiteX16" fmla="*/ 200425 w 2095889"/>
                  <a:gd name="connsiteY16" fmla="*/ 1348930 h 1546332"/>
                  <a:gd name="connsiteX17" fmla="*/ 197580 w 2095889"/>
                  <a:gd name="connsiteY17" fmla="*/ 1360466 h 1546332"/>
                  <a:gd name="connsiteX18" fmla="*/ 173312 w 2095889"/>
                  <a:gd name="connsiteY18" fmla="*/ 1344624 h 1546332"/>
                  <a:gd name="connsiteX19" fmla="*/ 142091 w 2095889"/>
                  <a:gd name="connsiteY19" fmla="*/ 1316007 h 1546332"/>
                  <a:gd name="connsiteX20" fmla="*/ 172060 w 2095889"/>
                  <a:gd name="connsiteY20" fmla="*/ 1215522 h 1546332"/>
                  <a:gd name="connsiteX21" fmla="*/ 452979 w 2095889"/>
                  <a:gd name="connsiteY21" fmla="*/ 665973 h 1546332"/>
                  <a:gd name="connsiteX22" fmla="*/ 681483 w 2095889"/>
                  <a:gd name="connsiteY22" fmla="*/ 364894 h 1546332"/>
                  <a:gd name="connsiteX23" fmla="*/ 782120 w 2095889"/>
                  <a:gd name="connsiteY23" fmla="*/ 257793 h 1546332"/>
                  <a:gd name="connsiteX24" fmla="*/ 877193 w 2095889"/>
                  <a:gd name="connsiteY24" fmla="*/ 220387 h 1546332"/>
                  <a:gd name="connsiteX25" fmla="*/ 941564 w 2095889"/>
                  <a:gd name="connsiteY25" fmla="*/ 170801 h 1546332"/>
                  <a:gd name="connsiteX26" fmla="*/ 1055048 w 2095889"/>
                  <a:gd name="connsiteY26" fmla="*/ 102522 h 1546332"/>
                  <a:gd name="connsiteX27" fmla="*/ 1651016 w 2095889"/>
                  <a:gd name="connsiteY27" fmla="*/ 74407 h 1546332"/>
                  <a:gd name="connsiteX28" fmla="*/ 1723707 w 2095889"/>
                  <a:gd name="connsiteY28" fmla="*/ 140211 h 1546332"/>
                  <a:gd name="connsiteX29" fmla="*/ 1758702 w 2095889"/>
                  <a:gd name="connsiteY29" fmla="*/ 190532 h 1546332"/>
                  <a:gd name="connsiteX30" fmla="*/ 1766060 w 2095889"/>
                  <a:gd name="connsiteY30" fmla="*/ 221062 h 1546332"/>
                  <a:gd name="connsiteX31" fmla="*/ 1937391 w 2095889"/>
                  <a:gd name="connsiteY31" fmla="*/ 725953 h 1546332"/>
                  <a:gd name="connsiteX32" fmla="*/ 2050445 w 2095889"/>
                  <a:gd name="connsiteY32" fmla="*/ 978993 h 1546332"/>
                  <a:gd name="connsiteX33" fmla="*/ 2095889 w 2095889"/>
                  <a:gd name="connsiteY33" fmla="*/ 1068804 h 1546332"/>
                  <a:gd name="connsiteX34" fmla="*/ 2079463 w 2095889"/>
                  <a:gd name="connsiteY34" fmla="*/ 1099891 h 1546332"/>
                  <a:gd name="connsiteX35" fmla="*/ 2041868 w 2095889"/>
                  <a:gd name="connsiteY35" fmla="*/ 1151790 h 1546332"/>
                  <a:gd name="connsiteX36" fmla="*/ 2036879 w 2095889"/>
                  <a:gd name="connsiteY36" fmla="*/ 1156611 h 1546332"/>
                  <a:gd name="connsiteX37" fmla="*/ 1999719 w 2095889"/>
                  <a:gd name="connsiteY37" fmla="*/ 1091508 h 1546332"/>
                  <a:gd name="connsiteX38" fmla="*/ 1846174 w 2095889"/>
                  <a:gd name="connsiteY38" fmla="*/ 763378 h 1546332"/>
                  <a:gd name="connsiteX39" fmla="*/ 1657020 w 2095889"/>
                  <a:gd name="connsiteY39" fmla="*/ 130459 h 1546332"/>
                  <a:gd name="connsiteX40" fmla="*/ 1524633 w 2095889"/>
                  <a:gd name="connsiteY40" fmla="*/ 13296 h 1546332"/>
                  <a:gd name="connsiteX41" fmla="*/ 1544518 w 2095889"/>
                  <a:gd name="connsiteY41" fmla="*/ 18056 h 1546332"/>
                  <a:gd name="connsiteX42" fmla="*/ 1596051 w 2095889"/>
                  <a:gd name="connsiteY42" fmla="*/ 39233 h 1546332"/>
                  <a:gd name="connsiteX43" fmla="*/ 1599335 w 2095889"/>
                  <a:gd name="connsiteY43" fmla="*/ 41189 h 1546332"/>
                  <a:gd name="connsiteX44" fmla="*/ 1595727 w 2095889"/>
                  <a:gd name="connsiteY44" fmla="*/ 79857 h 1546332"/>
                  <a:gd name="connsiteX45" fmla="*/ 1617341 w 2095889"/>
                  <a:gd name="connsiteY45" fmla="*/ 757071 h 1546332"/>
                  <a:gd name="connsiteX46" fmla="*/ 1711092 w 2095889"/>
                  <a:gd name="connsiteY46" fmla="*/ 1281933 h 1546332"/>
                  <a:gd name="connsiteX47" fmla="*/ 1735608 w 2095889"/>
                  <a:gd name="connsiteY47" fmla="*/ 1371415 h 1546332"/>
                  <a:gd name="connsiteX48" fmla="*/ 1657660 w 2095889"/>
                  <a:gd name="connsiteY48" fmla="*/ 1408633 h 1546332"/>
                  <a:gd name="connsiteX49" fmla="*/ 1616603 w 2095889"/>
                  <a:gd name="connsiteY49" fmla="*/ 1280352 h 1546332"/>
                  <a:gd name="connsiteX50" fmla="*/ 1519391 w 2095889"/>
                  <a:gd name="connsiteY50" fmla="*/ 768342 h 1546332"/>
                  <a:gd name="connsiteX51" fmla="*/ 1515500 w 2095889"/>
                  <a:gd name="connsiteY51" fmla="*/ 61211 h 1546332"/>
                  <a:gd name="connsiteX52" fmla="*/ 1368271 w 2095889"/>
                  <a:gd name="connsiteY52" fmla="*/ 6115 h 1546332"/>
                  <a:gd name="connsiteX53" fmla="*/ 1304704 w 2095889"/>
                  <a:gd name="connsiteY53" fmla="*/ 59571 h 1546332"/>
                  <a:gd name="connsiteX54" fmla="*/ 814450 w 2095889"/>
                  <a:gd name="connsiteY54" fmla="*/ 734615 h 1546332"/>
                  <a:gd name="connsiteX55" fmla="*/ 546868 w 2095889"/>
                  <a:gd name="connsiteY55" fmla="*/ 1491295 h 1546332"/>
                  <a:gd name="connsiteX56" fmla="*/ 544467 w 2095889"/>
                  <a:gd name="connsiteY56" fmla="*/ 1514658 h 1546332"/>
                  <a:gd name="connsiteX57" fmla="*/ 465417 w 2095889"/>
                  <a:gd name="connsiteY57" fmla="*/ 1496548 h 1546332"/>
                  <a:gd name="connsiteX58" fmla="*/ 461739 w 2095889"/>
                  <a:gd name="connsiteY58" fmla="*/ 1495033 h 1546332"/>
                  <a:gd name="connsiteX59" fmla="*/ 469021 w 2095889"/>
                  <a:gd name="connsiteY59" fmla="*/ 1410129 h 1546332"/>
                  <a:gd name="connsiteX60" fmla="*/ 723720 w 2095889"/>
                  <a:gd name="connsiteY60" fmla="*/ 687358 h 1546332"/>
                  <a:gd name="connsiteX61" fmla="*/ 1169966 w 2095889"/>
                  <a:gd name="connsiteY61" fmla="*/ 64355 h 1546332"/>
                  <a:gd name="connsiteX62" fmla="*/ 1195390 w 2095889"/>
                  <a:gd name="connsiteY62" fmla="*/ 43115 h 1546332"/>
                  <a:gd name="connsiteX63" fmla="*/ 1302357 w 2095889"/>
                  <a:gd name="connsiteY63" fmla="*/ 12824 h 1546332"/>
                  <a:gd name="connsiteX64" fmla="*/ 1428341 w 2095889"/>
                  <a:gd name="connsiteY64" fmla="*/ 0 h 1546332"/>
                  <a:gd name="connsiteX65" fmla="*/ 1488595 w 2095889"/>
                  <a:gd name="connsiteY65" fmla="*/ 4669 h 1546332"/>
                  <a:gd name="connsiteX66" fmla="*/ 1496685 w 2095889"/>
                  <a:gd name="connsiteY66" fmla="*/ 6606 h 1546332"/>
                  <a:gd name="connsiteX67" fmla="*/ 1470229 w 2095889"/>
                  <a:gd name="connsiteY67" fmla="*/ 46021 h 1546332"/>
                  <a:gd name="connsiteX68" fmla="*/ 1185970 w 2095889"/>
                  <a:gd name="connsiteY68" fmla="*/ 830387 h 1546332"/>
                  <a:gd name="connsiteX69" fmla="*/ 1126751 w 2095889"/>
                  <a:gd name="connsiteY69" fmla="*/ 1493679 h 1546332"/>
                  <a:gd name="connsiteX70" fmla="*/ 1130387 w 2095889"/>
                  <a:gd name="connsiteY70" fmla="*/ 1537165 h 1546332"/>
                  <a:gd name="connsiteX71" fmla="*/ 1076139 w 2095889"/>
                  <a:gd name="connsiteY71" fmla="*/ 1544624 h 1546332"/>
                  <a:gd name="connsiteX72" fmla="*/ 1038801 w 2095889"/>
                  <a:gd name="connsiteY72" fmla="*/ 1546332 h 1546332"/>
                  <a:gd name="connsiteX73" fmla="*/ 1028390 w 2095889"/>
                  <a:gd name="connsiteY73" fmla="*/ 1410550 h 1546332"/>
                  <a:gd name="connsiteX74" fmla="*/ 1085704 w 2095889"/>
                  <a:gd name="connsiteY74" fmla="*/ 810089 h 1546332"/>
                  <a:gd name="connsiteX75" fmla="*/ 1371557 w 2095889"/>
                  <a:gd name="connsiteY75" fmla="*/ 40193 h 1546332"/>
                  <a:gd name="connsiteX76" fmla="*/ 1398119 w 2095889"/>
                  <a:gd name="connsiteY76" fmla="*/ 3076 h 1546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2095889" h="1546332">
                    <a:moveTo>
                      <a:pt x="645279" y="321929"/>
                    </a:moveTo>
                    <a:lnTo>
                      <a:pt x="643211" y="323795"/>
                    </a:lnTo>
                    <a:cubicBezTo>
                      <a:pt x="557046" y="406611"/>
                      <a:pt x="470112" y="500361"/>
                      <a:pt x="386052" y="602421"/>
                    </a:cubicBezTo>
                    <a:cubicBezTo>
                      <a:pt x="259962" y="755512"/>
                      <a:pt x="153462" y="911366"/>
                      <a:pt x="72887" y="1056218"/>
                    </a:cubicBezTo>
                    <a:lnTo>
                      <a:pt x="24280" y="1151588"/>
                    </a:lnTo>
                    <a:lnTo>
                      <a:pt x="15450" y="1131524"/>
                    </a:lnTo>
                    <a:cubicBezTo>
                      <a:pt x="8753" y="1112128"/>
                      <a:pt x="3777" y="1092437"/>
                      <a:pt x="605" y="1072536"/>
                    </a:cubicBezTo>
                    <a:lnTo>
                      <a:pt x="0" y="1063475"/>
                    </a:lnTo>
                    <a:lnTo>
                      <a:pt x="88958" y="906686"/>
                    </a:lnTo>
                    <a:cubicBezTo>
                      <a:pt x="158077" y="794886"/>
                      <a:pt x="241546" y="678126"/>
                      <a:pt x="337104" y="562106"/>
                    </a:cubicBezTo>
                    <a:lnTo>
                      <a:pt x="435981" y="448770"/>
                    </a:lnTo>
                    <a:lnTo>
                      <a:pt x="491591" y="410311"/>
                    </a:lnTo>
                    <a:cubicBezTo>
                      <a:pt x="529845" y="385739"/>
                      <a:pt x="569578" y="362054"/>
                      <a:pt x="610510" y="339528"/>
                    </a:cubicBezTo>
                    <a:close/>
                    <a:moveTo>
                      <a:pt x="1088285" y="87734"/>
                    </a:moveTo>
                    <a:lnTo>
                      <a:pt x="1040740" y="120384"/>
                    </a:lnTo>
                    <a:cubicBezTo>
                      <a:pt x="868229" y="249843"/>
                      <a:pt x="679276" y="456228"/>
                      <a:pt x="513885" y="706260"/>
                    </a:cubicBezTo>
                    <a:cubicBezTo>
                      <a:pt x="366872" y="928510"/>
                      <a:pt x="258879" y="1154401"/>
                      <a:pt x="200425" y="1348930"/>
                    </a:cubicBezTo>
                    <a:lnTo>
                      <a:pt x="197580" y="1360466"/>
                    </a:lnTo>
                    <a:lnTo>
                      <a:pt x="173312" y="1344624"/>
                    </a:lnTo>
                    <a:lnTo>
                      <a:pt x="142091" y="1316007"/>
                    </a:lnTo>
                    <a:lnTo>
                      <a:pt x="172060" y="1215522"/>
                    </a:lnTo>
                    <a:cubicBezTo>
                      <a:pt x="232377" y="1045504"/>
                      <a:pt x="327638" y="855461"/>
                      <a:pt x="452979" y="665973"/>
                    </a:cubicBezTo>
                    <a:cubicBezTo>
                      <a:pt x="526096" y="555439"/>
                      <a:pt x="603391" y="454250"/>
                      <a:pt x="681483" y="364894"/>
                    </a:cubicBezTo>
                    <a:lnTo>
                      <a:pt x="782120" y="257793"/>
                    </a:lnTo>
                    <a:lnTo>
                      <a:pt x="877193" y="220387"/>
                    </a:lnTo>
                    <a:lnTo>
                      <a:pt x="941564" y="170801"/>
                    </a:lnTo>
                    <a:cubicBezTo>
                      <a:pt x="977609" y="146154"/>
                      <a:pt x="1015655" y="123156"/>
                      <a:pt x="1055048" y="102522"/>
                    </a:cubicBezTo>
                    <a:close/>
                    <a:moveTo>
                      <a:pt x="1651016" y="74407"/>
                    </a:moveTo>
                    <a:lnTo>
                      <a:pt x="1723707" y="140211"/>
                    </a:lnTo>
                    <a:lnTo>
                      <a:pt x="1758702" y="190532"/>
                    </a:lnTo>
                    <a:lnTo>
                      <a:pt x="1766060" y="221062"/>
                    </a:lnTo>
                    <a:cubicBezTo>
                      <a:pt x="1807067" y="377365"/>
                      <a:pt x="1865517" y="550767"/>
                      <a:pt x="1937391" y="725953"/>
                    </a:cubicBezTo>
                    <a:cubicBezTo>
                      <a:pt x="1973329" y="813546"/>
                      <a:pt x="2011342" y="898465"/>
                      <a:pt x="2050445" y="978993"/>
                    </a:cubicBezTo>
                    <a:lnTo>
                      <a:pt x="2095889" y="1068804"/>
                    </a:lnTo>
                    <a:lnTo>
                      <a:pt x="2079463" y="1099891"/>
                    </a:lnTo>
                    <a:cubicBezTo>
                      <a:pt x="2068422" y="1117534"/>
                      <a:pt x="2055860" y="1134845"/>
                      <a:pt x="2041868" y="1151790"/>
                    </a:cubicBezTo>
                    <a:lnTo>
                      <a:pt x="2036879" y="1156611"/>
                    </a:lnTo>
                    <a:lnTo>
                      <a:pt x="1999719" y="1091508"/>
                    </a:lnTo>
                    <a:cubicBezTo>
                      <a:pt x="1947075" y="992890"/>
                      <a:pt x="1894895" y="882127"/>
                      <a:pt x="1846174" y="763378"/>
                    </a:cubicBezTo>
                    <a:cubicBezTo>
                      <a:pt x="1748734" y="525879"/>
                      <a:pt x="1683584" y="301400"/>
                      <a:pt x="1657020" y="130459"/>
                    </a:cubicBezTo>
                    <a:close/>
                    <a:moveTo>
                      <a:pt x="1524633" y="13296"/>
                    </a:moveTo>
                    <a:lnTo>
                      <a:pt x="1544518" y="18056"/>
                    </a:lnTo>
                    <a:cubicBezTo>
                      <a:pt x="1562431" y="23869"/>
                      <a:pt x="1579612" y="30979"/>
                      <a:pt x="1596051" y="39233"/>
                    </a:cubicBezTo>
                    <a:lnTo>
                      <a:pt x="1599335" y="41189"/>
                    </a:lnTo>
                    <a:lnTo>
                      <a:pt x="1595727" y="79857"/>
                    </a:lnTo>
                    <a:cubicBezTo>
                      <a:pt x="1581940" y="272499"/>
                      <a:pt x="1588927" y="510168"/>
                      <a:pt x="1617341" y="757071"/>
                    </a:cubicBezTo>
                    <a:cubicBezTo>
                      <a:pt x="1638989" y="945187"/>
                      <a:pt x="1671531" y="1125258"/>
                      <a:pt x="1711092" y="1281933"/>
                    </a:cubicBezTo>
                    <a:lnTo>
                      <a:pt x="1735608" y="1371415"/>
                    </a:lnTo>
                    <a:lnTo>
                      <a:pt x="1657660" y="1408633"/>
                    </a:lnTo>
                    <a:lnTo>
                      <a:pt x="1616603" y="1280352"/>
                    </a:lnTo>
                    <a:cubicBezTo>
                      <a:pt x="1575782" y="1135700"/>
                      <a:pt x="1541402" y="959613"/>
                      <a:pt x="1519391" y="768342"/>
                    </a:cubicBezTo>
                    <a:cubicBezTo>
                      <a:pt x="1487293" y="489405"/>
                      <a:pt x="1488146" y="235941"/>
                      <a:pt x="1515500" y="61211"/>
                    </a:cubicBezTo>
                    <a:close/>
                    <a:moveTo>
                      <a:pt x="1368271" y="6115"/>
                    </a:moveTo>
                    <a:lnTo>
                      <a:pt x="1304704" y="59571"/>
                    </a:lnTo>
                    <a:cubicBezTo>
                      <a:pt x="1140054" y="209581"/>
                      <a:pt x="962208" y="450930"/>
                      <a:pt x="814450" y="734615"/>
                    </a:cubicBezTo>
                    <a:cubicBezTo>
                      <a:pt x="673729" y="1004791"/>
                      <a:pt x="580118" y="1275319"/>
                      <a:pt x="546868" y="1491295"/>
                    </a:cubicBezTo>
                    <a:lnTo>
                      <a:pt x="544467" y="1514658"/>
                    </a:lnTo>
                    <a:lnTo>
                      <a:pt x="465417" y="1496548"/>
                    </a:lnTo>
                    <a:lnTo>
                      <a:pt x="461739" y="1495033"/>
                    </a:lnTo>
                    <a:lnTo>
                      <a:pt x="469021" y="1410129"/>
                    </a:lnTo>
                    <a:cubicBezTo>
                      <a:pt x="499541" y="1207101"/>
                      <a:pt x="586852" y="950136"/>
                      <a:pt x="723720" y="687358"/>
                    </a:cubicBezTo>
                    <a:cubicBezTo>
                      <a:pt x="860588" y="424579"/>
                      <a:pt x="1021098" y="205741"/>
                      <a:pt x="1169966" y="64355"/>
                    </a:cubicBezTo>
                    <a:lnTo>
                      <a:pt x="1195390" y="43115"/>
                    </a:lnTo>
                    <a:lnTo>
                      <a:pt x="1302357" y="12824"/>
                    </a:lnTo>
                    <a:close/>
                    <a:moveTo>
                      <a:pt x="1428341" y="0"/>
                    </a:moveTo>
                    <a:cubicBezTo>
                      <a:pt x="1449141" y="0"/>
                      <a:pt x="1469229" y="1608"/>
                      <a:pt x="1488595" y="4669"/>
                    </a:cubicBezTo>
                    <a:lnTo>
                      <a:pt x="1496685" y="6606"/>
                    </a:lnTo>
                    <a:lnTo>
                      <a:pt x="1470229" y="46021"/>
                    </a:lnTo>
                    <a:cubicBezTo>
                      <a:pt x="1353533" y="235744"/>
                      <a:pt x="1249436" y="516888"/>
                      <a:pt x="1185970" y="830387"/>
                    </a:cubicBezTo>
                    <a:cubicBezTo>
                      <a:pt x="1137616" y="1069243"/>
                      <a:pt x="1118297" y="1299971"/>
                      <a:pt x="1126751" y="1493679"/>
                    </a:cubicBezTo>
                    <a:lnTo>
                      <a:pt x="1130387" y="1537165"/>
                    </a:lnTo>
                    <a:lnTo>
                      <a:pt x="1076139" y="1544624"/>
                    </a:lnTo>
                    <a:lnTo>
                      <a:pt x="1038801" y="1546332"/>
                    </a:lnTo>
                    <a:lnTo>
                      <a:pt x="1028390" y="1410550"/>
                    </a:lnTo>
                    <a:cubicBezTo>
                      <a:pt x="1023404" y="1234823"/>
                      <a:pt x="1041613" y="1027885"/>
                      <a:pt x="1085704" y="810089"/>
                    </a:cubicBezTo>
                    <a:cubicBezTo>
                      <a:pt x="1150003" y="492469"/>
                      <a:pt x="1256031" y="217533"/>
                      <a:pt x="1371557" y="40193"/>
                    </a:cubicBezTo>
                    <a:lnTo>
                      <a:pt x="1398119" y="3076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6398494A-660A-4E63-9E11-39995504E98F}"/>
                  </a:ext>
                </a:extLst>
              </p:cNvPr>
              <p:cNvSpPr/>
              <p:nvPr/>
            </p:nvSpPr>
            <p:spPr>
              <a:xfrm>
                <a:off x="178769" y="4199060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5D32A2AE-289A-47E9-AF18-E28CB2A42B0E}"/>
                </a:ext>
              </a:extLst>
            </p:cNvPr>
            <p:cNvGrpSpPr/>
            <p:nvPr/>
          </p:nvGrpSpPr>
          <p:grpSpPr>
            <a:xfrm>
              <a:off x="3891777" y="6023193"/>
              <a:ext cx="397890" cy="285406"/>
              <a:chOff x="806450" y="2171700"/>
              <a:chExt cx="2167130" cy="1554481"/>
            </a:xfrm>
          </p:grpSpPr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749C526D-B152-4089-825E-89DA77C84D46}"/>
                  </a:ext>
                </a:extLst>
              </p:cNvPr>
              <p:cNvSpPr/>
              <p:nvPr/>
            </p:nvSpPr>
            <p:spPr>
              <a:xfrm>
                <a:off x="806450" y="2171700"/>
                <a:ext cx="2167130" cy="1554481"/>
              </a:xfrm>
              <a:custGeom>
                <a:avLst/>
                <a:gdLst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35180 w 2192544"/>
                  <a:gd name="connsiteY2" fmla="*/ 23291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375121 w 2192544"/>
                  <a:gd name="connsiteY2" fmla="*/ 507946 h 1516381"/>
                  <a:gd name="connsiteX3" fmla="*/ 1885857 w 2192544"/>
                  <a:gd name="connsiteY3" fmla="*/ 267002 h 1516381"/>
                  <a:gd name="connsiteX4" fmla="*/ 2160677 w 2192544"/>
                  <a:gd name="connsiteY4" fmla="*/ 1020362 h 1516381"/>
                  <a:gd name="connsiteX5" fmla="*/ 884327 w 2192544"/>
                  <a:gd name="connsiteY5" fmla="*/ 1516381 h 1516381"/>
                  <a:gd name="connsiteX6" fmla="*/ 27077 w 2192544"/>
                  <a:gd name="connsiteY6" fmla="*/ 868249 h 1516381"/>
                  <a:gd name="connsiteX7" fmla="*/ 757401 w 2192544"/>
                  <a:gd name="connsiteY7" fmla="*/ 268935 h 1516381"/>
                  <a:gd name="connsiteX8" fmla="*/ 901245 w 2192544"/>
                  <a:gd name="connsiteY8" fmla="*/ 214985 h 1516381"/>
                  <a:gd name="connsiteX9" fmla="*/ 967116 w 2192544"/>
                  <a:gd name="connsiteY9" fmla="*/ 166615 h 1516381"/>
                  <a:gd name="connsiteX10" fmla="*/ 1465239 w 2192544"/>
                  <a:gd name="connsiteY10" fmla="*/ 0 h 1516381"/>
                  <a:gd name="connsiteX0" fmla="*/ 1465239 w 2192544"/>
                  <a:gd name="connsiteY0" fmla="*/ 0 h 1516381"/>
                  <a:gd name="connsiteX1" fmla="*/ 1830993 w 2192544"/>
                  <a:gd name="connsiteY1" fmla="*/ 223823 h 1516381"/>
                  <a:gd name="connsiteX2" fmla="*/ 1885857 w 2192544"/>
                  <a:gd name="connsiteY2" fmla="*/ 267002 h 1516381"/>
                  <a:gd name="connsiteX3" fmla="*/ 2160677 w 2192544"/>
                  <a:gd name="connsiteY3" fmla="*/ 1020362 h 1516381"/>
                  <a:gd name="connsiteX4" fmla="*/ 884327 w 2192544"/>
                  <a:gd name="connsiteY4" fmla="*/ 1516381 h 1516381"/>
                  <a:gd name="connsiteX5" fmla="*/ 27077 w 2192544"/>
                  <a:gd name="connsiteY5" fmla="*/ 868249 h 1516381"/>
                  <a:gd name="connsiteX6" fmla="*/ 757401 w 2192544"/>
                  <a:gd name="connsiteY6" fmla="*/ 268935 h 1516381"/>
                  <a:gd name="connsiteX7" fmla="*/ 901245 w 2192544"/>
                  <a:gd name="connsiteY7" fmla="*/ 214985 h 1516381"/>
                  <a:gd name="connsiteX8" fmla="*/ 967116 w 2192544"/>
                  <a:gd name="connsiteY8" fmla="*/ 166615 h 1516381"/>
                  <a:gd name="connsiteX9" fmla="*/ 1465239 w 2192544"/>
                  <a:gd name="connsiteY9" fmla="*/ 0 h 1516381"/>
                  <a:gd name="connsiteX0" fmla="*/ 1465239 w 2217640"/>
                  <a:gd name="connsiteY0" fmla="*/ 0 h 1516381"/>
                  <a:gd name="connsiteX1" fmla="*/ 1830993 w 2217640"/>
                  <a:gd name="connsiteY1" fmla="*/ 223823 h 1516381"/>
                  <a:gd name="connsiteX2" fmla="*/ 1885857 w 2217640"/>
                  <a:gd name="connsiteY2" fmla="*/ 267002 h 1516381"/>
                  <a:gd name="connsiteX3" fmla="*/ 2160677 w 2217640"/>
                  <a:gd name="connsiteY3" fmla="*/ 1020362 h 1516381"/>
                  <a:gd name="connsiteX4" fmla="*/ 884327 w 2217640"/>
                  <a:gd name="connsiteY4" fmla="*/ 1516381 h 1516381"/>
                  <a:gd name="connsiteX5" fmla="*/ 27077 w 2217640"/>
                  <a:gd name="connsiteY5" fmla="*/ 868249 h 1516381"/>
                  <a:gd name="connsiteX6" fmla="*/ 757401 w 2217640"/>
                  <a:gd name="connsiteY6" fmla="*/ 268935 h 1516381"/>
                  <a:gd name="connsiteX7" fmla="*/ 901245 w 2217640"/>
                  <a:gd name="connsiteY7" fmla="*/ 214985 h 1516381"/>
                  <a:gd name="connsiteX8" fmla="*/ 967116 w 2217640"/>
                  <a:gd name="connsiteY8" fmla="*/ 166615 h 1516381"/>
                  <a:gd name="connsiteX9" fmla="*/ 1465239 w 2217640"/>
                  <a:gd name="connsiteY9" fmla="*/ 0 h 151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7640" h="1516381">
                    <a:moveTo>
                      <a:pt x="1465239" y="0"/>
                    </a:moveTo>
                    <a:cubicBezTo>
                      <a:pt x="1635517" y="0"/>
                      <a:pt x="1759170" y="100383"/>
                      <a:pt x="1830993" y="223823"/>
                    </a:cubicBezTo>
                    <a:lnTo>
                      <a:pt x="1885857" y="267002"/>
                    </a:lnTo>
                    <a:cubicBezTo>
                      <a:pt x="2282803" y="529024"/>
                      <a:pt x="2249736" y="824284"/>
                      <a:pt x="2160677" y="1020362"/>
                    </a:cubicBezTo>
                    <a:cubicBezTo>
                      <a:pt x="2031137" y="1305566"/>
                      <a:pt x="1479817" y="1516381"/>
                      <a:pt x="884327" y="1516381"/>
                    </a:cubicBezTo>
                    <a:cubicBezTo>
                      <a:pt x="288837" y="1516381"/>
                      <a:pt x="-110083" y="1186521"/>
                      <a:pt x="27077" y="868249"/>
                    </a:cubicBezTo>
                    <a:cubicBezTo>
                      <a:pt x="112802" y="669330"/>
                      <a:pt x="404957" y="424548"/>
                      <a:pt x="757401" y="268935"/>
                    </a:cubicBezTo>
                    <a:lnTo>
                      <a:pt x="901245" y="214985"/>
                    </a:lnTo>
                    <a:lnTo>
                      <a:pt x="967116" y="166615"/>
                    </a:lnTo>
                    <a:cubicBezTo>
                      <a:pt x="1114656" y="70443"/>
                      <a:pt x="1294961" y="0"/>
                      <a:pt x="1465239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Text" lastClr="000000"/>
                  </a:gs>
                  <a:gs pos="53000">
                    <a:srgbClr val="ED7D31">
                      <a:lumMod val="50000"/>
                    </a:srgbClr>
                  </a:gs>
                </a:gsLst>
                <a:lin ang="54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6C9A8C8E-0152-4C43-A2A5-76E23AB56029}"/>
                  </a:ext>
                </a:extLst>
              </p:cNvPr>
              <p:cNvSpPr/>
              <p:nvPr/>
            </p:nvSpPr>
            <p:spPr>
              <a:xfrm>
                <a:off x="835428" y="2217399"/>
                <a:ext cx="2128939" cy="1478684"/>
              </a:xfrm>
              <a:custGeom>
                <a:avLst/>
                <a:gdLst>
                  <a:gd name="connsiteX0" fmla="*/ 85373 w 2128939"/>
                  <a:gd name="connsiteY0" fmla="*/ 690646 h 1478684"/>
                  <a:gd name="connsiteX1" fmla="*/ 65730 w 2128939"/>
                  <a:gd name="connsiteY1" fmla="*/ 729936 h 1478684"/>
                  <a:gd name="connsiteX2" fmla="*/ 918611 w 2128939"/>
                  <a:gd name="connsiteY2" fmla="*/ 1430478 h 1478684"/>
                  <a:gd name="connsiteX3" fmla="*/ 1886247 w 2128939"/>
                  <a:gd name="connsiteY3" fmla="*/ 1199453 h 1478684"/>
                  <a:gd name="connsiteX4" fmla="*/ 1975443 w 2128939"/>
                  <a:gd name="connsiteY4" fmla="*/ 1138115 h 1478684"/>
                  <a:gd name="connsiteX5" fmla="*/ 2014436 w 2128939"/>
                  <a:gd name="connsiteY5" fmla="*/ 1099093 h 1478684"/>
                  <a:gd name="connsiteX6" fmla="*/ 2010066 w 2128939"/>
                  <a:gd name="connsiteY6" fmla="*/ 1106091 h 1478684"/>
                  <a:gd name="connsiteX7" fmla="*/ 1909678 w 2128939"/>
                  <a:gd name="connsiteY7" fmla="*/ 1203094 h 1478684"/>
                  <a:gd name="connsiteX8" fmla="*/ 1824027 w 2128939"/>
                  <a:gd name="connsiteY8" fmla="*/ 1259968 h 1478684"/>
                  <a:gd name="connsiteX9" fmla="*/ 1750946 w 2128939"/>
                  <a:gd name="connsiteY9" fmla="*/ 1298360 h 1478684"/>
                  <a:gd name="connsiteX10" fmla="*/ 879822 w 2128939"/>
                  <a:gd name="connsiteY10" fmla="*/ 1478684 h 1478684"/>
                  <a:gd name="connsiteX11" fmla="*/ 26941 w 2128939"/>
                  <a:gd name="connsiteY11" fmla="*/ 778142 h 1478684"/>
                  <a:gd name="connsiteX12" fmla="*/ 36103 w 2128939"/>
                  <a:gd name="connsiteY12" fmla="*/ 759815 h 1478684"/>
                  <a:gd name="connsiteX13" fmla="*/ 140751 w 2128939"/>
                  <a:gd name="connsiteY13" fmla="*/ 627331 h 1478684"/>
                  <a:gd name="connsiteX14" fmla="*/ 126006 w 2128939"/>
                  <a:gd name="connsiteY14" fmla="*/ 656826 h 1478684"/>
                  <a:gd name="connsiteX15" fmla="*/ 119968 w 2128939"/>
                  <a:gd name="connsiteY15" fmla="*/ 676896 h 1478684"/>
                  <a:gd name="connsiteX16" fmla="*/ 992268 w 2128939"/>
                  <a:gd name="connsiteY16" fmla="*/ 1312881 h 1478684"/>
                  <a:gd name="connsiteX17" fmla="*/ 1959905 w 2128939"/>
                  <a:gd name="connsiteY17" fmla="*/ 1081855 h 1478684"/>
                  <a:gd name="connsiteX18" fmla="*/ 2049101 w 2128939"/>
                  <a:gd name="connsiteY18" fmla="*/ 1020517 h 1478684"/>
                  <a:gd name="connsiteX19" fmla="*/ 2080112 w 2128939"/>
                  <a:gd name="connsiteY19" fmla="*/ 989483 h 1478684"/>
                  <a:gd name="connsiteX20" fmla="*/ 2076137 w 2128939"/>
                  <a:gd name="connsiteY20" fmla="*/ 1000300 h 1478684"/>
                  <a:gd name="connsiteX21" fmla="*/ 2058510 w 2128939"/>
                  <a:gd name="connsiteY21" fmla="*/ 1028524 h 1478684"/>
                  <a:gd name="connsiteX22" fmla="*/ 2010312 w 2128939"/>
                  <a:gd name="connsiteY22" fmla="*/ 1076757 h 1478684"/>
                  <a:gd name="connsiteX23" fmla="*/ 1921115 w 2128939"/>
                  <a:gd name="connsiteY23" fmla="*/ 1138095 h 1478684"/>
                  <a:gd name="connsiteX24" fmla="*/ 953479 w 2128939"/>
                  <a:gd name="connsiteY24" fmla="*/ 1369121 h 1478684"/>
                  <a:gd name="connsiteX25" fmla="*/ 81179 w 2128939"/>
                  <a:gd name="connsiteY25" fmla="*/ 733136 h 1478684"/>
                  <a:gd name="connsiteX26" fmla="*/ 87216 w 2128939"/>
                  <a:gd name="connsiteY26" fmla="*/ 713066 h 1478684"/>
                  <a:gd name="connsiteX27" fmla="*/ 116441 w 2128939"/>
                  <a:gd name="connsiteY27" fmla="*/ 654607 h 1478684"/>
                  <a:gd name="connsiteX28" fmla="*/ 185101 w 2128939"/>
                  <a:gd name="connsiteY28" fmla="*/ 581641 h 1478684"/>
                  <a:gd name="connsiteX29" fmla="*/ 181745 w 2128939"/>
                  <a:gd name="connsiteY29" fmla="*/ 667423 h 1478684"/>
                  <a:gd name="connsiteX30" fmla="*/ 1066118 w 2128939"/>
                  <a:gd name="connsiteY30" fmla="*/ 1159957 h 1478684"/>
                  <a:gd name="connsiteX31" fmla="*/ 2042178 w 2128939"/>
                  <a:gd name="connsiteY31" fmla="*/ 939450 h 1478684"/>
                  <a:gd name="connsiteX32" fmla="*/ 2111403 w 2128939"/>
                  <a:gd name="connsiteY32" fmla="*/ 894405 h 1478684"/>
                  <a:gd name="connsiteX33" fmla="*/ 2105494 w 2128939"/>
                  <a:gd name="connsiteY33" fmla="*/ 920423 h 1478684"/>
                  <a:gd name="connsiteX34" fmla="*/ 2092912 w 2128939"/>
                  <a:gd name="connsiteY34" fmla="*/ 954657 h 1478684"/>
                  <a:gd name="connsiteX35" fmla="*/ 2092446 w 2128939"/>
                  <a:gd name="connsiteY35" fmla="*/ 955388 h 1478684"/>
                  <a:gd name="connsiteX36" fmla="*/ 2010876 w 2128939"/>
                  <a:gd name="connsiteY36" fmla="*/ 1008466 h 1478684"/>
                  <a:gd name="connsiteX37" fmla="*/ 1034816 w 2128939"/>
                  <a:gd name="connsiteY37" fmla="*/ 1228973 h 1478684"/>
                  <a:gd name="connsiteX38" fmla="*/ 154923 w 2128939"/>
                  <a:gd name="connsiteY38" fmla="*/ 621945 h 1478684"/>
                  <a:gd name="connsiteX39" fmla="*/ 160119 w 2128939"/>
                  <a:gd name="connsiteY39" fmla="*/ 605600 h 1478684"/>
                  <a:gd name="connsiteX40" fmla="*/ 162949 w 2128939"/>
                  <a:gd name="connsiteY40" fmla="*/ 602424 h 1478684"/>
                  <a:gd name="connsiteX41" fmla="*/ 281872 w 2128939"/>
                  <a:gd name="connsiteY41" fmla="*/ 495156 h 1478684"/>
                  <a:gd name="connsiteX42" fmla="*/ 278898 w 2128939"/>
                  <a:gd name="connsiteY42" fmla="*/ 560261 h 1478684"/>
                  <a:gd name="connsiteX43" fmla="*/ 1149929 w 2128939"/>
                  <a:gd name="connsiteY43" fmla="*/ 975705 h 1478684"/>
                  <a:gd name="connsiteX44" fmla="*/ 2111264 w 2128939"/>
                  <a:gd name="connsiteY44" fmla="*/ 789711 h 1478684"/>
                  <a:gd name="connsiteX45" fmla="*/ 2128939 w 2128939"/>
                  <a:gd name="connsiteY45" fmla="*/ 779862 h 1478684"/>
                  <a:gd name="connsiteX46" fmla="*/ 2126809 w 2128939"/>
                  <a:gd name="connsiteY46" fmla="*/ 811959 h 1478684"/>
                  <a:gd name="connsiteX47" fmla="*/ 2122707 w 2128939"/>
                  <a:gd name="connsiteY47" fmla="*/ 826490 h 1478684"/>
                  <a:gd name="connsiteX48" fmla="*/ 2095849 w 2128939"/>
                  <a:gd name="connsiteY48" fmla="*/ 841457 h 1478684"/>
                  <a:gd name="connsiteX49" fmla="*/ 1134514 w 2128939"/>
                  <a:gd name="connsiteY49" fmla="*/ 1027451 h 1478684"/>
                  <a:gd name="connsiteX50" fmla="*/ 267895 w 2128939"/>
                  <a:gd name="connsiteY50" fmla="*/ 515433 h 1478684"/>
                  <a:gd name="connsiteX51" fmla="*/ 272687 w 2128939"/>
                  <a:gd name="connsiteY51" fmla="*/ 502523 h 1478684"/>
                  <a:gd name="connsiteX52" fmla="*/ 364996 w 2128939"/>
                  <a:gd name="connsiteY52" fmla="*/ 430169 h 1478684"/>
                  <a:gd name="connsiteX53" fmla="*/ 392782 w 2128939"/>
                  <a:gd name="connsiteY53" fmla="*/ 503937 h 1478684"/>
                  <a:gd name="connsiteX54" fmla="*/ 1233918 w 2128939"/>
                  <a:gd name="connsiteY54" fmla="*/ 806932 h 1478684"/>
                  <a:gd name="connsiteX55" fmla="*/ 1992696 w 2128939"/>
                  <a:gd name="connsiteY55" fmla="*/ 708257 h 1478684"/>
                  <a:gd name="connsiteX56" fmla="*/ 2122711 w 2128939"/>
                  <a:gd name="connsiteY56" fmla="*/ 662731 h 1478684"/>
                  <a:gd name="connsiteX57" fmla="*/ 2127705 w 2128939"/>
                  <a:gd name="connsiteY57" fmla="*/ 704849 h 1478684"/>
                  <a:gd name="connsiteX58" fmla="*/ 1970252 w 2128939"/>
                  <a:gd name="connsiteY58" fmla="*/ 759983 h 1478684"/>
                  <a:gd name="connsiteX59" fmla="*/ 1211474 w 2128939"/>
                  <a:gd name="connsiteY59" fmla="*/ 858658 h 1478684"/>
                  <a:gd name="connsiteX60" fmla="*/ 342411 w 2128939"/>
                  <a:gd name="connsiteY60" fmla="*/ 481520 h 1478684"/>
                  <a:gd name="connsiteX61" fmla="*/ 344239 w 2128939"/>
                  <a:gd name="connsiteY61" fmla="*/ 445132 h 1478684"/>
                  <a:gd name="connsiteX62" fmla="*/ 349740 w 2128939"/>
                  <a:gd name="connsiteY62" fmla="*/ 440720 h 1478684"/>
                  <a:gd name="connsiteX63" fmla="*/ 536889 w 2128939"/>
                  <a:gd name="connsiteY63" fmla="*/ 318720 h 1478684"/>
                  <a:gd name="connsiteX64" fmla="*/ 556185 w 2128939"/>
                  <a:gd name="connsiteY64" fmla="*/ 367627 h 1478684"/>
                  <a:gd name="connsiteX65" fmla="*/ 1296052 w 2128939"/>
                  <a:gd name="connsiteY65" fmla="*/ 622065 h 1478684"/>
                  <a:gd name="connsiteX66" fmla="*/ 1963476 w 2128939"/>
                  <a:gd name="connsiteY66" fmla="*/ 539203 h 1478684"/>
                  <a:gd name="connsiteX67" fmla="*/ 2066836 w 2128939"/>
                  <a:gd name="connsiteY67" fmla="*/ 504651 h 1478684"/>
                  <a:gd name="connsiteX68" fmla="*/ 2084832 w 2128939"/>
                  <a:gd name="connsiteY68" fmla="*/ 535471 h 1478684"/>
                  <a:gd name="connsiteX69" fmla="*/ 1943734 w 2128939"/>
                  <a:gd name="connsiteY69" fmla="*/ 582640 h 1478684"/>
                  <a:gd name="connsiteX70" fmla="*/ 1276310 w 2128939"/>
                  <a:gd name="connsiteY70" fmla="*/ 665501 h 1478684"/>
                  <a:gd name="connsiteX71" fmla="*/ 511878 w 2128939"/>
                  <a:gd name="connsiteY71" fmla="*/ 348803 h 1478684"/>
                  <a:gd name="connsiteX72" fmla="*/ 512704 w 2128939"/>
                  <a:gd name="connsiteY72" fmla="*/ 333115 h 1478684"/>
                  <a:gd name="connsiteX73" fmla="*/ 681318 w 2128939"/>
                  <a:gd name="connsiteY73" fmla="*/ 241890 h 1478684"/>
                  <a:gd name="connsiteX74" fmla="*/ 689290 w 2128939"/>
                  <a:gd name="connsiteY74" fmla="*/ 259553 h 1478684"/>
                  <a:gd name="connsiteX75" fmla="*/ 1337498 w 2128939"/>
                  <a:gd name="connsiteY75" fmla="*/ 454432 h 1478684"/>
                  <a:gd name="connsiteX76" fmla="*/ 1922238 w 2128939"/>
                  <a:gd name="connsiteY76" fmla="*/ 390967 h 1478684"/>
                  <a:gd name="connsiteX77" fmla="*/ 1974316 w 2128939"/>
                  <a:gd name="connsiteY77" fmla="*/ 375748 h 1478684"/>
                  <a:gd name="connsiteX78" fmla="*/ 1994090 w 2128939"/>
                  <a:gd name="connsiteY78" fmla="*/ 398182 h 1478684"/>
                  <a:gd name="connsiteX79" fmla="*/ 1904942 w 2128939"/>
                  <a:gd name="connsiteY79" fmla="*/ 424236 h 1478684"/>
                  <a:gd name="connsiteX80" fmla="*/ 1320202 w 2128939"/>
                  <a:gd name="connsiteY80" fmla="*/ 487701 h 1478684"/>
                  <a:gd name="connsiteX81" fmla="*/ 671994 w 2128939"/>
                  <a:gd name="connsiteY81" fmla="*/ 292822 h 1478684"/>
                  <a:gd name="connsiteX82" fmla="*/ 655016 w 2128939"/>
                  <a:gd name="connsiteY82" fmla="*/ 255204 h 1478684"/>
                  <a:gd name="connsiteX83" fmla="*/ 856473 w 2128939"/>
                  <a:gd name="connsiteY83" fmla="*/ 166150 h 1478684"/>
                  <a:gd name="connsiteX84" fmla="*/ 882075 w 2128939"/>
                  <a:gd name="connsiteY84" fmla="*/ 193964 h 1478684"/>
                  <a:gd name="connsiteX85" fmla="*/ 1376538 w 2128939"/>
                  <a:gd name="connsiteY85" fmla="*/ 320025 h 1478684"/>
                  <a:gd name="connsiteX86" fmla="*/ 1853987 w 2128939"/>
                  <a:gd name="connsiteY86" fmla="*/ 266656 h 1478684"/>
                  <a:gd name="connsiteX87" fmla="*/ 1855065 w 2128939"/>
                  <a:gd name="connsiteY87" fmla="*/ 266332 h 1478684"/>
                  <a:gd name="connsiteX88" fmla="*/ 1876480 w 2128939"/>
                  <a:gd name="connsiteY88" fmla="*/ 283612 h 1478684"/>
                  <a:gd name="connsiteX89" fmla="*/ 1839864 w 2128939"/>
                  <a:gd name="connsiteY89" fmla="*/ 294632 h 1478684"/>
                  <a:gd name="connsiteX90" fmla="*/ 1362416 w 2128939"/>
                  <a:gd name="connsiteY90" fmla="*/ 348001 h 1478684"/>
                  <a:gd name="connsiteX91" fmla="*/ 833145 w 2128939"/>
                  <a:gd name="connsiteY91" fmla="*/ 184124 h 1478684"/>
                  <a:gd name="connsiteX92" fmla="*/ 831418 w 2128939"/>
                  <a:gd name="connsiteY92" fmla="*/ 180185 h 1478684"/>
                  <a:gd name="connsiteX93" fmla="*/ 845390 w 2128939"/>
                  <a:gd name="connsiteY93" fmla="*/ 174688 h 1478684"/>
                  <a:gd name="connsiteX94" fmla="*/ 991807 w 2128939"/>
                  <a:gd name="connsiteY94" fmla="*/ 75738 h 1478684"/>
                  <a:gd name="connsiteX95" fmla="*/ 999733 w 2128939"/>
                  <a:gd name="connsiteY95" fmla="*/ 85114 h 1478684"/>
                  <a:gd name="connsiteX96" fmla="*/ 1377525 w 2128939"/>
                  <a:gd name="connsiteY96" fmla="*/ 189987 h 1478684"/>
                  <a:gd name="connsiteX97" fmla="*/ 1570288 w 2128939"/>
                  <a:gd name="connsiteY97" fmla="*/ 178263 h 1478684"/>
                  <a:gd name="connsiteX98" fmla="*/ 1729162 w 2128939"/>
                  <a:gd name="connsiteY98" fmla="*/ 148087 h 1478684"/>
                  <a:gd name="connsiteX99" fmla="*/ 1741367 w 2128939"/>
                  <a:gd name="connsiteY99" fmla="*/ 165637 h 1478684"/>
                  <a:gd name="connsiteX100" fmla="*/ 1731527 w 2128939"/>
                  <a:gd name="connsiteY100" fmla="*/ 168862 h 1478684"/>
                  <a:gd name="connsiteX101" fmla="*/ 1366735 w 2128939"/>
                  <a:gd name="connsiteY101" fmla="*/ 213261 h 1478684"/>
                  <a:gd name="connsiteX102" fmla="*/ 988943 w 2128939"/>
                  <a:gd name="connsiteY102" fmla="*/ 108388 h 1478684"/>
                  <a:gd name="connsiteX103" fmla="*/ 971613 w 2128939"/>
                  <a:gd name="connsiteY103" fmla="*/ 87888 h 1478684"/>
                  <a:gd name="connsiteX104" fmla="*/ 1154461 w 2128939"/>
                  <a:gd name="connsiteY104" fmla="*/ 0 h 1478684"/>
                  <a:gd name="connsiteX105" fmla="*/ 1182477 w 2128939"/>
                  <a:gd name="connsiteY105" fmla="*/ 21810 h 1478684"/>
                  <a:gd name="connsiteX106" fmla="*/ 1403678 w 2128939"/>
                  <a:gd name="connsiteY106" fmla="*/ 71318 h 1478684"/>
                  <a:gd name="connsiteX107" fmla="*/ 1551084 w 2128939"/>
                  <a:gd name="connsiteY107" fmla="*/ 59892 h 1478684"/>
                  <a:gd name="connsiteX108" fmla="*/ 1632018 w 2128939"/>
                  <a:gd name="connsiteY108" fmla="*/ 40300 h 1478684"/>
                  <a:gd name="connsiteX109" fmla="*/ 1650047 w 2128939"/>
                  <a:gd name="connsiteY109" fmla="*/ 56621 h 1478684"/>
                  <a:gd name="connsiteX110" fmla="*/ 1542833 w 2128939"/>
                  <a:gd name="connsiteY110" fmla="*/ 82575 h 1478684"/>
                  <a:gd name="connsiteX111" fmla="*/ 1395426 w 2128939"/>
                  <a:gd name="connsiteY111" fmla="*/ 94001 h 1478684"/>
                  <a:gd name="connsiteX112" fmla="*/ 1174225 w 2128939"/>
                  <a:gd name="connsiteY112" fmla="*/ 44493 h 1478684"/>
                  <a:gd name="connsiteX113" fmla="*/ 1129395 w 2128939"/>
                  <a:gd name="connsiteY113" fmla="*/ 9593 h 1478684"/>
                  <a:gd name="connsiteX114" fmla="*/ 1144817 w 2128939"/>
                  <a:gd name="connsiteY114" fmla="*/ 2731 h 1478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2128939" h="1478684">
                    <a:moveTo>
                      <a:pt x="85373" y="690646"/>
                    </a:moveTo>
                    <a:lnTo>
                      <a:pt x="65730" y="729936"/>
                    </a:lnTo>
                    <a:cubicBezTo>
                      <a:pt x="-70732" y="1073945"/>
                      <a:pt x="326156" y="1430478"/>
                      <a:pt x="918611" y="1430478"/>
                    </a:cubicBezTo>
                    <a:cubicBezTo>
                      <a:pt x="1288897" y="1430478"/>
                      <a:pt x="1642015" y="1341469"/>
                      <a:pt x="1886247" y="1199453"/>
                    </a:cubicBezTo>
                    <a:lnTo>
                      <a:pt x="1975443" y="1138115"/>
                    </a:lnTo>
                    <a:lnTo>
                      <a:pt x="2014436" y="1099093"/>
                    </a:lnTo>
                    <a:lnTo>
                      <a:pt x="2010066" y="1106091"/>
                    </a:lnTo>
                    <a:cubicBezTo>
                      <a:pt x="1982082" y="1139981"/>
                      <a:pt x="1948379" y="1172407"/>
                      <a:pt x="1909678" y="1203094"/>
                    </a:cubicBezTo>
                    <a:lnTo>
                      <a:pt x="1824027" y="1259968"/>
                    </a:lnTo>
                    <a:lnTo>
                      <a:pt x="1750946" y="1298360"/>
                    </a:lnTo>
                    <a:cubicBezTo>
                      <a:pt x="1514678" y="1410537"/>
                      <a:pt x="1203821" y="1478684"/>
                      <a:pt x="879822" y="1478684"/>
                    </a:cubicBezTo>
                    <a:cubicBezTo>
                      <a:pt x="287367" y="1478684"/>
                      <a:pt x="-109521" y="1122150"/>
                      <a:pt x="26941" y="778142"/>
                    </a:cubicBezTo>
                    <a:lnTo>
                      <a:pt x="36103" y="759815"/>
                    </a:lnTo>
                    <a:close/>
                    <a:moveTo>
                      <a:pt x="140751" y="627331"/>
                    </a:moveTo>
                    <a:lnTo>
                      <a:pt x="126006" y="656826"/>
                    </a:lnTo>
                    <a:lnTo>
                      <a:pt x="119968" y="676896"/>
                    </a:lnTo>
                    <a:cubicBezTo>
                      <a:pt x="53300" y="999521"/>
                      <a:pt x="436842" y="1312881"/>
                      <a:pt x="992268" y="1312881"/>
                    </a:cubicBezTo>
                    <a:cubicBezTo>
                      <a:pt x="1362554" y="1312881"/>
                      <a:pt x="1715672" y="1223872"/>
                      <a:pt x="1959905" y="1081855"/>
                    </a:cubicBezTo>
                    <a:lnTo>
                      <a:pt x="2049101" y="1020517"/>
                    </a:lnTo>
                    <a:lnTo>
                      <a:pt x="2080112" y="989483"/>
                    </a:lnTo>
                    <a:lnTo>
                      <a:pt x="2076137" y="1000300"/>
                    </a:lnTo>
                    <a:lnTo>
                      <a:pt x="2058510" y="1028524"/>
                    </a:lnTo>
                    <a:lnTo>
                      <a:pt x="2010312" y="1076757"/>
                    </a:lnTo>
                    <a:lnTo>
                      <a:pt x="1921115" y="1138095"/>
                    </a:lnTo>
                    <a:cubicBezTo>
                      <a:pt x="1676883" y="1280112"/>
                      <a:pt x="1323765" y="1369121"/>
                      <a:pt x="953479" y="1369121"/>
                    </a:cubicBezTo>
                    <a:cubicBezTo>
                      <a:pt x="398053" y="1369121"/>
                      <a:pt x="14511" y="1055761"/>
                      <a:pt x="81179" y="733136"/>
                    </a:cubicBezTo>
                    <a:lnTo>
                      <a:pt x="87216" y="713066"/>
                    </a:lnTo>
                    <a:lnTo>
                      <a:pt x="116441" y="654607"/>
                    </a:lnTo>
                    <a:close/>
                    <a:moveTo>
                      <a:pt x="185101" y="581641"/>
                    </a:moveTo>
                    <a:lnTo>
                      <a:pt x="181745" y="667423"/>
                    </a:lnTo>
                    <a:cubicBezTo>
                      <a:pt x="218406" y="930964"/>
                      <a:pt x="575890" y="1159957"/>
                      <a:pt x="1066118" y="1159957"/>
                    </a:cubicBezTo>
                    <a:cubicBezTo>
                      <a:pt x="1439627" y="1159957"/>
                      <a:pt x="1795819" y="1075000"/>
                      <a:pt x="2042178" y="939450"/>
                    </a:cubicBezTo>
                    <a:lnTo>
                      <a:pt x="2111403" y="894405"/>
                    </a:lnTo>
                    <a:lnTo>
                      <a:pt x="2105494" y="920423"/>
                    </a:lnTo>
                    <a:lnTo>
                      <a:pt x="2092912" y="954657"/>
                    </a:lnTo>
                    <a:lnTo>
                      <a:pt x="2092446" y="955388"/>
                    </a:lnTo>
                    <a:lnTo>
                      <a:pt x="2010876" y="1008466"/>
                    </a:lnTo>
                    <a:cubicBezTo>
                      <a:pt x="1764518" y="1144017"/>
                      <a:pt x="1408325" y="1228973"/>
                      <a:pt x="1034816" y="1228973"/>
                    </a:cubicBezTo>
                    <a:cubicBezTo>
                      <a:pt x="474555" y="1228973"/>
                      <a:pt x="87674" y="929881"/>
                      <a:pt x="154923" y="621945"/>
                    </a:cubicBezTo>
                    <a:lnTo>
                      <a:pt x="160119" y="605600"/>
                    </a:lnTo>
                    <a:lnTo>
                      <a:pt x="162949" y="602424"/>
                    </a:lnTo>
                    <a:close/>
                    <a:moveTo>
                      <a:pt x="281872" y="495156"/>
                    </a:moveTo>
                    <a:lnTo>
                      <a:pt x="278898" y="560261"/>
                    </a:lnTo>
                    <a:cubicBezTo>
                      <a:pt x="315006" y="782554"/>
                      <a:pt x="667097" y="975705"/>
                      <a:pt x="1149929" y="975705"/>
                    </a:cubicBezTo>
                    <a:cubicBezTo>
                      <a:pt x="1517803" y="975705"/>
                      <a:pt x="1868622" y="904046"/>
                      <a:pt x="2111264" y="789711"/>
                    </a:cubicBezTo>
                    <a:lnTo>
                      <a:pt x="2128939" y="779862"/>
                    </a:lnTo>
                    <a:lnTo>
                      <a:pt x="2126809" y="811959"/>
                    </a:lnTo>
                    <a:lnTo>
                      <a:pt x="2122707" y="826490"/>
                    </a:lnTo>
                    <a:lnTo>
                      <a:pt x="2095849" y="841457"/>
                    </a:lnTo>
                    <a:cubicBezTo>
                      <a:pt x="1853207" y="955792"/>
                      <a:pt x="1502388" y="1027451"/>
                      <a:pt x="1134514" y="1027451"/>
                    </a:cubicBezTo>
                    <a:cubicBezTo>
                      <a:pt x="582705" y="1027451"/>
                      <a:pt x="201661" y="775172"/>
                      <a:pt x="267895" y="515433"/>
                    </a:cubicBezTo>
                    <a:lnTo>
                      <a:pt x="272687" y="502523"/>
                    </a:lnTo>
                    <a:close/>
                    <a:moveTo>
                      <a:pt x="364996" y="430169"/>
                    </a:moveTo>
                    <a:lnTo>
                      <a:pt x="392782" y="503937"/>
                    </a:lnTo>
                    <a:cubicBezTo>
                      <a:pt x="490743" y="672686"/>
                      <a:pt x="812395" y="806932"/>
                      <a:pt x="1233918" y="806932"/>
                    </a:cubicBezTo>
                    <a:cubicBezTo>
                      <a:pt x="1509201" y="806932"/>
                      <a:pt x="1774912" y="770340"/>
                      <a:pt x="1992696" y="708257"/>
                    </a:cubicBezTo>
                    <a:lnTo>
                      <a:pt x="2122711" y="662731"/>
                    </a:lnTo>
                    <a:lnTo>
                      <a:pt x="2127705" y="704849"/>
                    </a:lnTo>
                    <a:lnTo>
                      <a:pt x="1970252" y="759983"/>
                    </a:lnTo>
                    <a:cubicBezTo>
                      <a:pt x="1752468" y="822066"/>
                      <a:pt x="1486757" y="858658"/>
                      <a:pt x="1211474" y="858658"/>
                    </a:cubicBezTo>
                    <a:cubicBezTo>
                      <a:pt x="729733" y="858658"/>
                      <a:pt x="378437" y="683316"/>
                      <a:pt x="342411" y="481520"/>
                    </a:cubicBezTo>
                    <a:lnTo>
                      <a:pt x="344239" y="445132"/>
                    </a:lnTo>
                    <a:lnTo>
                      <a:pt x="349740" y="440720"/>
                    </a:lnTo>
                    <a:close/>
                    <a:moveTo>
                      <a:pt x="536889" y="318720"/>
                    </a:moveTo>
                    <a:lnTo>
                      <a:pt x="556185" y="367627"/>
                    </a:lnTo>
                    <a:cubicBezTo>
                      <a:pt x="642351" y="509333"/>
                      <a:pt x="925278" y="622065"/>
                      <a:pt x="1296052" y="622065"/>
                    </a:cubicBezTo>
                    <a:cubicBezTo>
                      <a:pt x="1538192" y="622065"/>
                      <a:pt x="1771912" y="591337"/>
                      <a:pt x="1963476" y="539203"/>
                    </a:cubicBezTo>
                    <a:lnTo>
                      <a:pt x="2066836" y="504651"/>
                    </a:lnTo>
                    <a:lnTo>
                      <a:pt x="2084832" y="535471"/>
                    </a:lnTo>
                    <a:lnTo>
                      <a:pt x="1943734" y="582640"/>
                    </a:lnTo>
                    <a:cubicBezTo>
                      <a:pt x="1752171" y="634773"/>
                      <a:pt x="1518450" y="665501"/>
                      <a:pt x="1276310" y="665501"/>
                    </a:cubicBezTo>
                    <a:cubicBezTo>
                      <a:pt x="852568" y="665501"/>
                      <a:pt x="543567" y="518259"/>
                      <a:pt x="511878" y="348803"/>
                    </a:cubicBezTo>
                    <a:lnTo>
                      <a:pt x="512704" y="333115"/>
                    </a:lnTo>
                    <a:close/>
                    <a:moveTo>
                      <a:pt x="681318" y="241890"/>
                    </a:moveTo>
                    <a:lnTo>
                      <a:pt x="689290" y="259553"/>
                    </a:lnTo>
                    <a:cubicBezTo>
                      <a:pt x="764782" y="368088"/>
                      <a:pt x="1012658" y="454432"/>
                      <a:pt x="1337498" y="454432"/>
                    </a:cubicBezTo>
                    <a:cubicBezTo>
                      <a:pt x="1549641" y="454432"/>
                      <a:pt x="1754407" y="430897"/>
                      <a:pt x="1922238" y="390967"/>
                    </a:cubicBezTo>
                    <a:lnTo>
                      <a:pt x="1974316" y="375748"/>
                    </a:lnTo>
                    <a:lnTo>
                      <a:pt x="1994090" y="398182"/>
                    </a:lnTo>
                    <a:lnTo>
                      <a:pt x="1904942" y="424236"/>
                    </a:lnTo>
                    <a:cubicBezTo>
                      <a:pt x="1737111" y="464166"/>
                      <a:pt x="1532345" y="487701"/>
                      <a:pt x="1320202" y="487701"/>
                    </a:cubicBezTo>
                    <a:cubicBezTo>
                      <a:pt x="995362" y="487701"/>
                      <a:pt x="747486" y="401357"/>
                      <a:pt x="671994" y="292822"/>
                    </a:cubicBezTo>
                    <a:lnTo>
                      <a:pt x="655016" y="255204"/>
                    </a:lnTo>
                    <a:close/>
                    <a:moveTo>
                      <a:pt x="856473" y="166150"/>
                    </a:moveTo>
                    <a:lnTo>
                      <a:pt x="882075" y="193964"/>
                    </a:lnTo>
                    <a:cubicBezTo>
                      <a:pt x="968017" y="266680"/>
                      <a:pt x="1149193" y="320025"/>
                      <a:pt x="1376538" y="320025"/>
                    </a:cubicBezTo>
                    <a:cubicBezTo>
                      <a:pt x="1549756" y="320025"/>
                      <a:pt x="1716950" y="300234"/>
                      <a:pt x="1853987" y="266656"/>
                    </a:cubicBezTo>
                    <a:lnTo>
                      <a:pt x="1855065" y="266332"/>
                    </a:lnTo>
                    <a:lnTo>
                      <a:pt x="1876480" y="283612"/>
                    </a:lnTo>
                    <a:lnTo>
                      <a:pt x="1839864" y="294632"/>
                    </a:lnTo>
                    <a:cubicBezTo>
                      <a:pt x="1702828" y="328210"/>
                      <a:pt x="1535633" y="348001"/>
                      <a:pt x="1362416" y="348001"/>
                    </a:cubicBezTo>
                    <a:cubicBezTo>
                      <a:pt x="1097179" y="348001"/>
                      <a:pt x="894785" y="275393"/>
                      <a:pt x="833145" y="184124"/>
                    </a:cubicBezTo>
                    <a:lnTo>
                      <a:pt x="831418" y="180185"/>
                    </a:lnTo>
                    <a:lnTo>
                      <a:pt x="845390" y="174688"/>
                    </a:lnTo>
                    <a:close/>
                    <a:moveTo>
                      <a:pt x="991807" y="75738"/>
                    </a:moveTo>
                    <a:lnTo>
                      <a:pt x="999733" y="85114"/>
                    </a:lnTo>
                    <a:cubicBezTo>
                      <a:pt x="1065397" y="145609"/>
                      <a:pt x="1203823" y="189987"/>
                      <a:pt x="1377525" y="189987"/>
                    </a:cubicBezTo>
                    <a:cubicBezTo>
                      <a:pt x="1443698" y="189987"/>
                      <a:pt x="1508721" y="185871"/>
                      <a:pt x="1570288" y="178263"/>
                    </a:cubicBezTo>
                    <a:lnTo>
                      <a:pt x="1729162" y="148087"/>
                    </a:lnTo>
                    <a:lnTo>
                      <a:pt x="1741367" y="165637"/>
                    </a:lnTo>
                    <a:lnTo>
                      <a:pt x="1731527" y="168862"/>
                    </a:lnTo>
                    <a:cubicBezTo>
                      <a:pt x="1626825" y="196796"/>
                      <a:pt x="1499081" y="213261"/>
                      <a:pt x="1366735" y="213261"/>
                    </a:cubicBezTo>
                    <a:cubicBezTo>
                      <a:pt x="1193033" y="213261"/>
                      <a:pt x="1054607" y="168883"/>
                      <a:pt x="988943" y="108388"/>
                    </a:cubicBezTo>
                    <a:lnTo>
                      <a:pt x="971613" y="87888"/>
                    </a:lnTo>
                    <a:close/>
                    <a:moveTo>
                      <a:pt x="1154461" y="0"/>
                    </a:moveTo>
                    <a:lnTo>
                      <a:pt x="1182477" y="21810"/>
                    </a:lnTo>
                    <a:cubicBezTo>
                      <a:pt x="1238559" y="52095"/>
                      <a:pt x="1315124" y="71318"/>
                      <a:pt x="1403678" y="71318"/>
                    </a:cubicBezTo>
                    <a:cubicBezTo>
                      <a:pt x="1454281" y="71318"/>
                      <a:pt x="1504004" y="67306"/>
                      <a:pt x="1551084" y="59892"/>
                    </a:cubicBezTo>
                    <a:lnTo>
                      <a:pt x="1632018" y="40300"/>
                    </a:lnTo>
                    <a:lnTo>
                      <a:pt x="1650047" y="56621"/>
                    </a:lnTo>
                    <a:lnTo>
                      <a:pt x="1542833" y="82575"/>
                    </a:lnTo>
                    <a:cubicBezTo>
                      <a:pt x="1495752" y="89989"/>
                      <a:pt x="1446029" y="94001"/>
                      <a:pt x="1395426" y="94001"/>
                    </a:cubicBezTo>
                    <a:cubicBezTo>
                      <a:pt x="1306872" y="94001"/>
                      <a:pt x="1230307" y="74778"/>
                      <a:pt x="1174225" y="44493"/>
                    </a:cubicBezTo>
                    <a:lnTo>
                      <a:pt x="1129395" y="9593"/>
                    </a:lnTo>
                    <a:lnTo>
                      <a:pt x="1144817" y="2731"/>
                    </a:lnTo>
                    <a:close/>
                  </a:path>
                </a:pathLst>
              </a:cu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5A93BE80-EF2D-4D68-9FC3-75550CF964C7}"/>
                  </a:ext>
                </a:extLst>
              </p:cNvPr>
              <p:cNvSpPr/>
              <p:nvPr/>
            </p:nvSpPr>
            <p:spPr>
              <a:xfrm>
                <a:off x="2499275" y="2465151"/>
                <a:ext cx="322378" cy="417749"/>
              </a:xfrm>
              <a:custGeom>
                <a:avLst/>
                <a:gdLst>
                  <a:gd name="connsiteX0" fmla="*/ 216777 w 421148"/>
                  <a:gd name="connsiteY0" fmla="*/ 140553 h 545739"/>
                  <a:gd name="connsiteX1" fmla="*/ 368812 w 421148"/>
                  <a:gd name="connsiteY1" fmla="*/ 277087 h 545739"/>
                  <a:gd name="connsiteX2" fmla="*/ 365298 w 421148"/>
                  <a:gd name="connsiteY2" fmla="*/ 545368 h 545739"/>
                  <a:gd name="connsiteX3" fmla="*/ 240673 w 421148"/>
                  <a:gd name="connsiteY3" fmla="*/ 354303 h 545739"/>
                  <a:gd name="connsiteX4" fmla="*/ 164278 w 421148"/>
                  <a:gd name="connsiteY4" fmla="*/ 156416 h 545739"/>
                  <a:gd name="connsiteX5" fmla="*/ 216777 w 421148"/>
                  <a:gd name="connsiteY5" fmla="*/ 140553 h 545739"/>
                  <a:gd name="connsiteX6" fmla="*/ 74803 w 421148"/>
                  <a:gd name="connsiteY6" fmla="*/ 0 h 545739"/>
                  <a:gd name="connsiteX7" fmla="*/ 149606 w 421148"/>
                  <a:gd name="connsiteY7" fmla="*/ 74803 h 545739"/>
                  <a:gd name="connsiteX8" fmla="*/ 74803 w 421148"/>
                  <a:gd name="connsiteY8" fmla="*/ 149606 h 545739"/>
                  <a:gd name="connsiteX9" fmla="*/ 0 w 421148"/>
                  <a:gd name="connsiteY9" fmla="*/ 74803 h 545739"/>
                  <a:gd name="connsiteX10" fmla="*/ 74803 w 421148"/>
                  <a:gd name="connsiteY10" fmla="*/ 0 h 545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148" h="545739">
                    <a:moveTo>
                      <a:pt x="216777" y="140553"/>
                    </a:moveTo>
                    <a:cubicBezTo>
                      <a:pt x="270746" y="145656"/>
                      <a:pt x="327201" y="208035"/>
                      <a:pt x="368812" y="277087"/>
                    </a:cubicBezTo>
                    <a:cubicBezTo>
                      <a:pt x="424292" y="369155"/>
                      <a:pt x="452980" y="537013"/>
                      <a:pt x="365298" y="545368"/>
                    </a:cubicBezTo>
                    <a:cubicBezTo>
                      <a:pt x="277615" y="553722"/>
                      <a:pt x="274177" y="419128"/>
                      <a:pt x="240673" y="354303"/>
                    </a:cubicBezTo>
                    <a:cubicBezTo>
                      <a:pt x="207170" y="289477"/>
                      <a:pt x="97097" y="208020"/>
                      <a:pt x="164278" y="156416"/>
                    </a:cubicBezTo>
                    <a:cubicBezTo>
                      <a:pt x="181073" y="143515"/>
                      <a:pt x="198787" y="138852"/>
                      <a:pt x="216777" y="140553"/>
                    </a:cubicBezTo>
                    <a:close/>
                    <a:moveTo>
                      <a:pt x="74803" y="0"/>
                    </a:moveTo>
                    <a:cubicBezTo>
                      <a:pt x="116116" y="0"/>
                      <a:pt x="149606" y="33490"/>
                      <a:pt x="149606" y="74803"/>
                    </a:cubicBezTo>
                    <a:cubicBezTo>
                      <a:pt x="149606" y="116116"/>
                      <a:pt x="116116" y="149606"/>
                      <a:pt x="74803" y="149606"/>
                    </a:cubicBezTo>
                    <a:cubicBezTo>
                      <a:pt x="33490" y="149606"/>
                      <a:pt x="0" y="116116"/>
                      <a:pt x="0" y="74803"/>
                    </a:cubicBezTo>
                    <a:cubicBezTo>
                      <a:pt x="0" y="33490"/>
                      <a:pt x="33490" y="0"/>
                      <a:pt x="7480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923E24C2-4184-4853-9040-8AFD00AD8500}"/>
              </a:ext>
            </a:extLst>
          </p:cNvPr>
          <p:cNvGrpSpPr/>
          <p:nvPr/>
        </p:nvGrpSpPr>
        <p:grpSpPr>
          <a:xfrm>
            <a:off x="3797350" y="4460081"/>
            <a:ext cx="2307810" cy="1340630"/>
            <a:chOff x="5430395" y="3693935"/>
            <a:chExt cx="3804092" cy="2209835"/>
          </a:xfrm>
        </p:grpSpPr>
        <p:sp>
          <p:nvSpPr>
            <p:cNvPr id="557" name="フリーフォーム: 図形 556">
              <a:extLst>
                <a:ext uri="{FF2B5EF4-FFF2-40B4-BE49-F238E27FC236}">
                  <a16:creationId xmlns:a16="http://schemas.microsoft.com/office/drawing/2014/main" id="{78832772-C3B1-4906-B294-AB483FEAF0C9}"/>
                </a:ext>
              </a:extLst>
            </p:cNvPr>
            <p:cNvSpPr/>
            <p:nvPr/>
          </p:nvSpPr>
          <p:spPr>
            <a:xfrm rot="13755049">
              <a:off x="6526987" y="5454951"/>
              <a:ext cx="567451" cy="330187"/>
            </a:xfrm>
            <a:custGeom>
              <a:avLst/>
              <a:gdLst>
                <a:gd name="connsiteX0" fmla="*/ 1355942 w 1889976"/>
                <a:gd name="connsiteY0" fmla="*/ 10089 h 842690"/>
                <a:gd name="connsiteX1" fmla="*/ 1808539 w 1889976"/>
                <a:gd name="connsiteY1" fmla="*/ 84806 h 842690"/>
                <a:gd name="connsiteX2" fmla="*/ 1889976 w 1889976"/>
                <a:gd name="connsiteY2" fmla="*/ 111166 h 842690"/>
                <a:gd name="connsiteX3" fmla="*/ 1779998 w 1889976"/>
                <a:gd name="connsiteY3" fmla="*/ 132101 h 842690"/>
                <a:gd name="connsiteX4" fmla="*/ 1334219 w 1889976"/>
                <a:gd name="connsiteY4" fmla="*/ 256918 h 842690"/>
                <a:gd name="connsiteX5" fmla="*/ 355464 w 1889976"/>
                <a:gd name="connsiteY5" fmla="*/ 788346 h 842690"/>
                <a:gd name="connsiteX6" fmla="*/ 301018 w 1889976"/>
                <a:gd name="connsiteY6" fmla="*/ 842690 h 842690"/>
                <a:gd name="connsiteX7" fmla="*/ 323860 w 1889976"/>
                <a:gd name="connsiteY7" fmla="*/ 791345 h 842690"/>
                <a:gd name="connsiteX8" fmla="*/ 340861 w 1889976"/>
                <a:gd name="connsiteY8" fmla="*/ 705413 h 842690"/>
                <a:gd name="connsiteX9" fmla="*/ 77533 w 1889976"/>
                <a:gd name="connsiteY9" fmla="*/ 284408 h 842690"/>
                <a:gd name="connsiteX10" fmla="*/ 0 w 1889976"/>
                <a:gd name="connsiteY10" fmla="*/ 255996 h 842690"/>
                <a:gd name="connsiteX11" fmla="*/ 51279 w 1889976"/>
                <a:gd name="connsiteY11" fmla="*/ 218932 h 842690"/>
                <a:gd name="connsiteX12" fmla="*/ 1100851 w 1889976"/>
                <a:gd name="connsiteY12" fmla="*/ 0 h 842690"/>
                <a:gd name="connsiteX13" fmla="*/ 1355942 w 1889976"/>
                <a:gd name="connsiteY13" fmla="*/ 10089 h 842690"/>
                <a:gd name="connsiteX0" fmla="*/ 1355942 w 1889976"/>
                <a:gd name="connsiteY0" fmla="*/ 10089 h 791345"/>
                <a:gd name="connsiteX1" fmla="*/ 1808539 w 1889976"/>
                <a:gd name="connsiteY1" fmla="*/ 84806 h 791345"/>
                <a:gd name="connsiteX2" fmla="*/ 1889976 w 1889976"/>
                <a:gd name="connsiteY2" fmla="*/ 111166 h 791345"/>
                <a:gd name="connsiteX3" fmla="*/ 1779998 w 1889976"/>
                <a:gd name="connsiteY3" fmla="*/ 132101 h 791345"/>
                <a:gd name="connsiteX4" fmla="*/ 1334219 w 1889976"/>
                <a:gd name="connsiteY4" fmla="*/ 256918 h 791345"/>
                <a:gd name="connsiteX5" fmla="*/ 355464 w 1889976"/>
                <a:gd name="connsiteY5" fmla="*/ 788346 h 791345"/>
                <a:gd name="connsiteX6" fmla="*/ 323860 w 1889976"/>
                <a:gd name="connsiteY6" fmla="*/ 791345 h 791345"/>
                <a:gd name="connsiteX7" fmla="*/ 340861 w 1889976"/>
                <a:gd name="connsiteY7" fmla="*/ 705413 h 791345"/>
                <a:gd name="connsiteX8" fmla="*/ 77533 w 1889976"/>
                <a:gd name="connsiteY8" fmla="*/ 284408 h 791345"/>
                <a:gd name="connsiteX9" fmla="*/ 0 w 1889976"/>
                <a:gd name="connsiteY9" fmla="*/ 255996 h 791345"/>
                <a:gd name="connsiteX10" fmla="*/ 51279 w 1889976"/>
                <a:gd name="connsiteY10" fmla="*/ 218932 h 791345"/>
                <a:gd name="connsiteX11" fmla="*/ 1100851 w 1889976"/>
                <a:gd name="connsiteY11" fmla="*/ 0 h 791345"/>
                <a:gd name="connsiteX12" fmla="*/ 1355942 w 1889976"/>
                <a:gd name="connsiteY12" fmla="*/ 10089 h 791345"/>
                <a:gd name="connsiteX0" fmla="*/ 1355942 w 1889976"/>
                <a:gd name="connsiteY0" fmla="*/ 10089 h 788346"/>
                <a:gd name="connsiteX1" fmla="*/ 1808539 w 1889976"/>
                <a:gd name="connsiteY1" fmla="*/ 84806 h 788346"/>
                <a:gd name="connsiteX2" fmla="*/ 1889976 w 1889976"/>
                <a:gd name="connsiteY2" fmla="*/ 111166 h 788346"/>
                <a:gd name="connsiteX3" fmla="*/ 1779998 w 1889976"/>
                <a:gd name="connsiteY3" fmla="*/ 132101 h 788346"/>
                <a:gd name="connsiteX4" fmla="*/ 1334219 w 1889976"/>
                <a:gd name="connsiteY4" fmla="*/ 256918 h 788346"/>
                <a:gd name="connsiteX5" fmla="*/ 355464 w 1889976"/>
                <a:gd name="connsiteY5" fmla="*/ 788346 h 788346"/>
                <a:gd name="connsiteX6" fmla="*/ 340861 w 1889976"/>
                <a:gd name="connsiteY6" fmla="*/ 705413 h 788346"/>
                <a:gd name="connsiteX7" fmla="*/ 77533 w 1889976"/>
                <a:gd name="connsiteY7" fmla="*/ 284408 h 788346"/>
                <a:gd name="connsiteX8" fmla="*/ 0 w 1889976"/>
                <a:gd name="connsiteY8" fmla="*/ 255996 h 788346"/>
                <a:gd name="connsiteX9" fmla="*/ 51279 w 1889976"/>
                <a:gd name="connsiteY9" fmla="*/ 218932 h 788346"/>
                <a:gd name="connsiteX10" fmla="*/ 1100851 w 1889976"/>
                <a:gd name="connsiteY10" fmla="*/ 0 h 788346"/>
                <a:gd name="connsiteX11" fmla="*/ 1355942 w 1889976"/>
                <a:gd name="connsiteY11" fmla="*/ 10089 h 788346"/>
                <a:gd name="connsiteX0" fmla="*/ 1355942 w 1889976"/>
                <a:gd name="connsiteY0" fmla="*/ 10089 h 788346"/>
                <a:gd name="connsiteX1" fmla="*/ 1808539 w 1889976"/>
                <a:gd name="connsiteY1" fmla="*/ 84806 h 788346"/>
                <a:gd name="connsiteX2" fmla="*/ 1889976 w 1889976"/>
                <a:gd name="connsiteY2" fmla="*/ 111166 h 788346"/>
                <a:gd name="connsiteX3" fmla="*/ 1779998 w 1889976"/>
                <a:gd name="connsiteY3" fmla="*/ 132101 h 788346"/>
                <a:gd name="connsiteX4" fmla="*/ 1334219 w 1889976"/>
                <a:gd name="connsiteY4" fmla="*/ 256918 h 788346"/>
                <a:gd name="connsiteX5" fmla="*/ 355464 w 1889976"/>
                <a:gd name="connsiteY5" fmla="*/ 788346 h 788346"/>
                <a:gd name="connsiteX6" fmla="*/ 77533 w 1889976"/>
                <a:gd name="connsiteY6" fmla="*/ 284408 h 788346"/>
                <a:gd name="connsiteX7" fmla="*/ 0 w 1889976"/>
                <a:gd name="connsiteY7" fmla="*/ 255996 h 788346"/>
                <a:gd name="connsiteX8" fmla="*/ 51279 w 1889976"/>
                <a:gd name="connsiteY8" fmla="*/ 218932 h 788346"/>
                <a:gd name="connsiteX9" fmla="*/ 1100851 w 1889976"/>
                <a:gd name="connsiteY9" fmla="*/ 0 h 788346"/>
                <a:gd name="connsiteX10" fmla="*/ 1355942 w 1889976"/>
                <a:gd name="connsiteY10" fmla="*/ 10089 h 788346"/>
                <a:gd name="connsiteX0" fmla="*/ 1355942 w 1889976"/>
                <a:gd name="connsiteY0" fmla="*/ 10089 h 788946"/>
                <a:gd name="connsiteX1" fmla="*/ 1808539 w 1889976"/>
                <a:gd name="connsiteY1" fmla="*/ 84806 h 788946"/>
                <a:gd name="connsiteX2" fmla="*/ 1889976 w 1889976"/>
                <a:gd name="connsiteY2" fmla="*/ 111166 h 788946"/>
                <a:gd name="connsiteX3" fmla="*/ 1779998 w 1889976"/>
                <a:gd name="connsiteY3" fmla="*/ 132101 h 788946"/>
                <a:gd name="connsiteX4" fmla="*/ 1334219 w 1889976"/>
                <a:gd name="connsiteY4" fmla="*/ 256918 h 788946"/>
                <a:gd name="connsiteX5" fmla="*/ 355464 w 1889976"/>
                <a:gd name="connsiteY5" fmla="*/ 788346 h 788946"/>
                <a:gd name="connsiteX6" fmla="*/ 77533 w 1889976"/>
                <a:gd name="connsiteY6" fmla="*/ 284408 h 788946"/>
                <a:gd name="connsiteX7" fmla="*/ 0 w 1889976"/>
                <a:gd name="connsiteY7" fmla="*/ 255996 h 788946"/>
                <a:gd name="connsiteX8" fmla="*/ 51279 w 1889976"/>
                <a:gd name="connsiteY8" fmla="*/ 218932 h 788946"/>
                <a:gd name="connsiteX9" fmla="*/ 1100851 w 1889976"/>
                <a:gd name="connsiteY9" fmla="*/ 0 h 788946"/>
                <a:gd name="connsiteX10" fmla="*/ 1355942 w 1889976"/>
                <a:gd name="connsiteY10" fmla="*/ 10089 h 788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89976" h="788946">
                  <a:moveTo>
                    <a:pt x="1355942" y="10089"/>
                  </a:moveTo>
                  <a:cubicBezTo>
                    <a:pt x="1520735" y="23318"/>
                    <a:pt x="1673863" y="49111"/>
                    <a:pt x="1808539" y="84806"/>
                  </a:cubicBezTo>
                  <a:lnTo>
                    <a:pt x="1889976" y="111166"/>
                  </a:lnTo>
                  <a:lnTo>
                    <a:pt x="1779998" y="132101"/>
                  </a:lnTo>
                  <a:cubicBezTo>
                    <a:pt x="1636125" y="162718"/>
                    <a:pt x="1486272" y="204265"/>
                    <a:pt x="1334219" y="256918"/>
                  </a:cubicBezTo>
                  <a:cubicBezTo>
                    <a:pt x="928747" y="397326"/>
                    <a:pt x="560520" y="771237"/>
                    <a:pt x="355464" y="788346"/>
                  </a:cubicBezTo>
                  <a:cubicBezTo>
                    <a:pt x="150408" y="805455"/>
                    <a:pt x="170177" y="452387"/>
                    <a:pt x="77533" y="284408"/>
                  </a:cubicBezTo>
                  <a:lnTo>
                    <a:pt x="0" y="255996"/>
                  </a:lnTo>
                  <a:lnTo>
                    <a:pt x="51279" y="218932"/>
                  </a:lnTo>
                  <a:cubicBezTo>
                    <a:pt x="278742" y="86844"/>
                    <a:pt x="663946" y="0"/>
                    <a:pt x="1100851" y="0"/>
                  </a:cubicBezTo>
                  <a:cubicBezTo>
                    <a:pt x="1188232" y="0"/>
                    <a:pt x="1273545" y="3474"/>
                    <a:pt x="1355942" y="1008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rgbClr val="FFC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D8B9BDC5-70ED-4AC8-A30C-25D532DAE9D8}"/>
                </a:ext>
              </a:extLst>
            </p:cNvPr>
            <p:cNvSpPr/>
            <p:nvPr/>
          </p:nvSpPr>
          <p:spPr>
            <a:xfrm>
              <a:off x="8447746" y="4037439"/>
              <a:ext cx="786741" cy="1565496"/>
            </a:xfrm>
            <a:custGeom>
              <a:avLst/>
              <a:gdLst>
                <a:gd name="connsiteX0" fmla="*/ 1879833 w 1879833"/>
                <a:gd name="connsiteY0" fmla="*/ 0 h 2988078"/>
                <a:gd name="connsiteX1" fmla="*/ 1830080 w 1879833"/>
                <a:gd name="connsiteY1" fmla="*/ 52949 h 2988078"/>
                <a:gd name="connsiteX2" fmla="*/ 1285767 w 1879833"/>
                <a:gd name="connsiteY2" fmla="*/ 1591723 h 2988078"/>
                <a:gd name="connsiteX3" fmla="*/ 1710136 w 1879833"/>
                <a:gd name="connsiteY3" fmla="*/ 2975960 h 2988078"/>
                <a:gd name="connsiteX4" fmla="*/ 1719542 w 1879833"/>
                <a:gd name="connsiteY4" fmla="*/ 2988078 h 2988078"/>
                <a:gd name="connsiteX5" fmla="*/ 1658604 w 1879833"/>
                <a:gd name="connsiteY5" fmla="*/ 2966301 h 2988078"/>
                <a:gd name="connsiteX6" fmla="*/ 136 w 1879833"/>
                <a:gd name="connsiteY6" fmla="*/ 1636086 h 2988078"/>
                <a:gd name="connsiteX7" fmla="*/ 1834504 w 1879833"/>
                <a:gd name="connsiteY7" fmla="*/ 14089 h 2988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79833" h="2988078">
                  <a:moveTo>
                    <a:pt x="1879833" y="0"/>
                  </a:moveTo>
                  <a:lnTo>
                    <a:pt x="1830080" y="52949"/>
                  </a:lnTo>
                  <a:cubicBezTo>
                    <a:pt x="1493776" y="446756"/>
                    <a:pt x="1285767" y="990795"/>
                    <a:pt x="1285767" y="1591723"/>
                  </a:cubicBezTo>
                  <a:cubicBezTo>
                    <a:pt x="1285767" y="2117536"/>
                    <a:pt x="1445024" y="2599792"/>
                    <a:pt x="1710136" y="2975960"/>
                  </a:cubicBezTo>
                  <a:lnTo>
                    <a:pt x="1719542" y="2988078"/>
                  </a:lnTo>
                  <a:lnTo>
                    <a:pt x="1658604" y="2966301"/>
                  </a:lnTo>
                  <a:cubicBezTo>
                    <a:pt x="889807" y="2673722"/>
                    <a:pt x="-12715" y="2134452"/>
                    <a:pt x="136" y="1636086"/>
                  </a:cubicBezTo>
                  <a:cubicBezTo>
                    <a:pt x="15324" y="1047108"/>
                    <a:pt x="1094498" y="275715"/>
                    <a:pt x="1834504" y="14089"/>
                  </a:cubicBezTo>
                  <a:close/>
                </a:path>
              </a:pathLst>
            </a:custGeom>
            <a:pattFill prst="dkHorz">
              <a:fgClr>
                <a:srgbClr val="FF0000"/>
              </a:fgClr>
              <a:bgClr>
                <a:srgbClr val="FFC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5E48E878-9FAA-4DD7-B1E2-34E90FE85329}"/>
                </a:ext>
              </a:extLst>
            </p:cNvPr>
            <p:cNvGrpSpPr/>
            <p:nvPr/>
          </p:nvGrpSpPr>
          <p:grpSpPr>
            <a:xfrm>
              <a:off x="6558679" y="3693935"/>
              <a:ext cx="1644192" cy="1359124"/>
              <a:chOff x="3012629" y="1774269"/>
              <a:chExt cx="3716656" cy="3008340"/>
            </a:xfrm>
            <a:pattFill prst="wdUpDiag">
              <a:fgClr>
                <a:srgbClr val="FF0000"/>
              </a:fgClr>
              <a:bgClr>
                <a:srgbClr val="FFC000"/>
              </a:bgClr>
            </a:pattFill>
          </p:grpSpPr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1B77AAFD-A010-4C83-B4A3-846FC86A4863}"/>
                  </a:ext>
                </a:extLst>
              </p:cNvPr>
              <p:cNvSpPr/>
              <p:nvPr/>
            </p:nvSpPr>
            <p:spPr>
              <a:xfrm rot="1800000">
                <a:off x="3012629" y="17742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00836288-AE1E-4309-BAFA-B168B2462E08}"/>
                  </a:ext>
                </a:extLst>
              </p:cNvPr>
              <p:cNvSpPr/>
              <p:nvPr/>
            </p:nvSpPr>
            <p:spPr>
              <a:xfrm rot="1800000">
                <a:off x="3311080" y="186951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42A80C65-EFF2-409F-B7C7-A7F927A6B359}"/>
                  </a:ext>
                </a:extLst>
              </p:cNvPr>
              <p:cNvSpPr/>
              <p:nvPr/>
            </p:nvSpPr>
            <p:spPr>
              <a:xfrm rot="1800000">
                <a:off x="3603180" y="1996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665CD46F-F66B-4FCB-A818-B88123D83375}"/>
                  </a:ext>
                </a:extLst>
              </p:cNvPr>
              <p:cNvSpPr/>
              <p:nvPr/>
            </p:nvSpPr>
            <p:spPr>
              <a:xfrm rot="1800000">
                <a:off x="3882579" y="2123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E29FD739-BBEC-4601-B409-00237596FFD8}"/>
                  </a:ext>
                </a:extLst>
              </p:cNvPr>
              <p:cNvSpPr/>
              <p:nvPr/>
            </p:nvSpPr>
            <p:spPr>
              <a:xfrm rot="1800000">
                <a:off x="4149279" y="223147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70457569-EB07-4BB8-A7B7-D0F3CC17CF30}"/>
                  </a:ext>
                </a:extLst>
              </p:cNvPr>
              <p:cNvSpPr/>
              <p:nvPr/>
            </p:nvSpPr>
            <p:spPr>
              <a:xfrm rot="1800000">
                <a:off x="4396929" y="23521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B4E8F5F0-F582-464F-8B00-8F055B74EE9C}"/>
                  </a:ext>
                </a:extLst>
              </p:cNvPr>
              <p:cNvSpPr/>
              <p:nvPr/>
            </p:nvSpPr>
            <p:spPr>
              <a:xfrm rot="1800000">
                <a:off x="4625529" y="2504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2B6024EA-79F2-493F-BA58-43A77632D65F}"/>
                  </a:ext>
                </a:extLst>
              </p:cNvPr>
              <p:cNvSpPr/>
              <p:nvPr/>
            </p:nvSpPr>
            <p:spPr>
              <a:xfrm rot="1800000">
                <a:off x="4930329" y="25807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E3DAAA04-636E-4855-BDEE-23984EB4B5B7}"/>
                  </a:ext>
                </a:extLst>
              </p:cNvPr>
              <p:cNvSpPr/>
              <p:nvPr/>
            </p:nvSpPr>
            <p:spPr>
              <a:xfrm rot="1800000">
                <a:off x="5190679" y="27140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CE75C95B-E6FA-4023-813B-F71DD3D327F0}"/>
                  </a:ext>
                </a:extLst>
              </p:cNvPr>
              <p:cNvSpPr/>
              <p:nvPr/>
            </p:nvSpPr>
            <p:spPr>
              <a:xfrm rot="1800000">
                <a:off x="5425629" y="28474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EB807D41-4703-44D5-BA96-430FF076FD46}"/>
                  </a:ext>
                </a:extLst>
              </p:cNvPr>
              <p:cNvSpPr/>
              <p:nvPr/>
            </p:nvSpPr>
            <p:spPr>
              <a:xfrm rot="1800000">
                <a:off x="5657424" y="3019677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71C5BF98-6038-471B-B0EA-BEF0A98B7A4E}"/>
                  </a:ext>
                </a:extLst>
              </p:cNvPr>
              <p:cNvSpPr/>
              <p:nvPr/>
            </p:nvSpPr>
            <p:spPr>
              <a:xfrm rot="1800000">
                <a:off x="5879065" y="3190867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F990DF95-826B-4811-9B37-5F09BF36D877}"/>
                </a:ext>
              </a:extLst>
            </p:cNvPr>
            <p:cNvGrpSpPr/>
            <p:nvPr/>
          </p:nvGrpSpPr>
          <p:grpSpPr>
            <a:xfrm rot="20592834" flipV="1">
              <a:off x="7377115" y="4833972"/>
              <a:ext cx="988518" cy="809315"/>
              <a:chOff x="3012629" y="1774269"/>
              <a:chExt cx="2234520" cy="2169593"/>
            </a:xfrm>
            <a:pattFill prst="wdUpDiag">
              <a:fgClr>
                <a:srgbClr val="FF0000"/>
              </a:fgClr>
              <a:bgClr>
                <a:srgbClr val="FFC000"/>
              </a:bgClr>
            </a:pattFill>
          </p:grpSpPr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F759E824-635D-4E72-86A9-0DEB03ED0ED3}"/>
                  </a:ext>
                </a:extLst>
              </p:cNvPr>
              <p:cNvSpPr/>
              <p:nvPr/>
            </p:nvSpPr>
            <p:spPr>
              <a:xfrm rot="1800000">
                <a:off x="3012629" y="177426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0E553E97-0379-45DA-B020-A5E5B98C1DD4}"/>
                  </a:ext>
                </a:extLst>
              </p:cNvPr>
              <p:cNvSpPr/>
              <p:nvPr/>
            </p:nvSpPr>
            <p:spPr>
              <a:xfrm rot="1800000">
                <a:off x="3311080" y="1869519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0D73267D-BAEE-4611-A1EF-CE0A15427651}"/>
                  </a:ext>
                </a:extLst>
              </p:cNvPr>
              <p:cNvSpPr/>
              <p:nvPr/>
            </p:nvSpPr>
            <p:spPr>
              <a:xfrm rot="1800000">
                <a:off x="3603180" y="1996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243D05FF-77E3-40C3-A3D2-B8A86F821BBF}"/>
                  </a:ext>
                </a:extLst>
              </p:cNvPr>
              <p:cNvSpPr/>
              <p:nvPr/>
            </p:nvSpPr>
            <p:spPr>
              <a:xfrm rot="1800000">
                <a:off x="3882579" y="21235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26E0CACC-5636-458C-A929-C6990F91049C}"/>
                  </a:ext>
                </a:extLst>
              </p:cNvPr>
              <p:cNvSpPr/>
              <p:nvPr/>
            </p:nvSpPr>
            <p:spPr>
              <a:xfrm rot="1800000">
                <a:off x="4149279" y="223147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5BD52595-2F7C-44E9-A1AE-C7F2D4050A98}"/>
                  </a:ext>
                </a:extLst>
              </p:cNvPr>
              <p:cNvSpPr/>
              <p:nvPr/>
            </p:nvSpPr>
            <p:spPr>
              <a:xfrm rot="1800000">
                <a:off x="4396929" y="2352120"/>
                <a:ext cx="850220" cy="1591742"/>
              </a:xfrm>
              <a:custGeom>
                <a:avLst/>
                <a:gdLst>
                  <a:gd name="connsiteX0" fmla="*/ 220277 w 850220"/>
                  <a:gd name="connsiteY0" fmla="*/ 0 h 1591742"/>
                  <a:gd name="connsiteX1" fmla="*/ 317615 w 850220"/>
                  <a:gd name="connsiteY1" fmla="*/ 46248 h 1591742"/>
                  <a:gd name="connsiteX2" fmla="*/ 435282 w 850220"/>
                  <a:gd name="connsiteY2" fmla="*/ 64404 h 1591742"/>
                  <a:gd name="connsiteX3" fmla="*/ 489746 w 850220"/>
                  <a:gd name="connsiteY3" fmla="*/ 56000 h 1591742"/>
                  <a:gd name="connsiteX4" fmla="*/ 446461 w 850220"/>
                  <a:gd name="connsiteY4" fmla="*/ 150378 h 1591742"/>
                  <a:gd name="connsiteX5" fmla="*/ 361935 w 850220"/>
                  <a:gd name="connsiteY5" fmla="*/ 613772 h 1591742"/>
                  <a:gd name="connsiteX6" fmla="*/ 828123 w 850220"/>
                  <a:gd name="connsiteY6" fmla="*/ 1489273 h 1591742"/>
                  <a:gd name="connsiteX7" fmla="*/ 850220 w 850220"/>
                  <a:gd name="connsiteY7" fmla="*/ 1492683 h 1591742"/>
                  <a:gd name="connsiteX8" fmla="*/ 811118 w 850220"/>
                  <a:gd name="connsiteY8" fmla="*/ 1521514 h 1591742"/>
                  <a:gd name="connsiteX9" fmla="*/ 583855 w 850220"/>
                  <a:gd name="connsiteY9" fmla="*/ 1591742 h 1591742"/>
                  <a:gd name="connsiteX10" fmla="*/ 0 w 850220"/>
                  <a:gd name="connsiteY10" fmla="*/ 698085 h 1591742"/>
                  <a:gd name="connsiteX11" fmla="*/ 212469 w 850220"/>
                  <a:gd name="connsiteY11" fmla="*/ 8496 h 159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50220" h="1591742">
                    <a:moveTo>
                      <a:pt x="220277" y="0"/>
                    </a:moveTo>
                    <a:lnTo>
                      <a:pt x="317615" y="46248"/>
                    </a:lnTo>
                    <a:cubicBezTo>
                      <a:pt x="355622" y="58152"/>
                      <a:pt x="394975" y="64404"/>
                      <a:pt x="435282" y="64404"/>
                    </a:cubicBezTo>
                    <a:lnTo>
                      <a:pt x="489746" y="56000"/>
                    </a:lnTo>
                    <a:lnTo>
                      <a:pt x="446461" y="150378"/>
                    </a:lnTo>
                    <a:cubicBezTo>
                      <a:pt x="392823" y="285496"/>
                      <a:pt x="361935" y="444113"/>
                      <a:pt x="361935" y="613772"/>
                    </a:cubicBezTo>
                    <a:cubicBezTo>
                      <a:pt x="361935" y="1045631"/>
                      <a:pt x="562070" y="1405943"/>
                      <a:pt x="828123" y="1489273"/>
                    </a:cubicBezTo>
                    <a:lnTo>
                      <a:pt x="850220" y="1492683"/>
                    </a:lnTo>
                    <a:lnTo>
                      <a:pt x="811118" y="1521514"/>
                    </a:lnTo>
                    <a:cubicBezTo>
                      <a:pt x="741266" y="1566736"/>
                      <a:pt x="664469" y="1591742"/>
                      <a:pt x="583855" y="1591742"/>
                    </a:cubicBezTo>
                    <a:cubicBezTo>
                      <a:pt x="261401" y="1591742"/>
                      <a:pt x="0" y="1191638"/>
                      <a:pt x="0" y="698085"/>
                    </a:cubicBezTo>
                    <a:cubicBezTo>
                      <a:pt x="0" y="420461"/>
                      <a:pt x="82709" y="172406"/>
                      <a:pt x="212469" y="8496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61" name="楕円 9">
              <a:extLst>
                <a:ext uri="{FF2B5EF4-FFF2-40B4-BE49-F238E27FC236}">
                  <a16:creationId xmlns:a16="http://schemas.microsoft.com/office/drawing/2014/main" id="{9631ED26-93CC-4281-9AAF-4322F42FFBA8}"/>
                </a:ext>
              </a:extLst>
            </p:cNvPr>
            <p:cNvSpPr/>
            <p:nvPr/>
          </p:nvSpPr>
          <p:spPr>
            <a:xfrm>
              <a:off x="5456658" y="4043696"/>
              <a:ext cx="3264922" cy="1517204"/>
            </a:xfrm>
            <a:custGeom>
              <a:avLst/>
              <a:gdLst>
                <a:gd name="connsiteX0" fmla="*/ 0 w 4229747"/>
                <a:gd name="connsiteY0" fmla="*/ 1467003 h 2934005"/>
                <a:gd name="connsiteX1" fmla="*/ 2114874 w 4229747"/>
                <a:gd name="connsiteY1" fmla="*/ 0 h 2934005"/>
                <a:gd name="connsiteX2" fmla="*/ 4229748 w 4229747"/>
                <a:gd name="connsiteY2" fmla="*/ 1467003 h 2934005"/>
                <a:gd name="connsiteX3" fmla="*/ 2114874 w 4229747"/>
                <a:gd name="connsiteY3" fmla="*/ 2934006 h 2934005"/>
                <a:gd name="connsiteX4" fmla="*/ 0 w 4229747"/>
                <a:gd name="connsiteY4" fmla="*/ 1467003 h 2934005"/>
                <a:gd name="connsiteX0" fmla="*/ 0 w 4807718"/>
                <a:gd name="connsiteY0" fmla="*/ 1912039 h 2950032"/>
                <a:gd name="connsiteX1" fmla="*/ 2692844 w 4807718"/>
                <a:gd name="connsiteY1" fmla="*/ 5089 h 2950032"/>
                <a:gd name="connsiteX2" fmla="*/ 4807718 w 4807718"/>
                <a:gd name="connsiteY2" fmla="*/ 1472092 h 2950032"/>
                <a:gd name="connsiteX3" fmla="*/ 2692844 w 4807718"/>
                <a:gd name="connsiteY3" fmla="*/ 2939095 h 2950032"/>
                <a:gd name="connsiteX4" fmla="*/ 0 w 4807718"/>
                <a:gd name="connsiteY4" fmla="*/ 1912039 h 2950032"/>
                <a:gd name="connsiteX0" fmla="*/ 0 w 7680315"/>
                <a:gd name="connsiteY0" fmla="*/ 1909845 h 2944247"/>
                <a:gd name="connsiteX1" fmla="*/ 2692844 w 7680315"/>
                <a:gd name="connsiteY1" fmla="*/ 2895 h 2944247"/>
                <a:gd name="connsiteX2" fmla="*/ 7680315 w 7680315"/>
                <a:gd name="connsiteY2" fmla="*/ 1564789 h 2944247"/>
                <a:gd name="connsiteX3" fmla="*/ 2692844 w 7680315"/>
                <a:gd name="connsiteY3" fmla="*/ 2936901 h 2944247"/>
                <a:gd name="connsiteX4" fmla="*/ 0 w 7680315"/>
                <a:gd name="connsiteY4" fmla="*/ 1909845 h 2944247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897861"/>
                <a:gd name="connsiteX1" fmla="*/ 2692844 w 7680315"/>
                <a:gd name="connsiteY1" fmla="*/ 2895 h 2897861"/>
                <a:gd name="connsiteX2" fmla="*/ 7680315 w 7680315"/>
                <a:gd name="connsiteY2" fmla="*/ 1564789 h 2897861"/>
                <a:gd name="connsiteX3" fmla="*/ 2692844 w 7680315"/>
                <a:gd name="connsiteY3" fmla="*/ 2893769 h 2897861"/>
                <a:gd name="connsiteX4" fmla="*/ 0 w 7680315"/>
                <a:gd name="connsiteY4" fmla="*/ 1909845 h 2897861"/>
                <a:gd name="connsiteX0" fmla="*/ 0 w 7680315"/>
                <a:gd name="connsiteY0" fmla="*/ 1909845 h 2909273"/>
                <a:gd name="connsiteX1" fmla="*/ 2692844 w 7680315"/>
                <a:gd name="connsiteY1" fmla="*/ 2895 h 2909273"/>
                <a:gd name="connsiteX2" fmla="*/ 7680315 w 7680315"/>
                <a:gd name="connsiteY2" fmla="*/ 1564789 h 2909273"/>
                <a:gd name="connsiteX3" fmla="*/ 2692844 w 7680315"/>
                <a:gd name="connsiteY3" fmla="*/ 2893769 h 2909273"/>
                <a:gd name="connsiteX4" fmla="*/ 0 w 7680315"/>
                <a:gd name="connsiteY4" fmla="*/ 1909845 h 2909273"/>
                <a:gd name="connsiteX0" fmla="*/ 0 w 7845755"/>
                <a:gd name="connsiteY0" fmla="*/ 1921652 h 2921080"/>
                <a:gd name="connsiteX1" fmla="*/ 2692844 w 7845755"/>
                <a:gd name="connsiteY1" fmla="*/ 14702 h 2921080"/>
                <a:gd name="connsiteX2" fmla="*/ 6288657 w 7845755"/>
                <a:gd name="connsiteY2" fmla="*/ 1066580 h 2921080"/>
                <a:gd name="connsiteX3" fmla="*/ 7680315 w 7845755"/>
                <a:gd name="connsiteY3" fmla="*/ 1576596 h 2921080"/>
                <a:gd name="connsiteX4" fmla="*/ 2692844 w 7845755"/>
                <a:gd name="connsiteY4" fmla="*/ 2905576 h 2921080"/>
                <a:gd name="connsiteX5" fmla="*/ 0 w 7845755"/>
                <a:gd name="connsiteY5" fmla="*/ 1921652 h 2921080"/>
                <a:gd name="connsiteX0" fmla="*/ 0 w 7845755"/>
                <a:gd name="connsiteY0" fmla="*/ 1908898 h 2908326"/>
                <a:gd name="connsiteX1" fmla="*/ 2692844 w 7845755"/>
                <a:gd name="connsiteY1" fmla="*/ 1948 h 2908326"/>
                <a:gd name="connsiteX2" fmla="*/ 6288657 w 7845755"/>
                <a:gd name="connsiteY2" fmla="*/ 1053826 h 2908326"/>
                <a:gd name="connsiteX3" fmla="*/ 7680315 w 7845755"/>
                <a:gd name="connsiteY3" fmla="*/ 1563842 h 2908326"/>
                <a:gd name="connsiteX4" fmla="*/ 2692844 w 7845755"/>
                <a:gd name="connsiteY4" fmla="*/ 2892822 h 2908326"/>
                <a:gd name="connsiteX5" fmla="*/ 0 w 7845755"/>
                <a:gd name="connsiteY5" fmla="*/ 1908898 h 2908326"/>
                <a:gd name="connsiteX0" fmla="*/ 0 w 7845755"/>
                <a:gd name="connsiteY0" fmla="*/ 1906959 h 2906387"/>
                <a:gd name="connsiteX1" fmla="*/ 2692844 w 7845755"/>
                <a:gd name="connsiteY1" fmla="*/ 9 h 2906387"/>
                <a:gd name="connsiteX2" fmla="*/ 6288657 w 7845755"/>
                <a:gd name="connsiteY2" fmla="*/ 1051887 h 2906387"/>
                <a:gd name="connsiteX3" fmla="*/ 7680315 w 7845755"/>
                <a:gd name="connsiteY3" fmla="*/ 1561903 h 2906387"/>
                <a:gd name="connsiteX4" fmla="*/ 2692844 w 7845755"/>
                <a:gd name="connsiteY4" fmla="*/ 2890883 h 2906387"/>
                <a:gd name="connsiteX5" fmla="*/ 0 w 7845755"/>
                <a:gd name="connsiteY5" fmla="*/ 1906959 h 2906387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87057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43925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18490 h 2906506"/>
                <a:gd name="connsiteX1" fmla="*/ 2692844 w 7684504"/>
                <a:gd name="connsiteY1" fmla="*/ 11540 h 2906506"/>
                <a:gd name="connsiteX2" fmla="*/ 6288657 w 7684504"/>
                <a:gd name="connsiteY2" fmla="*/ 1141056 h 2906506"/>
                <a:gd name="connsiteX3" fmla="*/ 7680315 w 7684504"/>
                <a:gd name="connsiteY3" fmla="*/ 1573434 h 2906506"/>
                <a:gd name="connsiteX4" fmla="*/ 6564702 w 7684504"/>
                <a:gd name="connsiteY4" fmla="*/ 2055456 h 2906506"/>
                <a:gd name="connsiteX5" fmla="*/ 2692844 w 7684504"/>
                <a:gd name="connsiteY5" fmla="*/ 2902414 h 2906506"/>
                <a:gd name="connsiteX6" fmla="*/ 0 w 7684504"/>
                <a:gd name="connsiteY6" fmla="*/ 1918490 h 2906506"/>
                <a:gd name="connsiteX0" fmla="*/ 0 w 7565511"/>
                <a:gd name="connsiteY0" fmla="*/ 1918490 h 2906506"/>
                <a:gd name="connsiteX1" fmla="*/ 2692844 w 7565511"/>
                <a:gd name="connsiteY1" fmla="*/ 11540 h 2906506"/>
                <a:gd name="connsiteX2" fmla="*/ 6288657 w 7565511"/>
                <a:gd name="connsiteY2" fmla="*/ 1141056 h 2906506"/>
                <a:gd name="connsiteX3" fmla="*/ 7559545 w 7565511"/>
                <a:gd name="connsiteY3" fmla="*/ 1582060 h 2906506"/>
                <a:gd name="connsiteX4" fmla="*/ 6564702 w 7565511"/>
                <a:gd name="connsiteY4" fmla="*/ 2055456 h 2906506"/>
                <a:gd name="connsiteX5" fmla="*/ 2692844 w 7565511"/>
                <a:gd name="connsiteY5" fmla="*/ 2902414 h 2906506"/>
                <a:gd name="connsiteX6" fmla="*/ 0 w 7565511"/>
                <a:gd name="connsiteY6" fmla="*/ 1918490 h 2906506"/>
                <a:gd name="connsiteX0" fmla="*/ 0 w 7565329"/>
                <a:gd name="connsiteY0" fmla="*/ 1918490 h 2906506"/>
                <a:gd name="connsiteX1" fmla="*/ 2692844 w 7565329"/>
                <a:gd name="connsiteY1" fmla="*/ 11540 h 2906506"/>
                <a:gd name="connsiteX2" fmla="*/ 6288657 w 7565329"/>
                <a:gd name="connsiteY2" fmla="*/ 1141056 h 2906506"/>
                <a:gd name="connsiteX3" fmla="*/ 7559545 w 7565329"/>
                <a:gd name="connsiteY3" fmla="*/ 1582060 h 2906506"/>
                <a:gd name="connsiteX4" fmla="*/ 6564702 w 7565329"/>
                <a:gd name="connsiteY4" fmla="*/ 2055456 h 2906506"/>
                <a:gd name="connsiteX5" fmla="*/ 2692844 w 7565329"/>
                <a:gd name="connsiteY5" fmla="*/ 2902414 h 2906506"/>
                <a:gd name="connsiteX6" fmla="*/ 0 w 7565329"/>
                <a:gd name="connsiteY6" fmla="*/ 1918490 h 2906506"/>
                <a:gd name="connsiteX0" fmla="*/ 0 w 7753685"/>
                <a:gd name="connsiteY0" fmla="*/ 1918490 h 2906506"/>
                <a:gd name="connsiteX1" fmla="*/ 2692844 w 7753685"/>
                <a:gd name="connsiteY1" fmla="*/ 11540 h 2906506"/>
                <a:gd name="connsiteX2" fmla="*/ 6288657 w 7753685"/>
                <a:gd name="connsiteY2" fmla="*/ 1141056 h 2906506"/>
                <a:gd name="connsiteX3" fmla="*/ 7749326 w 7753685"/>
                <a:gd name="connsiteY3" fmla="*/ 1582060 h 2906506"/>
                <a:gd name="connsiteX4" fmla="*/ 6564702 w 7753685"/>
                <a:gd name="connsiteY4" fmla="*/ 2055456 h 2906506"/>
                <a:gd name="connsiteX5" fmla="*/ 2692844 w 7753685"/>
                <a:gd name="connsiteY5" fmla="*/ 2902414 h 2906506"/>
                <a:gd name="connsiteX6" fmla="*/ 0 w 7753685"/>
                <a:gd name="connsiteY6" fmla="*/ 1918490 h 2906506"/>
                <a:gd name="connsiteX0" fmla="*/ 0 w 7750833"/>
                <a:gd name="connsiteY0" fmla="*/ 1918490 h 2906506"/>
                <a:gd name="connsiteX1" fmla="*/ 2692844 w 7750833"/>
                <a:gd name="connsiteY1" fmla="*/ 11540 h 2906506"/>
                <a:gd name="connsiteX2" fmla="*/ 6288657 w 7750833"/>
                <a:gd name="connsiteY2" fmla="*/ 1141056 h 2906506"/>
                <a:gd name="connsiteX3" fmla="*/ 7749326 w 7750833"/>
                <a:gd name="connsiteY3" fmla="*/ 1582060 h 2906506"/>
                <a:gd name="connsiteX4" fmla="*/ 6564702 w 7750833"/>
                <a:gd name="connsiteY4" fmla="*/ 2055456 h 2906506"/>
                <a:gd name="connsiteX5" fmla="*/ 2692844 w 7750833"/>
                <a:gd name="connsiteY5" fmla="*/ 2902414 h 2906506"/>
                <a:gd name="connsiteX6" fmla="*/ 0 w 7750833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801085"/>
                <a:gd name="connsiteY0" fmla="*/ 1918490 h 2906506"/>
                <a:gd name="connsiteX1" fmla="*/ 2692844 w 7801085"/>
                <a:gd name="connsiteY1" fmla="*/ 11540 h 2906506"/>
                <a:gd name="connsiteX2" fmla="*/ 6288657 w 7801085"/>
                <a:gd name="connsiteY2" fmla="*/ 1141056 h 2906506"/>
                <a:gd name="connsiteX3" fmla="*/ 7801085 w 7801085"/>
                <a:gd name="connsiteY3" fmla="*/ 1538928 h 2906506"/>
                <a:gd name="connsiteX4" fmla="*/ 6564702 w 7801085"/>
                <a:gd name="connsiteY4" fmla="*/ 2055456 h 2906506"/>
                <a:gd name="connsiteX5" fmla="*/ 2692844 w 7801085"/>
                <a:gd name="connsiteY5" fmla="*/ 2902414 h 2906506"/>
                <a:gd name="connsiteX6" fmla="*/ 0 w 7801085"/>
                <a:gd name="connsiteY6" fmla="*/ 1918490 h 290650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564794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07016 h 2860728"/>
                <a:gd name="connsiteX1" fmla="*/ 2692936 w 7801177"/>
                <a:gd name="connsiteY1" fmla="*/ 66 h 2860728"/>
                <a:gd name="connsiteX2" fmla="*/ 6288749 w 7801177"/>
                <a:gd name="connsiteY2" fmla="*/ 1129582 h 2860728"/>
                <a:gd name="connsiteX3" fmla="*/ 7801177 w 7801177"/>
                <a:gd name="connsiteY3" fmla="*/ 1527454 h 2860728"/>
                <a:gd name="connsiteX4" fmla="*/ 6400892 w 7801177"/>
                <a:gd name="connsiteY4" fmla="*/ 2043982 h 2860728"/>
                <a:gd name="connsiteX5" fmla="*/ 2615298 w 7801177"/>
                <a:gd name="connsiteY5" fmla="*/ 2856434 h 2860728"/>
                <a:gd name="connsiteX6" fmla="*/ 92 w 7801177"/>
                <a:gd name="connsiteY6" fmla="*/ 1907016 h 2860728"/>
                <a:gd name="connsiteX0" fmla="*/ 92 w 7801177"/>
                <a:gd name="connsiteY0" fmla="*/ 1913517 h 2867229"/>
                <a:gd name="connsiteX1" fmla="*/ 2692936 w 7801177"/>
                <a:gd name="connsiteY1" fmla="*/ 6567 h 2867229"/>
                <a:gd name="connsiteX2" fmla="*/ 6288749 w 7801177"/>
                <a:gd name="connsiteY2" fmla="*/ 1136083 h 2867229"/>
                <a:gd name="connsiteX3" fmla="*/ 7801177 w 7801177"/>
                <a:gd name="connsiteY3" fmla="*/ 1533955 h 2867229"/>
                <a:gd name="connsiteX4" fmla="*/ 6400892 w 7801177"/>
                <a:gd name="connsiteY4" fmla="*/ 2050483 h 2867229"/>
                <a:gd name="connsiteX5" fmla="*/ 2615298 w 7801177"/>
                <a:gd name="connsiteY5" fmla="*/ 2862935 h 2867229"/>
                <a:gd name="connsiteX6" fmla="*/ 92 w 7801177"/>
                <a:gd name="connsiteY6" fmla="*/ 1913517 h 286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1177" h="2867229">
                  <a:moveTo>
                    <a:pt x="92" y="1913517"/>
                  </a:moveTo>
                  <a:cubicBezTo>
                    <a:pt x="13032" y="1437456"/>
                    <a:pt x="1222132" y="101633"/>
                    <a:pt x="2692936" y="6567"/>
                  </a:cubicBezTo>
                  <a:cubicBezTo>
                    <a:pt x="4163740" y="-88499"/>
                    <a:pt x="5457504" y="875767"/>
                    <a:pt x="6288749" y="1136083"/>
                  </a:cubicBezTo>
                  <a:cubicBezTo>
                    <a:pt x="7119994" y="1396399"/>
                    <a:pt x="7660278" y="981866"/>
                    <a:pt x="7801177" y="1533955"/>
                  </a:cubicBezTo>
                  <a:cubicBezTo>
                    <a:pt x="7683284" y="2111924"/>
                    <a:pt x="7249390" y="1854866"/>
                    <a:pt x="6400892" y="2050483"/>
                  </a:cubicBezTo>
                  <a:cubicBezTo>
                    <a:pt x="5604152" y="2686048"/>
                    <a:pt x="3709415" y="2892951"/>
                    <a:pt x="2615298" y="2862935"/>
                  </a:cubicBezTo>
                  <a:cubicBezTo>
                    <a:pt x="1335246" y="2920444"/>
                    <a:pt x="-12848" y="2389578"/>
                    <a:pt x="92" y="1913517"/>
                  </a:cubicBezTo>
                  <a:close/>
                </a:path>
              </a:pathLst>
            </a:custGeom>
            <a:pattFill prst="shingle">
              <a:fgClr>
                <a:srgbClr val="C00000"/>
              </a:fgClr>
              <a:bgClr>
                <a:srgbClr val="FF0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2" name="楕円 9">
              <a:extLst>
                <a:ext uri="{FF2B5EF4-FFF2-40B4-BE49-F238E27FC236}">
                  <a16:creationId xmlns:a16="http://schemas.microsoft.com/office/drawing/2014/main" id="{362FE434-1A53-40A9-A131-E50AED108A25}"/>
                </a:ext>
              </a:extLst>
            </p:cNvPr>
            <p:cNvSpPr/>
            <p:nvPr/>
          </p:nvSpPr>
          <p:spPr>
            <a:xfrm>
              <a:off x="5456658" y="4043696"/>
              <a:ext cx="3264922" cy="1517204"/>
            </a:xfrm>
            <a:custGeom>
              <a:avLst/>
              <a:gdLst>
                <a:gd name="connsiteX0" fmla="*/ 0 w 4229747"/>
                <a:gd name="connsiteY0" fmla="*/ 1467003 h 2934005"/>
                <a:gd name="connsiteX1" fmla="*/ 2114874 w 4229747"/>
                <a:gd name="connsiteY1" fmla="*/ 0 h 2934005"/>
                <a:gd name="connsiteX2" fmla="*/ 4229748 w 4229747"/>
                <a:gd name="connsiteY2" fmla="*/ 1467003 h 2934005"/>
                <a:gd name="connsiteX3" fmla="*/ 2114874 w 4229747"/>
                <a:gd name="connsiteY3" fmla="*/ 2934006 h 2934005"/>
                <a:gd name="connsiteX4" fmla="*/ 0 w 4229747"/>
                <a:gd name="connsiteY4" fmla="*/ 1467003 h 2934005"/>
                <a:gd name="connsiteX0" fmla="*/ 0 w 4807718"/>
                <a:gd name="connsiteY0" fmla="*/ 1912039 h 2950032"/>
                <a:gd name="connsiteX1" fmla="*/ 2692844 w 4807718"/>
                <a:gd name="connsiteY1" fmla="*/ 5089 h 2950032"/>
                <a:gd name="connsiteX2" fmla="*/ 4807718 w 4807718"/>
                <a:gd name="connsiteY2" fmla="*/ 1472092 h 2950032"/>
                <a:gd name="connsiteX3" fmla="*/ 2692844 w 4807718"/>
                <a:gd name="connsiteY3" fmla="*/ 2939095 h 2950032"/>
                <a:gd name="connsiteX4" fmla="*/ 0 w 4807718"/>
                <a:gd name="connsiteY4" fmla="*/ 1912039 h 2950032"/>
                <a:gd name="connsiteX0" fmla="*/ 0 w 7680315"/>
                <a:gd name="connsiteY0" fmla="*/ 1909845 h 2944247"/>
                <a:gd name="connsiteX1" fmla="*/ 2692844 w 7680315"/>
                <a:gd name="connsiteY1" fmla="*/ 2895 h 2944247"/>
                <a:gd name="connsiteX2" fmla="*/ 7680315 w 7680315"/>
                <a:gd name="connsiteY2" fmla="*/ 1564789 h 2944247"/>
                <a:gd name="connsiteX3" fmla="*/ 2692844 w 7680315"/>
                <a:gd name="connsiteY3" fmla="*/ 2936901 h 2944247"/>
                <a:gd name="connsiteX4" fmla="*/ 0 w 7680315"/>
                <a:gd name="connsiteY4" fmla="*/ 1909845 h 2944247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940829"/>
                <a:gd name="connsiteX1" fmla="*/ 2692844 w 7680315"/>
                <a:gd name="connsiteY1" fmla="*/ 2895 h 2940829"/>
                <a:gd name="connsiteX2" fmla="*/ 7680315 w 7680315"/>
                <a:gd name="connsiteY2" fmla="*/ 1564789 h 2940829"/>
                <a:gd name="connsiteX3" fmla="*/ 2692844 w 7680315"/>
                <a:gd name="connsiteY3" fmla="*/ 2936901 h 2940829"/>
                <a:gd name="connsiteX4" fmla="*/ 0 w 7680315"/>
                <a:gd name="connsiteY4" fmla="*/ 1909845 h 2940829"/>
                <a:gd name="connsiteX0" fmla="*/ 0 w 7680315"/>
                <a:gd name="connsiteY0" fmla="*/ 1909845 h 2897861"/>
                <a:gd name="connsiteX1" fmla="*/ 2692844 w 7680315"/>
                <a:gd name="connsiteY1" fmla="*/ 2895 h 2897861"/>
                <a:gd name="connsiteX2" fmla="*/ 7680315 w 7680315"/>
                <a:gd name="connsiteY2" fmla="*/ 1564789 h 2897861"/>
                <a:gd name="connsiteX3" fmla="*/ 2692844 w 7680315"/>
                <a:gd name="connsiteY3" fmla="*/ 2893769 h 2897861"/>
                <a:gd name="connsiteX4" fmla="*/ 0 w 7680315"/>
                <a:gd name="connsiteY4" fmla="*/ 1909845 h 2897861"/>
                <a:gd name="connsiteX0" fmla="*/ 0 w 7680315"/>
                <a:gd name="connsiteY0" fmla="*/ 1909845 h 2909273"/>
                <a:gd name="connsiteX1" fmla="*/ 2692844 w 7680315"/>
                <a:gd name="connsiteY1" fmla="*/ 2895 h 2909273"/>
                <a:gd name="connsiteX2" fmla="*/ 7680315 w 7680315"/>
                <a:gd name="connsiteY2" fmla="*/ 1564789 h 2909273"/>
                <a:gd name="connsiteX3" fmla="*/ 2692844 w 7680315"/>
                <a:gd name="connsiteY3" fmla="*/ 2893769 h 2909273"/>
                <a:gd name="connsiteX4" fmla="*/ 0 w 7680315"/>
                <a:gd name="connsiteY4" fmla="*/ 1909845 h 2909273"/>
                <a:gd name="connsiteX0" fmla="*/ 0 w 7845755"/>
                <a:gd name="connsiteY0" fmla="*/ 1921652 h 2921080"/>
                <a:gd name="connsiteX1" fmla="*/ 2692844 w 7845755"/>
                <a:gd name="connsiteY1" fmla="*/ 14702 h 2921080"/>
                <a:gd name="connsiteX2" fmla="*/ 6288657 w 7845755"/>
                <a:gd name="connsiteY2" fmla="*/ 1066580 h 2921080"/>
                <a:gd name="connsiteX3" fmla="*/ 7680315 w 7845755"/>
                <a:gd name="connsiteY3" fmla="*/ 1576596 h 2921080"/>
                <a:gd name="connsiteX4" fmla="*/ 2692844 w 7845755"/>
                <a:gd name="connsiteY4" fmla="*/ 2905576 h 2921080"/>
                <a:gd name="connsiteX5" fmla="*/ 0 w 7845755"/>
                <a:gd name="connsiteY5" fmla="*/ 1921652 h 2921080"/>
                <a:gd name="connsiteX0" fmla="*/ 0 w 7845755"/>
                <a:gd name="connsiteY0" fmla="*/ 1908898 h 2908326"/>
                <a:gd name="connsiteX1" fmla="*/ 2692844 w 7845755"/>
                <a:gd name="connsiteY1" fmla="*/ 1948 h 2908326"/>
                <a:gd name="connsiteX2" fmla="*/ 6288657 w 7845755"/>
                <a:gd name="connsiteY2" fmla="*/ 1053826 h 2908326"/>
                <a:gd name="connsiteX3" fmla="*/ 7680315 w 7845755"/>
                <a:gd name="connsiteY3" fmla="*/ 1563842 h 2908326"/>
                <a:gd name="connsiteX4" fmla="*/ 2692844 w 7845755"/>
                <a:gd name="connsiteY4" fmla="*/ 2892822 h 2908326"/>
                <a:gd name="connsiteX5" fmla="*/ 0 w 7845755"/>
                <a:gd name="connsiteY5" fmla="*/ 1908898 h 2908326"/>
                <a:gd name="connsiteX0" fmla="*/ 0 w 7845755"/>
                <a:gd name="connsiteY0" fmla="*/ 1906959 h 2906387"/>
                <a:gd name="connsiteX1" fmla="*/ 2692844 w 7845755"/>
                <a:gd name="connsiteY1" fmla="*/ 9 h 2906387"/>
                <a:gd name="connsiteX2" fmla="*/ 6288657 w 7845755"/>
                <a:gd name="connsiteY2" fmla="*/ 1051887 h 2906387"/>
                <a:gd name="connsiteX3" fmla="*/ 7680315 w 7845755"/>
                <a:gd name="connsiteY3" fmla="*/ 1561903 h 2906387"/>
                <a:gd name="connsiteX4" fmla="*/ 2692844 w 7845755"/>
                <a:gd name="connsiteY4" fmla="*/ 2890883 h 2906387"/>
                <a:gd name="connsiteX5" fmla="*/ 0 w 7845755"/>
                <a:gd name="connsiteY5" fmla="*/ 1906959 h 2906387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87057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06959 h 2894975"/>
                <a:gd name="connsiteX1" fmla="*/ 2692844 w 7684504"/>
                <a:gd name="connsiteY1" fmla="*/ 9 h 2894975"/>
                <a:gd name="connsiteX2" fmla="*/ 6288657 w 7684504"/>
                <a:gd name="connsiteY2" fmla="*/ 1051887 h 2894975"/>
                <a:gd name="connsiteX3" fmla="*/ 7680315 w 7684504"/>
                <a:gd name="connsiteY3" fmla="*/ 1561903 h 2894975"/>
                <a:gd name="connsiteX4" fmla="*/ 6564702 w 7684504"/>
                <a:gd name="connsiteY4" fmla="*/ 2043925 h 2894975"/>
                <a:gd name="connsiteX5" fmla="*/ 2692844 w 7684504"/>
                <a:gd name="connsiteY5" fmla="*/ 2890883 h 2894975"/>
                <a:gd name="connsiteX6" fmla="*/ 0 w 7684504"/>
                <a:gd name="connsiteY6" fmla="*/ 1906959 h 2894975"/>
                <a:gd name="connsiteX0" fmla="*/ 0 w 7684504"/>
                <a:gd name="connsiteY0" fmla="*/ 1918490 h 2906506"/>
                <a:gd name="connsiteX1" fmla="*/ 2692844 w 7684504"/>
                <a:gd name="connsiteY1" fmla="*/ 11540 h 2906506"/>
                <a:gd name="connsiteX2" fmla="*/ 6288657 w 7684504"/>
                <a:gd name="connsiteY2" fmla="*/ 1141056 h 2906506"/>
                <a:gd name="connsiteX3" fmla="*/ 7680315 w 7684504"/>
                <a:gd name="connsiteY3" fmla="*/ 1573434 h 2906506"/>
                <a:gd name="connsiteX4" fmla="*/ 6564702 w 7684504"/>
                <a:gd name="connsiteY4" fmla="*/ 2055456 h 2906506"/>
                <a:gd name="connsiteX5" fmla="*/ 2692844 w 7684504"/>
                <a:gd name="connsiteY5" fmla="*/ 2902414 h 2906506"/>
                <a:gd name="connsiteX6" fmla="*/ 0 w 7684504"/>
                <a:gd name="connsiteY6" fmla="*/ 1918490 h 2906506"/>
                <a:gd name="connsiteX0" fmla="*/ 0 w 7565511"/>
                <a:gd name="connsiteY0" fmla="*/ 1918490 h 2906506"/>
                <a:gd name="connsiteX1" fmla="*/ 2692844 w 7565511"/>
                <a:gd name="connsiteY1" fmla="*/ 11540 h 2906506"/>
                <a:gd name="connsiteX2" fmla="*/ 6288657 w 7565511"/>
                <a:gd name="connsiteY2" fmla="*/ 1141056 h 2906506"/>
                <a:gd name="connsiteX3" fmla="*/ 7559545 w 7565511"/>
                <a:gd name="connsiteY3" fmla="*/ 1582060 h 2906506"/>
                <a:gd name="connsiteX4" fmla="*/ 6564702 w 7565511"/>
                <a:gd name="connsiteY4" fmla="*/ 2055456 h 2906506"/>
                <a:gd name="connsiteX5" fmla="*/ 2692844 w 7565511"/>
                <a:gd name="connsiteY5" fmla="*/ 2902414 h 2906506"/>
                <a:gd name="connsiteX6" fmla="*/ 0 w 7565511"/>
                <a:gd name="connsiteY6" fmla="*/ 1918490 h 2906506"/>
                <a:gd name="connsiteX0" fmla="*/ 0 w 7565329"/>
                <a:gd name="connsiteY0" fmla="*/ 1918490 h 2906506"/>
                <a:gd name="connsiteX1" fmla="*/ 2692844 w 7565329"/>
                <a:gd name="connsiteY1" fmla="*/ 11540 h 2906506"/>
                <a:gd name="connsiteX2" fmla="*/ 6288657 w 7565329"/>
                <a:gd name="connsiteY2" fmla="*/ 1141056 h 2906506"/>
                <a:gd name="connsiteX3" fmla="*/ 7559545 w 7565329"/>
                <a:gd name="connsiteY3" fmla="*/ 1582060 h 2906506"/>
                <a:gd name="connsiteX4" fmla="*/ 6564702 w 7565329"/>
                <a:gd name="connsiteY4" fmla="*/ 2055456 h 2906506"/>
                <a:gd name="connsiteX5" fmla="*/ 2692844 w 7565329"/>
                <a:gd name="connsiteY5" fmla="*/ 2902414 h 2906506"/>
                <a:gd name="connsiteX6" fmla="*/ 0 w 7565329"/>
                <a:gd name="connsiteY6" fmla="*/ 1918490 h 2906506"/>
                <a:gd name="connsiteX0" fmla="*/ 0 w 7753685"/>
                <a:gd name="connsiteY0" fmla="*/ 1918490 h 2906506"/>
                <a:gd name="connsiteX1" fmla="*/ 2692844 w 7753685"/>
                <a:gd name="connsiteY1" fmla="*/ 11540 h 2906506"/>
                <a:gd name="connsiteX2" fmla="*/ 6288657 w 7753685"/>
                <a:gd name="connsiteY2" fmla="*/ 1141056 h 2906506"/>
                <a:gd name="connsiteX3" fmla="*/ 7749326 w 7753685"/>
                <a:gd name="connsiteY3" fmla="*/ 1582060 h 2906506"/>
                <a:gd name="connsiteX4" fmla="*/ 6564702 w 7753685"/>
                <a:gd name="connsiteY4" fmla="*/ 2055456 h 2906506"/>
                <a:gd name="connsiteX5" fmla="*/ 2692844 w 7753685"/>
                <a:gd name="connsiteY5" fmla="*/ 2902414 h 2906506"/>
                <a:gd name="connsiteX6" fmla="*/ 0 w 7753685"/>
                <a:gd name="connsiteY6" fmla="*/ 1918490 h 2906506"/>
                <a:gd name="connsiteX0" fmla="*/ 0 w 7750833"/>
                <a:gd name="connsiteY0" fmla="*/ 1918490 h 2906506"/>
                <a:gd name="connsiteX1" fmla="*/ 2692844 w 7750833"/>
                <a:gd name="connsiteY1" fmla="*/ 11540 h 2906506"/>
                <a:gd name="connsiteX2" fmla="*/ 6288657 w 7750833"/>
                <a:gd name="connsiteY2" fmla="*/ 1141056 h 2906506"/>
                <a:gd name="connsiteX3" fmla="*/ 7749326 w 7750833"/>
                <a:gd name="connsiteY3" fmla="*/ 1582060 h 2906506"/>
                <a:gd name="connsiteX4" fmla="*/ 6564702 w 7750833"/>
                <a:gd name="connsiteY4" fmla="*/ 2055456 h 2906506"/>
                <a:gd name="connsiteX5" fmla="*/ 2692844 w 7750833"/>
                <a:gd name="connsiteY5" fmla="*/ 2902414 h 2906506"/>
                <a:gd name="connsiteX6" fmla="*/ 0 w 7750833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749326"/>
                <a:gd name="connsiteY0" fmla="*/ 1918490 h 2906506"/>
                <a:gd name="connsiteX1" fmla="*/ 2692844 w 7749326"/>
                <a:gd name="connsiteY1" fmla="*/ 11540 h 2906506"/>
                <a:gd name="connsiteX2" fmla="*/ 6288657 w 7749326"/>
                <a:gd name="connsiteY2" fmla="*/ 1141056 h 2906506"/>
                <a:gd name="connsiteX3" fmla="*/ 7749326 w 7749326"/>
                <a:gd name="connsiteY3" fmla="*/ 1582060 h 2906506"/>
                <a:gd name="connsiteX4" fmla="*/ 6564702 w 7749326"/>
                <a:gd name="connsiteY4" fmla="*/ 2055456 h 2906506"/>
                <a:gd name="connsiteX5" fmla="*/ 2692844 w 7749326"/>
                <a:gd name="connsiteY5" fmla="*/ 2902414 h 2906506"/>
                <a:gd name="connsiteX6" fmla="*/ 0 w 7749326"/>
                <a:gd name="connsiteY6" fmla="*/ 1918490 h 2906506"/>
                <a:gd name="connsiteX0" fmla="*/ 0 w 7801085"/>
                <a:gd name="connsiteY0" fmla="*/ 1918490 h 2906506"/>
                <a:gd name="connsiteX1" fmla="*/ 2692844 w 7801085"/>
                <a:gd name="connsiteY1" fmla="*/ 11540 h 2906506"/>
                <a:gd name="connsiteX2" fmla="*/ 6288657 w 7801085"/>
                <a:gd name="connsiteY2" fmla="*/ 1141056 h 2906506"/>
                <a:gd name="connsiteX3" fmla="*/ 7801085 w 7801085"/>
                <a:gd name="connsiteY3" fmla="*/ 1538928 h 2906506"/>
                <a:gd name="connsiteX4" fmla="*/ 6564702 w 7801085"/>
                <a:gd name="connsiteY4" fmla="*/ 2055456 h 2906506"/>
                <a:gd name="connsiteX5" fmla="*/ 2692844 w 7801085"/>
                <a:gd name="connsiteY5" fmla="*/ 2902414 h 2906506"/>
                <a:gd name="connsiteX6" fmla="*/ 0 w 7801085"/>
                <a:gd name="connsiteY6" fmla="*/ 1918490 h 290650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0 w 7801085"/>
                <a:gd name="connsiteY0" fmla="*/ 1918490 h 2880776"/>
                <a:gd name="connsiteX1" fmla="*/ 2692844 w 7801085"/>
                <a:gd name="connsiteY1" fmla="*/ 11540 h 2880776"/>
                <a:gd name="connsiteX2" fmla="*/ 6288657 w 7801085"/>
                <a:gd name="connsiteY2" fmla="*/ 1141056 h 2880776"/>
                <a:gd name="connsiteX3" fmla="*/ 7801085 w 7801085"/>
                <a:gd name="connsiteY3" fmla="*/ 1538928 h 2880776"/>
                <a:gd name="connsiteX4" fmla="*/ 6564702 w 7801085"/>
                <a:gd name="connsiteY4" fmla="*/ 2055456 h 2880776"/>
                <a:gd name="connsiteX5" fmla="*/ 2692844 w 7801085"/>
                <a:gd name="connsiteY5" fmla="*/ 2876535 h 2880776"/>
                <a:gd name="connsiteX6" fmla="*/ 0 w 7801085"/>
                <a:gd name="connsiteY6" fmla="*/ 1918490 h 2880776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564794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18490 h 2872202"/>
                <a:gd name="connsiteX1" fmla="*/ 2692936 w 7801177"/>
                <a:gd name="connsiteY1" fmla="*/ 11540 h 2872202"/>
                <a:gd name="connsiteX2" fmla="*/ 6288749 w 7801177"/>
                <a:gd name="connsiteY2" fmla="*/ 1141056 h 2872202"/>
                <a:gd name="connsiteX3" fmla="*/ 7801177 w 7801177"/>
                <a:gd name="connsiteY3" fmla="*/ 1538928 h 2872202"/>
                <a:gd name="connsiteX4" fmla="*/ 6400892 w 7801177"/>
                <a:gd name="connsiteY4" fmla="*/ 2055456 h 2872202"/>
                <a:gd name="connsiteX5" fmla="*/ 2615298 w 7801177"/>
                <a:gd name="connsiteY5" fmla="*/ 2867908 h 2872202"/>
                <a:gd name="connsiteX6" fmla="*/ 92 w 7801177"/>
                <a:gd name="connsiteY6" fmla="*/ 1918490 h 2872202"/>
                <a:gd name="connsiteX0" fmla="*/ 92 w 7801177"/>
                <a:gd name="connsiteY0" fmla="*/ 1907016 h 2860728"/>
                <a:gd name="connsiteX1" fmla="*/ 2692936 w 7801177"/>
                <a:gd name="connsiteY1" fmla="*/ 66 h 2860728"/>
                <a:gd name="connsiteX2" fmla="*/ 6288749 w 7801177"/>
                <a:gd name="connsiteY2" fmla="*/ 1129582 h 2860728"/>
                <a:gd name="connsiteX3" fmla="*/ 7801177 w 7801177"/>
                <a:gd name="connsiteY3" fmla="*/ 1527454 h 2860728"/>
                <a:gd name="connsiteX4" fmla="*/ 6400892 w 7801177"/>
                <a:gd name="connsiteY4" fmla="*/ 2043982 h 2860728"/>
                <a:gd name="connsiteX5" fmla="*/ 2615298 w 7801177"/>
                <a:gd name="connsiteY5" fmla="*/ 2856434 h 2860728"/>
                <a:gd name="connsiteX6" fmla="*/ 92 w 7801177"/>
                <a:gd name="connsiteY6" fmla="*/ 1907016 h 2860728"/>
                <a:gd name="connsiteX0" fmla="*/ 92 w 7801177"/>
                <a:gd name="connsiteY0" fmla="*/ 1913517 h 2867229"/>
                <a:gd name="connsiteX1" fmla="*/ 2692936 w 7801177"/>
                <a:gd name="connsiteY1" fmla="*/ 6567 h 2867229"/>
                <a:gd name="connsiteX2" fmla="*/ 6288749 w 7801177"/>
                <a:gd name="connsiteY2" fmla="*/ 1136083 h 2867229"/>
                <a:gd name="connsiteX3" fmla="*/ 7801177 w 7801177"/>
                <a:gd name="connsiteY3" fmla="*/ 1533955 h 2867229"/>
                <a:gd name="connsiteX4" fmla="*/ 6400892 w 7801177"/>
                <a:gd name="connsiteY4" fmla="*/ 2050483 h 2867229"/>
                <a:gd name="connsiteX5" fmla="*/ 2615298 w 7801177"/>
                <a:gd name="connsiteY5" fmla="*/ 2862935 h 2867229"/>
                <a:gd name="connsiteX6" fmla="*/ 92 w 7801177"/>
                <a:gd name="connsiteY6" fmla="*/ 1913517 h 2867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01177" h="2867229">
                  <a:moveTo>
                    <a:pt x="92" y="1913517"/>
                  </a:moveTo>
                  <a:cubicBezTo>
                    <a:pt x="13032" y="1437456"/>
                    <a:pt x="1222132" y="101633"/>
                    <a:pt x="2692936" y="6567"/>
                  </a:cubicBezTo>
                  <a:cubicBezTo>
                    <a:pt x="4163740" y="-88499"/>
                    <a:pt x="5457504" y="875767"/>
                    <a:pt x="6288749" y="1136083"/>
                  </a:cubicBezTo>
                  <a:cubicBezTo>
                    <a:pt x="7119994" y="1396399"/>
                    <a:pt x="7660278" y="981866"/>
                    <a:pt x="7801177" y="1533955"/>
                  </a:cubicBezTo>
                  <a:cubicBezTo>
                    <a:pt x="7683284" y="2111924"/>
                    <a:pt x="7249390" y="1854866"/>
                    <a:pt x="6400892" y="2050483"/>
                  </a:cubicBezTo>
                  <a:cubicBezTo>
                    <a:pt x="5604152" y="2686048"/>
                    <a:pt x="3709415" y="2892951"/>
                    <a:pt x="2615298" y="2862935"/>
                  </a:cubicBezTo>
                  <a:cubicBezTo>
                    <a:pt x="1335246" y="2920444"/>
                    <a:pt x="-12848" y="2389578"/>
                    <a:pt x="92" y="1913517"/>
                  </a:cubicBezTo>
                  <a:close/>
                </a:path>
              </a:pathLst>
            </a:custGeom>
            <a:gradFill>
              <a:gsLst>
                <a:gs pos="80000">
                  <a:sysClr val="window" lastClr="FFFFFF">
                    <a:alpha val="80000"/>
                  </a:sysClr>
                </a:gs>
                <a:gs pos="46000">
                  <a:sysClr val="window" lastClr="FFFFFF">
                    <a:alpha val="0"/>
                  </a:sys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3" name="楕円 562">
              <a:extLst>
                <a:ext uri="{FF2B5EF4-FFF2-40B4-BE49-F238E27FC236}">
                  <a16:creationId xmlns:a16="http://schemas.microsoft.com/office/drawing/2014/main" id="{D7D405AB-0747-42F3-92F8-2648F24D992C}"/>
                </a:ext>
              </a:extLst>
            </p:cNvPr>
            <p:cNvSpPr/>
            <p:nvPr/>
          </p:nvSpPr>
          <p:spPr>
            <a:xfrm>
              <a:off x="5699700" y="4613983"/>
              <a:ext cx="266721" cy="267548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4" name="楕円 563">
              <a:extLst>
                <a:ext uri="{FF2B5EF4-FFF2-40B4-BE49-F238E27FC236}">
                  <a16:creationId xmlns:a16="http://schemas.microsoft.com/office/drawing/2014/main" id="{1DBE3B97-A469-4994-AA21-D7553F4F6593}"/>
                </a:ext>
              </a:extLst>
            </p:cNvPr>
            <p:cNvSpPr/>
            <p:nvPr/>
          </p:nvSpPr>
          <p:spPr>
            <a:xfrm>
              <a:off x="5740025" y="4655550"/>
              <a:ext cx="185072" cy="185646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65" name="グループ化 564">
              <a:extLst>
                <a:ext uri="{FF2B5EF4-FFF2-40B4-BE49-F238E27FC236}">
                  <a16:creationId xmlns:a16="http://schemas.microsoft.com/office/drawing/2014/main" id="{C4DB94A1-A379-4A14-B4F1-E5B7E05C136E}"/>
                </a:ext>
              </a:extLst>
            </p:cNvPr>
            <p:cNvGrpSpPr/>
            <p:nvPr/>
          </p:nvGrpSpPr>
          <p:grpSpPr>
            <a:xfrm>
              <a:off x="5430395" y="4973516"/>
              <a:ext cx="290081" cy="234772"/>
              <a:chOff x="247161" y="4143465"/>
              <a:chExt cx="997649" cy="492648"/>
            </a:xfrm>
            <a:solidFill>
              <a:srgbClr val="FFB9B9"/>
            </a:solidFill>
          </p:grpSpPr>
          <p:sp>
            <p:nvSpPr>
              <p:cNvPr id="568" name="楕円 14">
                <a:extLst>
                  <a:ext uri="{FF2B5EF4-FFF2-40B4-BE49-F238E27FC236}">
                    <a16:creationId xmlns:a16="http://schemas.microsoft.com/office/drawing/2014/main" id="{88E8F048-F44D-4CDB-8147-CF59C002DD10}"/>
                  </a:ext>
                </a:extLst>
              </p:cNvPr>
              <p:cNvSpPr/>
              <p:nvPr/>
            </p:nvSpPr>
            <p:spPr>
              <a:xfrm>
                <a:off x="247161" y="4143465"/>
                <a:ext cx="997649" cy="240061"/>
              </a:xfrm>
              <a:custGeom>
                <a:avLst/>
                <a:gdLst>
                  <a:gd name="connsiteX0" fmla="*/ 0 w 535686"/>
                  <a:gd name="connsiteY0" fmla="*/ 148401 h 296802"/>
                  <a:gd name="connsiteX1" fmla="*/ 267843 w 535686"/>
                  <a:gd name="connsiteY1" fmla="*/ 0 h 296802"/>
                  <a:gd name="connsiteX2" fmla="*/ 535686 w 535686"/>
                  <a:gd name="connsiteY2" fmla="*/ 148401 h 296802"/>
                  <a:gd name="connsiteX3" fmla="*/ 267843 w 535686"/>
                  <a:gd name="connsiteY3" fmla="*/ 296802 h 296802"/>
                  <a:gd name="connsiteX4" fmla="*/ 0 w 535686"/>
                  <a:gd name="connsiteY4" fmla="*/ 148401 h 296802"/>
                  <a:gd name="connsiteX0" fmla="*/ 0 w 1030986"/>
                  <a:gd name="connsiteY0" fmla="*/ 149749 h 303771"/>
                  <a:gd name="connsiteX1" fmla="*/ 267843 w 1030986"/>
                  <a:gd name="connsiteY1" fmla="*/ 1348 h 303771"/>
                  <a:gd name="connsiteX2" fmla="*/ 1030986 w 1030986"/>
                  <a:gd name="connsiteY2" fmla="*/ 225949 h 303771"/>
                  <a:gd name="connsiteX3" fmla="*/ 267843 w 1030986"/>
                  <a:gd name="connsiteY3" fmla="*/ 298150 h 303771"/>
                  <a:gd name="connsiteX4" fmla="*/ 0 w 1030986"/>
                  <a:gd name="connsiteY4" fmla="*/ 149749 h 303771"/>
                  <a:gd name="connsiteX0" fmla="*/ 0 w 1030986"/>
                  <a:gd name="connsiteY0" fmla="*/ 149749 h 301250"/>
                  <a:gd name="connsiteX1" fmla="*/ 267843 w 1030986"/>
                  <a:gd name="connsiteY1" fmla="*/ 1348 h 301250"/>
                  <a:gd name="connsiteX2" fmla="*/ 1030986 w 1030986"/>
                  <a:gd name="connsiteY2" fmla="*/ 225949 h 301250"/>
                  <a:gd name="connsiteX3" fmla="*/ 267843 w 1030986"/>
                  <a:gd name="connsiteY3" fmla="*/ 298150 h 301250"/>
                  <a:gd name="connsiteX4" fmla="*/ 0 w 1030986"/>
                  <a:gd name="connsiteY4" fmla="*/ 149749 h 301250"/>
                  <a:gd name="connsiteX0" fmla="*/ 0 w 1030986"/>
                  <a:gd name="connsiteY0" fmla="*/ 149749 h 299604"/>
                  <a:gd name="connsiteX1" fmla="*/ 267843 w 1030986"/>
                  <a:gd name="connsiteY1" fmla="*/ 1348 h 299604"/>
                  <a:gd name="connsiteX2" fmla="*/ 1030986 w 1030986"/>
                  <a:gd name="connsiteY2" fmla="*/ 225949 h 299604"/>
                  <a:gd name="connsiteX3" fmla="*/ 267843 w 1030986"/>
                  <a:gd name="connsiteY3" fmla="*/ 298150 h 299604"/>
                  <a:gd name="connsiteX4" fmla="*/ 0 w 1030986"/>
                  <a:gd name="connsiteY4" fmla="*/ 149749 h 29960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997649"/>
                  <a:gd name="connsiteY0" fmla="*/ 152492 h 314284"/>
                  <a:gd name="connsiteX1" fmla="*/ 224981 w 997649"/>
                  <a:gd name="connsiteY1" fmla="*/ 4091 h 314284"/>
                  <a:gd name="connsiteX2" fmla="*/ 997649 w 997649"/>
                  <a:gd name="connsiteY2" fmla="*/ 300130 h 314284"/>
                  <a:gd name="connsiteX3" fmla="*/ 224981 w 997649"/>
                  <a:gd name="connsiteY3" fmla="*/ 300893 h 314284"/>
                  <a:gd name="connsiteX4" fmla="*/ 0 w 997649"/>
                  <a:gd name="connsiteY4" fmla="*/ 152492 h 314284"/>
                  <a:gd name="connsiteX0" fmla="*/ 0 w 997649"/>
                  <a:gd name="connsiteY0" fmla="*/ 152075 h 310409"/>
                  <a:gd name="connsiteX1" fmla="*/ 224981 w 997649"/>
                  <a:gd name="connsiteY1" fmla="*/ 3674 h 310409"/>
                  <a:gd name="connsiteX2" fmla="*/ 997649 w 997649"/>
                  <a:gd name="connsiteY2" fmla="*/ 290188 h 310409"/>
                  <a:gd name="connsiteX3" fmla="*/ 224981 w 997649"/>
                  <a:gd name="connsiteY3" fmla="*/ 300476 h 310409"/>
                  <a:gd name="connsiteX4" fmla="*/ 0 w 997649"/>
                  <a:gd name="connsiteY4" fmla="*/ 152075 h 31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649" h="310409">
                    <a:moveTo>
                      <a:pt x="0" y="152075"/>
                    </a:moveTo>
                    <a:cubicBezTo>
                      <a:pt x="0" y="70115"/>
                      <a:pt x="58706" y="-19345"/>
                      <a:pt x="224981" y="3674"/>
                    </a:cubicBezTo>
                    <a:cubicBezTo>
                      <a:pt x="391256" y="26693"/>
                      <a:pt x="997649" y="208228"/>
                      <a:pt x="997649" y="290188"/>
                    </a:cubicBezTo>
                    <a:cubicBezTo>
                      <a:pt x="854775" y="300711"/>
                      <a:pt x="391256" y="323495"/>
                      <a:pt x="224981" y="300476"/>
                    </a:cubicBezTo>
                    <a:cubicBezTo>
                      <a:pt x="58706" y="277457"/>
                      <a:pt x="0" y="234035"/>
                      <a:pt x="0" y="152075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楕円 14">
                <a:extLst>
                  <a:ext uri="{FF2B5EF4-FFF2-40B4-BE49-F238E27FC236}">
                    <a16:creationId xmlns:a16="http://schemas.microsoft.com/office/drawing/2014/main" id="{441745C2-8E84-4F48-9652-5D4E5EDB7968}"/>
                  </a:ext>
                </a:extLst>
              </p:cNvPr>
              <p:cNvSpPr/>
              <p:nvPr/>
            </p:nvSpPr>
            <p:spPr>
              <a:xfrm flipV="1">
                <a:off x="247161" y="4383526"/>
                <a:ext cx="997649" cy="252587"/>
              </a:xfrm>
              <a:custGeom>
                <a:avLst/>
                <a:gdLst>
                  <a:gd name="connsiteX0" fmla="*/ 0 w 535686"/>
                  <a:gd name="connsiteY0" fmla="*/ 148401 h 296802"/>
                  <a:gd name="connsiteX1" fmla="*/ 267843 w 535686"/>
                  <a:gd name="connsiteY1" fmla="*/ 0 h 296802"/>
                  <a:gd name="connsiteX2" fmla="*/ 535686 w 535686"/>
                  <a:gd name="connsiteY2" fmla="*/ 148401 h 296802"/>
                  <a:gd name="connsiteX3" fmla="*/ 267843 w 535686"/>
                  <a:gd name="connsiteY3" fmla="*/ 296802 h 296802"/>
                  <a:gd name="connsiteX4" fmla="*/ 0 w 535686"/>
                  <a:gd name="connsiteY4" fmla="*/ 148401 h 296802"/>
                  <a:gd name="connsiteX0" fmla="*/ 0 w 1030986"/>
                  <a:gd name="connsiteY0" fmla="*/ 149749 h 303771"/>
                  <a:gd name="connsiteX1" fmla="*/ 267843 w 1030986"/>
                  <a:gd name="connsiteY1" fmla="*/ 1348 h 303771"/>
                  <a:gd name="connsiteX2" fmla="*/ 1030986 w 1030986"/>
                  <a:gd name="connsiteY2" fmla="*/ 225949 h 303771"/>
                  <a:gd name="connsiteX3" fmla="*/ 267843 w 1030986"/>
                  <a:gd name="connsiteY3" fmla="*/ 298150 h 303771"/>
                  <a:gd name="connsiteX4" fmla="*/ 0 w 1030986"/>
                  <a:gd name="connsiteY4" fmla="*/ 149749 h 303771"/>
                  <a:gd name="connsiteX0" fmla="*/ 0 w 1030986"/>
                  <a:gd name="connsiteY0" fmla="*/ 149749 h 301250"/>
                  <a:gd name="connsiteX1" fmla="*/ 267843 w 1030986"/>
                  <a:gd name="connsiteY1" fmla="*/ 1348 h 301250"/>
                  <a:gd name="connsiteX2" fmla="*/ 1030986 w 1030986"/>
                  <a:gd name="connsiteY2" fmla="*/ 225949 h 301250"/>
                  <a:gd name="connsiteX3" fmla="*/ 267843 w 1030986"/>
                  <a:gd name="connsiteY3" fmla="*/ 298150 h 301250"/>
                  <a:gd name="connsiteX4" fmla="*/ 0 w 1030986"/>
                  <a:gd name="connsiteY4" fmla="*/ 149749 h 301250"/>
                  <a:gd name="connsiteX0" fmla="*/ 0 w 1030986"/>
                  <a:gd name="connsiteY0" fmla="*/ 149749 h 299604"/>
                  <a:gd name="connsiteX1" fmla="*/ 267843 w 1030986"/>
                  <a:gd name="connsiteY1" fmla="*/ 1348 h 299604"/>
                  <a:gd name="connsiteX2" fmla="*/ 1030986 w 1030986"/>
                  <a:gd name="connsiteY2" fmla="*/ 225949 h 299604"/>
                  <a:gd name="connsiteX3" fmla="*/ 267843 w 1030986"/>
                  <a:gd name="connsiteY3" fmla="*/ 298150 h 299604"/>
                  <a:gd name="connsiteX4" fmla="*/ 0 w 1030986"/>
                  <a:gd name="connsiteY4" fmla="*/ 149749 h 29960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1040511"/>
                  <a:gd name="connsiteY0" fmla="*/ 152492 h 314284"/>
                  <a:gd name="connsiteX1" fmla="*/ 267843 w 1040511"/>
                  <a:gd name="connsiteY1" fmla="*/ 4091 h 314284"/>
                  <a:gd name="connsiteX2" fmla="*/ 1040511 w 1040511"/>
                  <a:gd name="connsiteY2" fmla="*/ 300130 h 314284"/>
                  <a:gd name="connsiteX3" fmla="*/ 267843 w 1040511"/>
                  <a:gd name="connsiteY3" fmla="*/ 300893 h 314284"/>
                  <a:gd name="connsiteX4" fmla="*/ 0 w 1040511"/>
                  <a:gd name="connsiteY4" fmla="*/ 152492 h 314284"/>
                  <a:gd name="connsiteX0" fmla="*/ 0 w 997649"/>
                  <a:gd name="connsiteY0" fmla="*/ 152492 h 314284"/>
                  <a:gd name="connsiteX1" fmla="*/ 224981 w 997649"/>
                  <a:gd name="connsiteY1" fmla="*/ 4091 h 314284"/>
                  <a:gd name="connsiteX2" fmla="*/ 997649 w 997649"/>
                  <a:gd name="connsiteY2" fmla="*/ 300130 h 314284"/>
                  <a:gd name="connsiteX3" fmla="*/ 224981 w 997649"/>
                  <a:gd name="connsiteY3" fmla="*/ 300893 h 314284"/>
                  <a:gd name="connsiteX4" fmla="*/ 0 w 997649"/>
                  <a:gd name="connsiteY4" fmla="*/ 152492 h 314284"/>
                  <a:gd name="connsiteX0" fmla="*/ 0 w 997649"/>
                  <a:gd name="connsiteY0" fmla="*/ 152075 h 310409"/>
                  <a:gd name="connsiteX1" fmla="*/ 224981 w 997649"/>
                  <a:gd name="connsiteY1" fmla="*/ 3674 h 310409"/>
                  <a:gd name="connsiteX2" fmla="*/ 997649 w 997649"/>
                  <a:gd name="connsiteY2" fmla="*/ 290188 h 310409"/>
                  <a:gd name="connsiteX3" fmla="*/ 224981 w 997649"/>
                  <a:gd name="connsiteY3" fmla="*/ 300476 h 310409"/>
                  <a:gd name="connsiteX4" fmla="*/ 0 w 997649"/>
                  <a:gd name="connsiteY4" fmla="*/ 152075 h 31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7649" h="310409">
                    <a:moveTo>
                      <a:pt x="0" y="152075"/>
                    </a:moveTo>
                    <a:cubicBezTo>
                      <a:pt x="0" y="70115"/>
                      <a:pt x="58706" y="-19345"/>
                      <a:pt x="224981" y="3674"/>
                    </a:cubicBezTo>
                    <a:cubicBezTo>
                      <a:pt x="391256" y="26693"/>
                      <a:pt x="997649" y="208228"/>
                      <a:pt x="997649" y="290188"/>
                    </a:cubicBezTo>
                    <a:cubicBezTo>
                      <a:pt x="854775" y="300711"/>
                      <a:pt x="391256" y="323495"/>
                      <a:pt x="224981" y="300476"/>
                    </a:cubicBezTo>
                    <a:cubicBezTo>
                      <a:pt x="58706" y="277457"/>
                      <a:pt x="0" y="234035"/>
                      <a:pt x="0" y="152075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FB4F2A38-F80D-4BB0-9F72-01D11F162081}"/>
                </a:ext>
              </a:extLst>
            </p:cNvPr>
            <p:cNvSpPr/>
            <p:nvPr/>
          </p:nvSpPr>
          <p:spPr>
            <a:xfrm>
              <a:off x="6088344" y="4806954"/>
              <a:ext cx="266722" cy="605229"/>
            </a:xfrm>
            <a:custGeom>
              <a:avLst/>
              <a:gdLst>
                <a:gd name="connsiteX0" fmla="*/ 616772 w 802268"/>
                <a:gd name="connsiteY0" fmla="*/ 0 h 1439834"/>
                <a:gd name="connsiteX1" fmla="*/ 641745 w 802268"/>
                <a:gd name="connsiteY1" fmla="*/ 29357 h 1439834"/>
                <a:gd name="connsiteX2" fmla="*/ 802268 w 802268"/>
                <a:gd name="connsiteY2" fmla="*/ 539059 h 1439834"/>
                <a:gd name="connsiteX3" fmla="*/ 51777 w 802268"/>
                <a:gd name="connsiteY3" fmla="*/ 1432170 h 1439834"/>
                <a:gd name="connsiteX4" fmla="*/ 0 w 802268"/>
                <a:gd name="connsiteY4" fmla="*/ 1439834 h 1439834"/>
                <a:gd name="connsiteX5" fmla="*/ 40584 w 802268"/>
                <a:gd name="connsiteY5" fmla="*/ 1411299 h 1439834"/>
                <a:gd name="connsiteX6" fmla="*/ 432167 w 802268"/>
                <a:gd name="connsiteY6" fmla="*/ 959943 h 1439834"/>
                <a:gd name="connsiteX7" fmla="*/ 628912 w 802268"/>
                <a:gd name="connsiteY7" fmla="*/ 68581 h 143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2268" h="1439834">
                  <a:moveTo>
                    <a:pt x="616772" y="0"/>
                  </a:moveTo>
                  <a:lnTo>
                    <a:pt x="641745" y="29357"/>
                  </a:lnTo>
                  <a:cubicBezTo>
                    <a:pt x="743091" y="174855"/>
                    <a:pt x="802268" y="350254"/>
                    <a:pt x="802268" y="539059"/>
                  </a:cubicBezTo>
                  <a:cubicBezTo>
                    <a:pt x="802268" y="979604"/>
                    <a:pt x="480082" y="1347164"/>
                    <a:pt x="51777" y="1432170"/>
                  </a:cubicBezTo>
                  <a:lnTo>
                    <a:pt x="0" y="1439834"/>
                  </a:lnTo>
                  <a:lnTo>
                    <a:pt x="40584" y="1411299"/>
                  </a:lnTo>
                  <a:cubicBezTo>
                    <a:pt x="190438" y="1296440"/>
                    <a:pt x="325955" y="1143908"/>
                    <a:pt x="432167" y="959943"/>
                  </a:cubicBezTo>
                  <a:cubicBezTo>
                    <a:pt x="602107" y="665599"/>
                    <a:pt x="664849" y="346519"/>
                    <a:pt x="628912" y="6858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B90D7B64-2017-450B-94DD-7B901882A000}"/>
                </a:ext>
              </a:extLst>
            </p:cNvPr>
            <p:cNvSpPr/>
            <p:nvPr/>
          </p:nvSpPr>
          <p:spPr>
            <a:xfrm rot="21317126">
              <a:off x="6408469" y="4766471"/>
              <a:ext cx="790986" cy="445912"/>
            </a:xfrm>
            <a:custGeom>
              <a:avLst/>
              <a:gdLst>
                <a:gd name="connsiteX0" fmla="*/ 1355942 w 1889976"/>
                <a:gd name="connsiteY0" fmla="*/ 10089 h 842690"/>
                <a:gd name="connsiteX1" fmla="*/ 1808539 w 1889976"/>
                <a:gd name="connsiteY1" fmla="*/ 84806 h 842690"/>
                <a:gd name="connsiteX2" fmla="*/ 1889976 w 1889976"/>
                <a:gd name="connsiteY2" fmla="*/ 111166 h 842690"/>
                <a:gd name="connsiteX3" fmla="*/ 1779998 w 1889976"/>
                <a:gd name="connsiteY3" fmla="*/ 132101 h 842690"/>
                <a:gd name="connsiteX4" fmla="*/ 1334219 w 1889976"/>
                <a:gd name="connsiteY4" fmla="*/ 256918 h 842690"/>
                <a:gd name="connsiteX5" fmla="*/ 355464 w 1889976"/>
                <a:gd name="connsiteY5" fmla="*/ 788346 h 842690"/>
                <a:gd name="connsiteX6" fmla="*/ 301018 w 1889976"/>
                <a:gd name="connsiteY6" fmla="*/ 842690 h 842690"/>
                <a:gd name="connsiteX7" fmla="*/ 323860 w 1889976"/>
                <a:gd name="connsiteY7" fmla="*/ 791345 h 842690"/>
                <a:gd name="connsiteX8" fmla="*/ 340861 w 1889976"/>
                <a:gd name="connsiteY8" fmla="*/ 705413 h 842690"/>
                <a:gd name="connsiteX9" fmla="*/ 77533 w 1889976"/>
                <a:gd name="connsiteY9" fmla="*/ 284408 h 842690"/>
                <a:gd name="connsiteX10" fmla="*/ 0 w 1889976"/>
                <a:gd name="connsiteY10" fmla="*/ 255996 h 842690"/>
                <a:gd name="connsiteX11" fmla="*/ 51279 w 1889976"/>
                <a:gd name="connsiteY11" fmla="*/ 218932 h 842690"/>
                <a:gd name="connsiteX12" fmla="*/ 1100851 w 1889976"/>
                <a:gd name="connsiteY12" fmla="*/ 0 h 842690"/>
                <a:gd name="connsiteX13" fmla="*/ 1355942 w 1889976"/>
                <a:gd name="connsiteY13" fmla="*/ 10089 h 842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9976" h="842690">
                  <a:moveTo>
                    <a:pt x="1355942" y="10089"/>
                  </a:moveTo>
                  <a:cubicBezTo>
                    <a:pt x="1520735" y="23318"/>
                    <a:pt x="1673863" y="49111"/>
                    <a:pt x="1808539" y="84806"/>
                  </a:cubicBezTo>
                  <a:lnTo>
                    <a:pt x="1889976" y="111166"/>
                  </a:lnTo>
                  <a:lnTo>
                    <a:pt x="1779998" y="132101"/>
                  </a:lnTo>
                  <a:cubicBezTo>
                    <a:pt x="1636125" y="162718"/>
                    <a:pt x="1486272" y="204265"/>
                    <a:pt x="1334219" y="256918"/>
                  </a:cubicBezTo>
                  <a:cubicBezTo>
                    <a:pt x="928747" y="397326"/>
                    <a:pt x="584407" y="590129"/>
                    <a:pt x="355464" y="788346"/>
                  </a:cubicBezTo>
                  <a:lnTo>
                    <a:pt x="301018" y="842690"/>
                  </a:lnTo>
                  <a:lnTo>
                    <a:pt x="323860" y="791345"/>
                  </a:lnTo>
                  <a:cubicBezTo>
                    <a:pt x="332627" y="763858"/>
                    <a:pt x="338411" y="735127"/>
                    <a:pt x="340861" y="705413"/>
                  </a:cubicBezTo>
                  <a:cubicBezTo>
                    <a:pt x="355564" y="527129"/>
                    <a:pt x="246112" y="364095"/>
                    <a:pt x="77533" y="284408"/>
                  </a:cubicBezTo>
                  <a:lnTo>
                    <a:pt x="0" y="255996"/>
                  </a:lnTo>
                  <a:lnTo>
                    <a:pt x="51279" y="218932"/>
                  </a:lnTo>
                  <a:cubicBezTo>
                    <a:pt x="278742" y="86844"/>
                    <a:pt x="663946" y="0"/>
                    <a:pt x="1100851" y="0"/>
                  </a:cubicBezTo>
                  <a:cubicBezTo>
                    <a:pt x="1188232" y="0"/>
                    <a:pt x="1273545" y="3474"/>
                    <a:pt x="1355942" y="1008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rgbClr val="FFC0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757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1F417068-EA41-4732-88FE-4B9B0E1CE1A8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博多弁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D3F79A01-1084-4799-92E1-A5AF716281D8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関門海峡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9E2F9805-2F2F-4529-89A1-C8D6391053D5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福岡タワー</a:t>
            </a: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87CF2B8F-4B34-4874-B4FF-D63E6AF722F6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福岡空港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0207F40-4A8E-436E-B909-95E5F545C99A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二◯加煎餅</a:t>
            </a: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30098890-5667-410A-8419-1AE5DC0F32EB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ひよこ饅頭</a:t>
            </a: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23FB3126-50F2-4F37-9078-FD115899640D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福岡県と言えば・・・</a:t>
            </a:r>
          </a:p>
        </p:txBody>
      </p: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0129B70C-FDAA-4533-BBD9-933A863A22A1}"/>
              </a:ext>
            </a:extLst>
          </p:cNvPr>
          <p:cNvGrpSpPr/>
          <p:nvPr/>
        </p:nvGrpSpPr>
        <p:grpSpPr>
          <a:xfrm>
            <a:off x="678484" y="4727587"/>
            <a:ext cx="2643322" cy="707020"/>
            <a:chOff x="1754822" y="3308820"/>
            <a:chExt cx="2547304" cy="524040"/>
          </a:xfrm>
        </p:grpSpPr>
        <p:sp>
          <p:nvSpPr>
            <p:cNvPr id="141" name="楕円 140">
              <a:extLst>
                <a:ext uri="{FF2B5EF4-FFF2-40B4-BE49-F238E27FC236}">
                  <a16:creationId xmlns:a16="http://schemas.microsoft.com/office/drawing/2014/main" id="{5514D094-41BD-4122-A8B3-DFD7D7B80ACD}"/>
                </a:ext>
              </a:extLst>
            </p:cNvPr>
            <p:cNvSpPr/>
            <p:nvPr/>
          </p:nvSpPr>
          <p:spPr>
            <a:xfrm>
              <a:off x="1754822" y="3429000"/>
              <a:ext cx="2547304" cy="403860"/>
            </a:xfrm>
            <a:prstGeom prst="ellipse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" name="楕円 141">
              <a:extLst>
                <a:ext uri="{FF2B5EF4-FFF2-40B4-BE49-F238E27FC236}">
                  <a16:creationId xmlns:a16="http://schemas.microsoft.com/office/drawing/2014/main" id="{8D6DF776-7F8A-4BAA-888B-1B7FEF1D59E8}"/>
                </a:ext>
              </a:extLst>
            </p:cNvPr>
            <p:cNvSpPr/>
            <p:nvPr/>
          </p:nvSpPr>
          <p:spPr>
            <a:xfrm>
              <a:off x="1841182" y="3429000"/>
              <a:ext cx="2306956" cy="403860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C79B2FCD-5C6B-400E-BC92-274532883E87}"/>
                </a:ext>
              </a:extLst>
            </p:cNvPr>
            <p:cNvSpPr/>
            <p:nvPr/>
          </p:nvSpPr>
          <p:spPr>
            <a:xfrm>
              <a:off x="2053607" y="3309938"/>
              <a:ext cx="1899995" cy="247650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6B8670AF-E674-4CB4-9148-60E070758B95}"/>
                </a:ext>
              </a:extLst>
            </p:cNvPr>
            <p:cNvSpPr/>
            <p:nvPr/>
          </p:nvSpPr>
          <p:spPr>
            <a:xfrm>
              <a:off x="2053607" y="3316368"/>
              <a:ext cx="1899995" cy="258736"/>
            </a:xfrm>
            <a:custGeom>
              <a:avLst/>
              <a:gdLst>
                <a:gd name="connsiteX0" fmla="*/ 1545147 w 1899995"/>
                <a:gd name="connsiteY0" fmla="*/ 0 h 238953"/>
                <a:gd name="connsiteX1" fmla="*/ 1554281 w 1899995"/>
                <a:gd name="connsiteY1" fmla="*/ 42229 h 238953"/>
                <a:gd name="connsiteX2" fmla="*/ 1783062 w 1899995"/>
                <a:gd name="connsiteY2" fmla="*/ 200059 h 238953"/>
                <a:gd name="connsiteX3" fmla="*/ 1899995 w 1899995"/>
                <a:gd name="connsiteY3" fmla="*/ 238953 h 238953"/>
                <a:gd name="connsiteX4" fmla="*/ 1895629 w 1899995"/>
                <a:gd name="connsiteY4" fmla="*/ 238128 h 238953"/>
                <a:gd name="connsiteX5" fmla="*/ 941054 w 1899995"/>
                <a:gd name="connsiteY5" fmla="*/ 186481 h 238953"/>
                <a:gd name="connsiteX6" fmla="*/ 249401 w 1899995"/>
                <a:gd name="connsiteY6" fmla="*/ 210719 h 238953"/>
                <a:gd name="connsiteX7" fmla="*/ 0 w 1899995"/>
                <a:gd name="connsiteY7" fmla="*/ 236718 h 238953"/>
                <a:gd name="connsiteX8" fmla="*/ 110213 w 1899995"/>
                <a:gd name="connsiteY8" fmla="*/ 200059 h 238953"/>
                <a:gd name="connsiteX9" fmla="*/ 338994 w 1899995"/>
                <a:gd name="connsiteY9" fmla="*/ 42229 h 238953"/>
                <a:gd name="connsiteX10" fmla="*/ 346091 w 1899995"/>
                <a:gd name="connsiteY10" fmla="*/ 9418 h 238953"/>
                <a:gd name="connsiteX11" fmla="*/ 380083 w 1899995"/>
                <a:gd name="connsiteY11" fmla="*/ 52312 h 238953"/>
                <a:gd name="connsiteX12" fmla="*/ 941887 w 1899995"/>
                <a:gd name="connsiteY12" fmla="*/ 147182 h 238953"/>
                <a:gd name="connsiteX13" fmla="*/ 1503691 w 1899995"/>
                <a:gd name="connsiteY13" fmla="*/ 52312 h 238953"/>
                <a:gd name="connsiteX14" fmla="*/ 1545147 w 1899995"/>
                <a:gd name="connsiteY14" fmla="*/ 0 h 23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99995" h="238953">
                  <a:moveTo>
                    <a:pt x="1545147" y="0"/>
                  </a:moveTo>
                  <a:lnTo>
                    <a:pt x="1554281" y="42229"/>
                  </a:lnTo>
                  <a:cubicBezTo>
                    <a:pt x="1588943" y="97442"/>
                    <a:pt x="1672586" y="155503"/>
                    <a:pt x="1783062" y="200059"/>
                  </a:cubicBezTo>
                  <a:lnTo>
                    <a:pt x="1899995" y="238953"/>
                  </a:lnTo>
                  <a:lnTo>
                    <a:pt x="1895629" y="238128"/>
                  </a:lnTo>
                  <a:cubicBezTo>
                    <a:pt x="1668734" y="206586"/>
                    <a:pt x="1325359" y="186481"/>
                    <a:pt x="941054" y="186481"/>
                  </a:cubicBezTo>
                  <a:cubicBezTo>
                    <a:pt x="684850" y="186481"/>
                    <a:pt x="446838" y="195416"/>
                    <a:pt x="249401" y="210719"/>
                  </a:cubicBezTo>
                  <a:lnTo>
                    <a:pt x="0" y="236718"/>
                  </a:lnTo>
                  <a:lnTo>
                    <a:pt x="110213" y="200059"/>
                  </a:lnTo>
                  <a:cubicBezTo>
                    <a:pt x="220689" y="155503"/>
                    <a:pt x="304332" y="97442"/>
                    <a:pt x="338994" y="42229"/>
                  </a:cubicBezTo>
                  <a:lnTo>
                    <a:pt x="346091" y="9418"/>
                  </a:lnTo>
                  <a:lnTo>
                    <a:pt x="380083" y="52312"/>
                  </a:lnTo>
                  <a:cubicBezTo>
                    <a:pt x="472643" y="108063"/>
                    <a:pt x="689333" y="147182"/>
                    <a:pt x="941887" y="147182"/>
                  </a:cubicBezTo>
                  <a:cubicBezTo>
                    <a:pt x="1194441" y="147182"/>
                    <a:pt x="1411131" y="108063"/>
                    <a:pt x="1503691" y="52312"/>
                  </a:cubicBezTo>
                  <a:lnTo>
                    <a:pt x="1545147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rgbClr val="0070C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F5345884-C457-434C-9C3D-1B6167D89925}"/>
                </a:ext>
              </a:extLst>
            </p:cNvPr>
            <p:cNvSpPr/>
            <p:nvPr/>
          </p:nvSpPr>
          <p:spPr>
            <a:xfrm rot="5400000">
              <a:off x="2921876" y="2375295"/>
              <a:ext cx="145567" cy="2391090"/>
            </a:xfrm>
            <a:custGeom>
              <a:avLst/>
              <a:gdLst>
                <a:gd name="connsiteX0" fmla="*/ 0 w 145567"/>
                <a:gd name="connsiteY0" fmla="*/ 1195544 h 2391090"/>
                <a:gd name="connsiteX1" fmla="*/ 96861 w 145567"/>
                <a:gd name="connsiteY1" fmla="*/ 55698 h 2391090"/>
                <a:gd name="connsiteX2" fmla="*/ 119864 w 145567"/>
                <a:gd name="connsiteY2" fmla="*/ 0 h 2391090"/>
                <a:gd name="connsiteX3" fmla="*/ 145567 w 145567"/>
                <a:gd name="connsiteY3" fmla="*/ 6426 h 2391090"/>
                <a:gd name="connsiteX4" fmla="*/ 109991 w 145567"/>
                <a:gd name="connsiteY4" fmla="*/ 137369 h 2391090"/>
                <a:gd name="connsiteX5" fmla="*/ 38861 w 145567"/>
                <a:gd name="connsiteY5" fmla="*/ 1195544 h 2391090"/>
                <a:gd name="connsiteX6" fmla="*/ 109991 w 145567"/>
                <a:gd name="connsiteY6" fmla="*/ 2253719 h 2391090"/>
                <a:gd name="connsiteX7" fmla="*/ 145567 w 145567"/>
                <a:gd name="connsiteY7" fmla="*/ 2384664 h 2391090"/>
                <a:gd name="connsiteX8" fmla="*/ 119865 w 145567"/>
                <a:gd name="connsiteY8" fmla="*/ 2391090 h 2391090"/>
                <a:gd name="connsiteX9" fmla="*/ 96861 w 145567"/>
                <a:gd name="connsiteY9" fmla="*/ 2335390 h 2391090"/>
                <a:gd name="connsiteX10" fmla="*/ 0 w 145567"/>
                <a:gd name="connsiteY10" fmla="*/ 1195544 h 2391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5567" h="2391090">
                  <a:moveTo>
                    <a:pt x="0" y="1195544"/>
                  </a:moveTo>
                  <a:cubicBezTo>
                    <a:pt x="0" y="683137"/>
                    <a:pt x="39940" y="243494"/>
                    <a:pt x="96861" y="55698"/>
                  </a:cubicBezTo>
                  <a:lnTo>
                    <a:pt x="119864" y="0"/>
                  </a:lnTo>
                  <a:lnTo>
                    <a:pt x="145567" y="6426"/>
                  </a:lnTo>
                  <a:lnTo>
                    <a:pt x="109991" y="137369"/>
                  </a:lnTo>
                  <a:cubicBezTo>
                    <a:pt x="66352" y="372736"/>
                    <a:pt x="38861" y="764529"/>
                    <a:pt x="38861" y="1195544"/>
                  </a:cubicBezTo>
                  <a:cubicBezTo>
                    <a:pt x="38861" y="1626559"/>
                    <a:pt x="66352" y="2018352"/>
                    <a:pt x="109991" y="2253719"/>
                  </a:cubicBezTo>
                  <a:lnTo>
                    <a:pt x="145567" y="2384664"/>
                  </a:lnTo>
                  <a:lnTo>
                    <a:pt x="119865" y="2391090"/>
                  </a:lnTo>
                  <a:lnTo>
                    <a:pt x="96861" y="2335390"/>
                  </a:lnTo>
                  <a:cubicBezTo>
                    <a:pt x="39940" y="2147594"/>
                    <a:pt x="0" y="1707951"/>
                    <a:pt x="0" y="1195544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BC21C7FC-0187-4F54-BFC8-7B09CD4F1E30}"/>
                </a:ext>
              </a:extLst>
            </p:cNvPr>
            <p:cNvSpPr/>
            <p:nvPr/>
          </p:nvSpPr>
          <p:spPr>
            <a:xfrm rot="5400000">
              <a:off x="2930442" y="2384330"/>
              <a:ext cx="128435" cy="2389226"/>
            </a:xfrm>
            <a:custGeom>
              <a:avLst/>
              <a:gdLst>
                <a:gd name="connsiteX0" fmla="*/ 0 w 128435"/>
                <a:gd name="connsiteY0" fmla="*/ 1194612 h 2389226"/>
                <a:gd name="connsiteX1" fmla="*/ 86680 w 128435"/>
                <a:gd name="connsiteY1" fmla="*/ 54766 h 2389226"/>
                <a:gd name="connsiteX2" fmla="*/ 106921 w 128435"/>
                <a:gd name="connsiteY2" fmla="*/ 0 h 2389226"/>
                <a:gd name="connsiteX3" fmla="*/ 128435 w 128435"/>
                <a:gd name="connsiteY3" fmla="*/ 5378 h 2389226"/>
                <a:gd name="connsiteX4" fmla="*/ 95917 w 128435"/>
                <a:gd name="connsiteY4" fmla="*/ 120682 h 2389226"/>
                <a:gd name="connsiteX5" fmla="*/ 27633 w 128435"/>
                <a:gd name="connsiteY5" fmla="*/ 1194612 h 2389226"/>
                <a:gd name="connsiteX6" fmla="*/ 95916 w 128435"/>
                <a:gd name="connsiteY6" fmla="*/ 2268542 h 2389226"/>
                <a:gd name="connsiteX7" fmla="*/ 128435 w 128435"/>
                <a:gd name="connsiteY7" fmla="*/ 2383848 h 2389226"/>
                <a:gd name="connsiteX8" fmla="*/ 106921 w 128435"/>
                <a:gd name="connsiteY8" fmla="*/ 2389226 h 2389226"/>
                <a:gd name="connsiteX9" fmla="*/ 86680 w 128435"/>
                <a:gd name="connsiteY9" fmla="*/ 2334458 h 2389226"/>
                <a:gd name="connsiteX10" fmla="*/ 0 w 128435"/>
                <a:gd name="connsiteY10" fmla="*/ 1194612 h 2389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8435" h="2389226">
                  <a:moveTo>
                    <a:pt x="0" y="1194612"/>
                  </a:moveTo>
                  <a:cubicBezTo>
                    <a:pt x="0" y="682205"/>
                    <a:pt x="35742" y="242562"/>
                    <a:pt x="86680" y="54766"/>
                  </a:cubicBezTo>
                  <a:lnTo>
                    <a:pt x="106921" y="0"/>
                  </a:lnTo>
                  <a:lnTo>
                    <a:pt x="128435" y="5378"/>
                  </a:lnTo>
                  <a:lnTo>
                    <a:pt x="95917" y="120682"/>
                  </a:lnTo>
                  <a:cubicBezTo>
                    <a:pt x="54391" y="346942"/>
                    <a:pt x="27633" y="748172"/>
                    <a:pt x="27633" y="1194612"/>
                  </a:cubicBezTo>
                  <a:cubicBezTo>
                    <a:pt x="27633" y="1641053"/>
                    <a:pt x="54390" y="2042283"/>
                    <a:pt x="95916" y="2268542"/>
                  </a:cubicBezTo>
                  <a:lnTo>
                    <a:pt x="128435" y="2383848"/>
                  </a:lnTo>
                  <a:lnTo>
                    <a:pt x="106921" y="2389226"/>
                  </a:lnTo>
                  <a:lnTo>
                    <a:pt x="86680" y="2334458"/>
                  </a:lnTo>
                  <a:cubicBezTo>
                    <a:pt x="35742" y="2146662"/>
                    <a:pt x="0" y="1707019"/>
                    <a:pt x="0" y="119461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7" name="台形 146">
              <a:extLst>
                <a:ext uri="{FF2B5EF4-FFF2-40B4-BE49-F238E27FC236}">
                  <a16:creationId xmlns:a16="http://schemas.microsoft.com/office/drawing/2014/main" id="{4182627B-DFF2-4505-B697-23DA9FE14908}"/>
                </a:ext>
              </a:extLst>
            </p:cNvPr>
            <p:cNvSpPr/>
            <p:nvPr/>
          </p:nvSpPr>
          <p:spPr>
            <a:xfrm>
              <a:off x="238577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" name="台形 147">
              <a:extLst>
                <a:ext uri="{FF2B5EF4-FFF2-40B4-BE49-F238E27FC236}">
                  <a16:creationId xmlns:a16="http://schemas.microsoft.com/office/drawing/2014/main" id="{73648B1F-8124-4C39-B1CF-1E65C19012D0}"/>
                </a:ext>
              </a:extLst>
            </p:cNvPr>
            <p:cNvSpPr/>
            <p:nvPr/>
          </p:nvSpPr>
          <p:spPr>
            <a:xfrm>
              <a:off x="3564494" y="3308820"/>
              <a:ext cx="45719" cy="327349"/>
            </a:xfrm>
            <a:prstGeom prst="trapezoid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" name="台形 148">
              <a:extLst>
                <a:ext uri="{FF2B5EF4-FFF2-40B4-BE49-F238E27FC236}">
                  <a16:creationId xmlns:a16="http://schemas.microsoft.com/office/drawing/2014/main" id="{11825369-8D25-4766-B5F7-F0ED2B188ED0}"/>
                </a:ext>
              </a:extLst>
            </p:cNvPr>
            <p:cNvSpPr/>
            <p:nvPr/>
          </p:nvSpPr>
          <p:spPr>
            <a:xfrm>
              <a:off x="235862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" name="台形 149">
              <a:extLst>
                <a:ext uri="{FF2B5EF4-FFF2-40B4-BE49-F238E27FC236}">
                  <a16:creationId xmlns:a16="http://schemas.microsoft.com/office/drawing/2014/main" id="{36FCA6D5-A5D7-48BA-846B-980AA8A5642D}"/>
                </a:ext>
              </a:extLst>
            </p:cNvPr>
            <p:cNvSpPr/>
            <p:nvPr/>
          </p:nvSpPr>
          <p:spPr>
            <a:xfrm>
              <a:off x="3537348" y="3620533"/>
              <a:ext cx="100012" cy="45720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5DCCCCDD-F155-4B96-98F1-799552CE2C22}"/>
              </a:ext>
            </a:extLst>
          </p:cNvPr>
          <p:cNvGrpSpPr/>
          <p:nvPr/>
        </p:nvGrpSpPr>
        <p:grpSpPr>
          <a:xfrm>
            <a:off x="6804464" y="1549308"/>
            <a:ext cx="2221622" cy="1369493"/>
            <a:chOff x="1665304" y="3939993"/>
            <a:chExt cx="3014746" cy="1858405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6A5F86E-EFF1-4BE5-80F3-735A2319F79C}"/>
                </a:ext>
              </a:extLst>
            </p:cNvPr>
            <p:cNvGrpSpPr/>
            <p:nvPr/>
          </p:nvGrpSpPr>
          <p:grpSpPr>
            <a:xfrm>
              <a:off x="1665304" y="3939993"/>
              <a:ext cx="2703596" cy="1388505"/>
              <a:chOff x="1665304" y="3939993"/>
              <a:chExt cx="2703596" cy="1388505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37B5C8E3-F28F-42F1-BC78-72CE7540423B}"/>
                  </a:ext>
                </a:extLst>
              </p:cNvPr>
              <p:cNvSpPr/>
              <p:nvPr/>
            </p:nvSpPr>
            <p:spPr>
              <a:xfrm>
                <a:off x="1665304" y="3939993"/>
                <a:ext cx="2703596" cy="1388505"/>
              </a:xfrm>
              <a:custGeom>
                <a:avLst/>
                <a:gdLst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4658 w 2703596"/>
                  <a:gd name="connsiteY6" fmla="*/ 1100137 h 1384481"/>
                  <a:gd name="connsiteX7" fmla="*/ 1308938 w 2703596"/>
                  <a:gd name="connsiteY7" fmla="*/ 1100137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3596" h="1388505">
                    <a:moveTo>
                      <a:pt x="37866" y="0"/>
                    </a:moveTo>
                    <a:lnTo>
                      <a:pt x="2665730" y="0"/>
                    </a:lnTo>
                    <a:cubicBezTo>
                      <a:pt x="2686643" y="0"/>
                      <a:pt x="2703596" y="16953"/>
                      <a:pt x="2703596" y="37866"/>
                    </a:cubicBezTo>
                    <a:lnTo>
                      <a:pt x="2703596" y="1346615"/>
                    </a:lnTo>
                    <a:cubicBezTo>
                      <a:pt x="2703596" y="1367528"/>
                      <a:pt x="2686643" y="1384481"/>
                      <a:pt x="2665730" y="1384481"/>
                    </a:cubicBezTo>
                    <a:cubicBezTo>
                      <a:pt x="2347305" y="1384481"/>
                      <a:pt x="1887159" y="1393537"/>
                      <a:pt x="1710456" y="1384481"/>
                    </a:cubicBezTo>
                    <a:cubicBezTo>
                      <a:pt x="1533753" y="1375425"/>
                      <a:pt x="1499924" y="1194918"/>
                      <a:pt x="1394658" y="1100137"/>
                    </a:cubicBezTo>
                    <a:lnTo>
                      <a:pt x="1308938" y="1100137"/>
                    </a:lnTo>
                    <a:cubicBezTo>
                      <a:pt x="1203672" y="1194918"/>
                      <a:pt x="1122218" y="1375425"/>
                      <a:pt x="993140" y="1384481"/>
                    </a:cubicBezTo>
                    <a:cubicBezTo>
                      <a:pt x="864062" y="1393537"/>
                      <a:pt x="356291" y="1384481"/>
                      <a:pt x="37866" y="1384481"/>
                    </a:cubicBezTo>
                    <a:cubicBezTo>
                      <a:pt x="16953" y="1384481"/>
                      <a:pt x="0" y="1367528"/>
                      <a:pt x="0" y="1346615"/>
                    </a:cubicBezTo>
                    <a:lnTo>
                      <a:pt x="0" y="37866"/>
                    </a:lnTo>
                    <a:cubicBezTo>
                      <a:pt x="0" y="16953"/>
                      <a:pt x="16953" y="0"/>
                      <a:pt x="3786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663300"/>
                  </a:gs>
                  <a:gs pos="80000">
                    <a:srgbClr val="ED7D31">
                      <a:lumMod val="75000"/>
                    </a:srgbClr>
                  </a:gs>
                </a:gsLst>
                <a:path path="rect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C2330C6-9763-4F28-A69E-74219438E3BD}"/>
                  </a:ext>
                </a:extLst>
              </p:cNvPr>
              <p:cNvSpPr/>
              <p:nvPr/>
            </p:nvSpPr>
            <p:spPr>
              <a:xfrm>
                <a:off x="1696566" y="3976688"/>
                <a:ext cx="2642072" cy="1311305"/>
              </a:xfrm>
              <a:custGeom>
                <a:avLst/>
                <a:gdLst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4658 w 2703596"/>
                  <a:gd name="connsiteY6" fmla="*/ 1100137 h 1384481"/>
                  <a:gd name="connsiteX7" fmla="*/ 1308938 w 2703596"/>
                  <a:gd name="connsiteY7" fmla="*/ 1100137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5154"/>
                  <a:gd name="connsiteX1" fmla="*/ 2665730 w 2703596"/>
                  <a:gd name="connsiteY1" fmla="*/ 0 h 1385154"/>
                  <a:gd name="connsiteX2" fmla="*/ 2703596 w 2703596"/>
                  <a:gd name="connsiteY2" fmla="*/ 37866 h 1385154"/>
                  <a:gd name="connsiteX3" fmla="*/ 2703596 w 2703596"/>
                  <a:gd name="connsiteY3" fmla="*/ 1346615 h 1385154"/>
                  <a:gd name="connsiteX4" fmla="*/ 2665730 w 2703596"/>
                  <a:gd name="connsiteY4" fmla="*/ 1384481 h 1385154"/>
                  <a:gd name="connsiteX5" fmla="*/ 1710456 w 2703596"/>
                  <a:gd name="connsiteY5" fmla="*/ 1384481 h 1385154"/>
                  <a:gd name="connsiteX6" fmla="*/ 1394658 w 2703596"/>
                  <a:gd name="connsiteY6" fmla="*/ 1100137 h 1385154"/>
                  <a:gd name="connsiteX7" fmla="*/ 1308938 w 2703596"/>
                  <a:gd name="connsiteY7" fmla="*/ 1100137 h 1385154"/>
                  <a:gd name="connsiteX8" fmla="*/ 993140 w 2703596"/>
                  <a:gd name="connsiteY8" fmla="*/ 1384481 h 1385154"/>
                  <a:gd name="connsiteX9" fmla="*/ 37866 w 2703596"/>
                  <a:gd name="connsiteY9" fmla="*/ 1384481 h 1385154"/>
                  <a:gd name="connsiteX10" fmla="*/ 0 w 2703596"/>
                  <a:gd name="connsiteY10" fmla="*/ 1346615 h 1385154"/>
                  <a:gd name="connsiteX11" fmla="*/ 0 w 2703596"/>
                  <a:gd name="connsiteY11" fmla="*/ 37866 h 1385154"/>
                  <a:gd name="connsiteX12" fmla="*/ 37866 w 2703596"/>
                  <a:gd name="connsiteY12" fmla="*/ 0 h 1385154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4658 w 2703596"/>
                  <a:gd name="connsiteY6" fmla="*/ 1100137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2221 w 2703596"/>
                  <a:gd name="connsiteY6" fmla="*/ 1077510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2221 w 2703596"/>
                  <a:gd name="connsiteY6" fmla="*/ 1077510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3596" h="1384481">
                    <a:moveTo>
                      <a:pt x="37866" y="0"/>
                    </a:moveTo>
                    <a:lnTo>
                      <a:pt x="2665730" y="0"/>
                    </a:lnTo>
                    <a:cubicBezTo>
                      <a:pt x="2686643" y="0"/>
                      <a:pt x="2703596" y="16953"/>
                      <a:pt x="2703596" y="37866"/>
                    </a:cubicBezTo>
                    <a:lnTo>
                      <a:pt x="2703596" y="1346615"/>
                    </a:lnTo>
                    <a:cubicBezTo>
                      <a:pt x="2703596" y="1367528"/>
                      <a:pt x="2686643" y="1384481"/>
                      <a:pt x="2665730" y="1384481"/>
                    </a:cubicBezTo>
                    <a:lnTo>
                      <a:pt x="1710456" y="1384481"/>
                    </a:lnTo>
                    <a:cubicBezTo>
                      <a:pt x="1549375" y="1333319"/>
                      <a:pt x="1497487" y="1172291"/>
                      <a:pt x="1392221" y="1077510"/>
                    </a:cubicBezTo>
                    <a:lnTo>
                      <a:pt x="1306501" y="1077511"/>
                    </a:lnTo>
                    <a:cubicBezTo>
                      <a:pt x="1201235" y="1172292"/>
                      <a:pt x="1109547" y="1366002"/>
                      <a:pt x="993140" y="1384481"/>
                    </a:cubicBezTo>
                    <a:lnTo>
                      <a:pt x="37866" y="1384481"/>
                    </a:lnTo>
                    <a:cubicBezTo>
                      <a:pt x="16953" y="1384481"/>
                      <a:pt x="0" y="1367528"/>
                      <a:pt x="0" y="1346615"/>
                    </a:cubicBezTo>
                    <a:lnTo>
                      <a:pt x="0" y="37866"/>
                    </a:lnTo>
                    <a:cubicBezTo>
                      <a:pt x="0" y="16953"/>
                      <a:pt x="16953" y="0"/>
                      <a:pt x="3786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663300"/>
                  </a:gs>
                  <a:gs pos="80000">
                    <a:srgbClr val="ED7D31">
                      <a:lumMod val="75000"/>
                    </a:srgbClr>
                  </a:gs>
                </a:gsLst>
                <a:path path="rect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99EAC277-78BB-4549-8C31-17E05F412D2B}"/>
                  </a:ext>
                </a:extLst>
              </p:cNvPr>
              <p:cNvSpPr/>
              <p:nvPr/>
            </p:nvSpPr>
            <p:spPr>
              <a:xfrm>
                <a:off x="1732956" y="4019956"/>
                <a:ext cx="1215032" cy="121503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55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F8C27B4F-F110-48FE-BE2A-5359CED86534}"/>
                  </a:ext>
                </a:extLst>
              </p:cNvPr>
              <p:cNvSpPr/>
              <p:nvPr/>
            </p:nvSpPr>
            <p:spPr>
              <a:xfrm>
                <a:off x="3099793" y="4019956"/>
                <a:ext cx="1215032" cy="121503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55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54751F70-02E7-408B-9B37-3300AF2BFCBB}"/>
                  </a:ext>
                </a:extLst>
              </p:cNvPr>
              <p:cNvGrpSpPr/>
              <p:nvPr/>
            </p:nvGrpSpPr>
            <p:grpSpPr>
              <a:xfrm>
                <a:off x="2246736" y="4603751"/>
                <a:ext cx="537010" cy="270218"/>
                <a:chOff x="1512815" y="5639700"/>
                <a:chExt cx="854456" cy="429956"/>
              </a:xfrm>
              <a:solidFill>
                <a:srgbClr val="663300"/>
              </a:solidFill>
            </p:grpSpPr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BDECC039-D58B-43B8-80F2-4BBB39065E19}"/>
                    </a:ext>
                  </a:extLst>
                </p:cNvPr>
                <p:cNvSpPr/>
                <p:nvPr/>
              </p:nvSpPr>
              <p:spPr>
                <a:xfrm>
                  <a:off x="1905634" y="5713877"/>
                  <a:ext cx="256189" cy="25320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F55C1D8C-DDDC-4B07-924B-63E7676609FC}"/>
                    </a:ext>
                  </a:extLst>
                </p:cNvPr>
                <p:cNvSpPr/>
                <p:nvPr/>
              </p:nvSpPr>
              <p:spPr>
                <a:xfrm rot="20700000">
                  <a:off x="1512815" y="5639700"/>
                  <a:ext cx="854456" cy="429956"/>
                </a:xfrm>
                <a:custGeom>
                  <a:avLst/>
                  <a:gdLst>
                    <a:gd name="connsiteX0" fmla="*/ 607373 w 854456"/>
                    <a:gd name="connsiteY0" fmla="*/ 93757 h 429956"/>
                    <a:gd name="connsiteX1" fmla="*/ 500244 w 854456"/>
                    <a:gd name="connsiteY1" fmla="*/ 78852 h 429956"/>
                    <a:gd name="connsiteX2" fmla="*/ 230610 w 854456"/>
                    <a:gd name="connsiteY2" fmla="*/ 230289 h 429956"/>
                    <a:gd name="connsiteX3" fmla="*/ 228136 w 854456"/>
                    <a:gd name="connsiteY3" fmla="*/ 247197 h 429956"/>
                    <a:gd name="connsiteX4" fmla="*/ 239652 w 854456"/>
                    <a:gd name="connsiteY4" fmla="*/ 287163 h 429956"/>
                    <a:gd name="connsiteX5" fmla="*/ 489068 w 854456"/>
                    <a:gd name="connsiteY5" fmla="*/ 402999 h 429956"/>
                    <a:gd name="connsiteX6" fmla="*/ 759756 w 854456"/>
                    <a:gd name="connsiteY6" fmla="*/ 213339 h 429956"/>
                    <a:gd name="connsiteX7" fmla="*/ 757631 w 854456"/>
                    <a:gd name="connsiteY7" fmla="*/ 203494 h 429956"/>
                    <a:gd name="connsiteX8" fmla="*/ 739005 w 854456"/>
                    <a:gd name="connsiteY8" fmla="*/ 174108 h 429956"/>
                    <a:gd name="connsiteX9" fmla="*/ 607373 w 854456"/>
                    <a:gd name="connsiteY9" fmla="*/ 93757 h 429956"/>
                    <a:gd name="connsiteX10" fmla="*/ 594432 w 854456"/>
                    <a:gd name="connsiteY10" fmla="*/ 38583 h 429956"/>
                    <a:gd name="connsiteX11" fmla="*/ 489068 w 854456"/>
                    <a:gd name="connsiteY11" fmla="*/ 23679 h 429956"/>
                    <a:gd name="connsiteX12" fmla="*/ 239652 w 854456"/>
                    <a:gd name="connsiteY12" fmla="*/ 139515 h 429956"/>
                    <a:gd name="connsiteX13" fmla="*/ 226708 w 854456"/>
                    <a:gd name="connsiteY13" fmla="*/ 184434 h 429956"/>
                    <a:gd name="connsiteX14" fmla="*/ 269690 w 854456"/>
                    <a:gd name="connsiteY14" fmla="*/ 133406 h 429956"/>
                    <a:gd name="connsiteX15" fmla="*/ 499994 w 854456"/>
                    <a:gd name="connsiteY15" fmla="*/ 55173 h 429956"/>
                    <a:gd name="connsiteX16" fmla="*/ 616168 w 854456"/>
                    <a:gd name="connsiteY16" fmla="*/ 72068 h 429956"/>
                    <a:gd name="connsiteX17" fmla="*/ 689841 w 854456"/>
                    <a:gd name="connsiteY17" fmla="*/ 104264 h 429956"/>
                    <a:gd name="connsiteX18" fmla="*/ 737209 w 854456"/>
                    <a:gd name="connsiteY18" fmla="*/ 141815 h 429956"/>
                    <a:gd name="connsiteX19" fmla="*/ 713527 w 854456"/>
                    <a:gd name="connsiteY19" fmla="*/ 107298 h 429956"/>
                    <a:gd name="connsiteX20" fmla="*/ 594432 w 854456"/>
                    <a:gd name="connsiteY20" fmla="*/ 38583 h 429956"/>
                    <a:gd name="connsiteX21" fmla="*/ 603081 w 854456"/>
                    <a:gd name="connsiteY21" fmla="*/ 16894 h 429956"/>
                    <a:gd name="connsiteX22" fmla="*/ 769163 w 854456"/>
                    <a:gd name="connsiteY22" fmla="*/ 151050 h 429956"/>
                    <a:gd name="connsiteX23" fmla="*/ 774593 w 854456"/>
                    <a:gd name="connsiteY23" fmla="*/ 177353 h 429956"/>
                    <a:gd name="connsiteX24" fmla="*/ 790154 w 854456"/>
                    <a:gd name="connsiteY24" fmla="*/ 173568 h 429956"/>
                    <a:gd name="connsiteX25" fmla="*/ 846313 w 854456"/>
                    <a:gd name="connsiteY25" fmla="*/ 133619 h 429956"/>
                    <a:gd name="connsiteX26" fmla="*/ 854456 w 854456"/>
                    <a:gd name="connsiteY26" fmla="*/ 121312 h 429956"/>
                    <a:gd name="connsiteX27" fmla="*/ 843638 w 854456"/>
                    <a:gd name="connsiteY27" fmla="*/ 166838 h 429956"/>
                    <a:gd name="connsiteX28" fmla="*/ 830730 w 854456"/>
                    <a:gd name="connsiteY28" fmla="*/ 178346 h 429956"/>
                    <a:gd name="connsiteX29" fmla="*/ 779719 w 854456"/>
                    <a:gd name="connsiteY29" fmla="*/ 202188 h 429956"/>
                    <a:gd name="connsiteX30" fmla="*/ 782360 w 854456"/>
                    <a:gd name="connsiteY30" fmla="*/ 214978 h 429956"/>
                    <a:gd name="connsiteX31" fmla="*/ 488823 w 854456"/>
                    <a:gd name="connsiteY31" fmla="*/ 429956 h 429956"/>
                    <a:gd name="connsiteX32" fmla="*/ 218353 w 854456"/>
                    <a:gd name="connsiteY32" fmla="*/ 298657 h 429956"/>
                    <a:gd name="connsiteX33" fmla="*/ 207321 w 854456"/>
                    <a:gd name="connsiteY33" fmla="*/ 258638 h 429956"/>
                    <a:gd name="connsiteX34" fmla="*/ 189747 w 854456"/>
                    <a:gd name="connsiteY34" fmla="*/ 265991 h 429956"/>
                    <a:gd name="connsiteX35" fmla="*/ 87035 w 854456"/>
                    <a:gd name="connsiteY35" fmla="*/ 282684 h 429956"/>
                    <a:gd name="connsiteX36" fmla="*/ 41725 w 854456"/>
                    <a:gd name="connsiteY36" fmla="*/ 277856 h 429956"/>
                    <a:gd name="connsiteX37" fmla="*/ 28800 w 854456"/>
                    <a:gd name="connsiteY37" fmla="*/ 270084 h 429956"/>
                    <a:gd name="connsiteX38" fmla="*/ 2211 w 854456"/>
                    <a:gd name="connsiteY38" fmla="*/ 242101 h 429956"/>
                    <a:gd name="connsiteX39" fmla="*/ 0 w 854456"/>
                    <a:gd name="connsiteY39" fmla="*/ 237852 h 429956"/>
                    <a:gd name="connsiteX40" fmla="*/ 6797 w 854456"/>
                    <a:gd name="connsiteY40" fmla="*/ 241870 h 429956"/>
                    <a:gd name="connsiteX41" fmla="*/ 135097 w 854456"/>
                    <a:gd name="connsiteY41" fmla="*/ 252833 h 429956"/>
                    <a:gd name="connsiteX42" fmla="*/ 200265 w 854456"/>
                    <a:gd name="connsiteY42" fmla="*/ 233039 h 429956"/>
                    <a:gd name="connsiteX43" fmla="*/ 195286 w 854456"/>
                    <a:gd name="connsiteY43" fmla="*/ 214978 h 429956"/>
                    <a:gd name="connsiteX44" fmla="*/ 488823 w 854456"/>
                    <a:gd name="connsiteY44" fmla="*/ 0 h 429956"/>
                    <a:gd name="connsiteX45" fmla="*/ 603081 w 854456"/>
                    <a:gd name="connsiteY45" fmla="*/ 16894 h 42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54456" h="429956">
                      <a:moveTo>
                        <a:pt x="607373" y="93757"/>
                      </a:moveTo>
                      <a:cubicBezTo>
                        <a:pt x="574445" y="84160"/>
                        <a:pt x="538243" y="78853"/>
                        <a:pt x="500244" y="78852"/>
                      </a:cubicBezTo>
                      <a:cubicBezTo>
                        <a:pt x="367240" y="78852"/>
                        <a:pt x="256273" y="143865"/>
                        <a:pt x="230610" y="230289"/>
                      </a:cubicBezTo>
                      <a:lnTo>
                        <a:pt x="228136" y="247197"/>
                      </a:lnTo>
                      <a:lnTo>
                        <a:pt x="239652" y="287163"/>
                      </a:lnTo>
                      <a:cubicBezTo>
                        <a:pt x="280744" y="355235"/>
                        <a:pt x="376945" y="402998"/>
                        <a:pt x="489068" y="402999"/>
                      </a:cubicBezTo>
                      <a:cubicBezTo>
                        <a:pt x="638565" y="402999"/>
                        <a:pt x="759756" y="318084"/>
                        <a:pt x="759756" y="213339"/>
                      </a:cubicBezTo>
                      <a:lnTo>
                        <a:pt x="757631" y="203494"/>
                      </a:lnTo>
                      <a:lnTo>
                        <a:pt x="739005" y="174108"/>
                      </a:lnTo>
                      <a:cubicBezTo>
                        <a:pt x="709180" y="138365"/>
                        <a:pt x="662938" y="109952"/>
                        <a:pt x="607373" y="93757"/>
                      </a:cubicBezTo>
                      <a:close/>
                      <a:moveTo>
                        <a:pt x="594432" y="38583"/>
                      </a:moveTo>
                      <a:cubicBezTo>
                        <a:pt x="562047" y="28986"/>
                        <a:pt x="526442" y="23679"/>
                        <a:pt x="489068" y="23679"/>
                      </a:cubicBezTo>
                      <a:cubicBezTo>
                        <a:pt x="376945" y="23678"/>
                        <a:pt x="280744" y="71443"/>
                        <a:pt x="239652" y="139515"/>
                      </a:cubicBezTo>
                      <a:lnTo>
                        <a:pt x="226708" y="184434"/>
                      </a:lnTo>
                      <a:lnTo>
                        <a:pt x="269690" y="133406"/>
                      </a:lnTo>
                      <a:cubicBezTo>
                        <a:pt x="324431" y="85627"/>
                        <a:pt x="407275" y="55174"/>
                        <a:pt x="499994" y="55173"/>
                      </a:cubicBezTo>
                      <a:cubicBezTo>
                        <a:pt x="541203" y="55174"/>
                        <a:pt x="580460" y="61190"/>
                        <a:pt x="616168" y="72068"/>
                      </a:cubicBezTo>
                      <a:cubicBezTo>
                        <a:pt x="642948" y="80227"/>
                        <a:pt x="667731" y="91121"/>
                        <a:pt x="689841" y="104264"/>
                      </a:cubicBezTo>
                      <a:lnTo>
                        <a:pt x="737209" y="141815"/>
                      </a:lnTo>
                      <a:lnTo>
                        <a:pt x="713527" y="107298"/>
                      </a:lnTo>
                      <a:cubicBezTo>
                        <a:pt x="684340" y="77028"/>
                        <a:pt x="643009" y="52979"/>
                        <a:pt x="594432" y="38583"/>
                      </a:cubicBezTo>
                      <a:close/>
                      <a:moveTo>
                        <a:pt x="603081" y="16894"/>
                      </a:moveTo>
                      <a:cubicBezTo>
                        <a:pt x="682097" y="41371"/>
                        <a:pt x="743433" y="90466"/>
                        <a:pt x="769163" y="151050"/>
                      </a:cubicBezTo>
                      <a:lnTo>
                        <a:pt x="774593" y="177353"/>
                      </a:lnTo>
                      <a:lnTo>
                        <a:pt x="790154" y="173568"/>
                      </a:lnTo>
                      <a:cubicBezTo>
                        <a:pt x="812261" y="163836"/>
                        <a:pt x="831371" y="150454"/>
                        <a:pt x="846313" y="133619"/>
                      </a:cubicBezTo>
                      <a:lnTo>
                        <a:pt x="854456" y="121312"/>
                      </a:lnTo>
                      <a:lnTo>
                        <a:pt x="843638" y="166838"/>
                      </a:lnTo>
                      <a:lnTo>
                        <a:pt x="830730" y="178346"/>
                      </a:lnTo>
                      <a:lnTo>
                        <a:pt x="779719" y="202188"/>
                      </a:lnTo>
                      <a:lnTo>
                        <a:pt x="782360" y="214978"/>
                      </a:lnTo>
                      <a:cubicBezTo>
                        <a:pt x="782360" y="333707"/>
                        <a:pt x="650939" y="429956"/>
                        <a:pt x="488823" y="429956"/>
                      </a:cubicBezTo>
                      <a:cubicBezTo>
                        <a:pt x="367236" y="429956"/>
                        <a:pt x="262915" y="375816"/>
                        <a:pt x="218353" y="298657"/>
                      </a:cubicBezTo>
                      <a:lnTo>
                        <a:pt x="207321" y="258638"/>
                      </a:lnTo>
                      <a:lnTo>
                        <a:pt x="189747" y="265991"/>
                      </a:lnTo>
                      <a:cubicBezTo>
                        <a:pt x="154841" y="277534"/>
                        <a:pt x="119954" y="283091"/>
                        <a:pt x="87035" y="282684"/>
                      </a:cubicBezTo>
                      <a:lnTo>
                        <a:pt x="41725" y="277856"/>
                      </a:lnTo>
                      <a:lnTo>
                        <a:pt x="28800" y="270084"/>
                      </a:lnTo>
                      <a:cubicBezTo>
                        <a:pt x="18752" y="262088"/>
                        <a:pt x="9816" y="252759"/>
                        <a:pt x="2211" y="242101"/>
                      </a:cubicBezTo>
                      <a:lnTo>
                        <a:pt x="0" y="237852"/>
                      </a:lnTo>
                      <a:lnTo>
                        <a:pt x="6797" y="241870"/>
                      </a:lnTo>
                      <a:cubicBezTo>
                        <a:pt x="43291" y="257643"/>
                        <a:pt x="88052" y="261280"/>
                        <a:pt x="135097" y="252833"/>
                      </a:cubicBezTo>
                      <a:lnTo>
                        <a:pt x="200265" y="233039"/>
                      </a:lnTo>
                      <a:lnTo>
                        <a:pt x="195286" y="214978"/>
                      </a:lnTo>
                      <a:cubicBezTo>
                        <a:pt x="195286" y="96249"/>
                        <a:pt x="326707" y="0"/>
                        <a:pt x="488823" y="0"/>
                      </a:cubicBezTo>
                      <a:cubicBezTo>
                        <a:pt x="529352" y="0"/>
                        <a:pt x="567963" y="6016"/>
                        <a:pt x="603081" y="1689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1" name="楕円 4">
                <a:extLst>
                  <a:ext uri="{FF2B5EF4-FFF2-40B4-BE49-F238E27FC236}">
                    <a16:creationId xmlns:a16="http://schemas.microsoft.com/office/drawing/2014/main" id="{C57B9649-AB2A-40FA-B573-C3F327816261}"/>
                  </a:ext>
                </a:extLst>
              </p:cNvPr>
              <p:cNvSpPr/>
              <p:nvPr/>
            </p:nvSpPr>
            <p:spPr>
              <a:xfrm>
                <a:off x="1914038" y="4232540"/>
                <a:ext cx="667837" cy="449353"/>
              </a:xfrm>
              <a:custGeom>
                <a:avLst/>
                <a:gdLst>
                  <a:gd name="connsiteX0" fmla="*/ 0 w 333375"/>
                  <a:gd name="connsiteY0" fmla="*/ 114300 h 228600"/>
                  <a:gd name="connsiteX1" fmla="*/ 166688 w 333375"/>
                  <a:gd name="connsiteY1" fmla="*/ 0 h 228600"/>
                  <a:gd name="connsiteX2" fmla="*/ 333376 w 333375"/>
                  <a:gd name="connsiteY2" fmla="*/ 114300 h 228600"/>
                  <a:gd name="connsiteX3" fmla="*/ 166688 w 333375"/>
                  <a:gd name="connsiteY3" fmla="*/ 228600 h 228600"/>
                  <a:gd name="connsiteX4" fmla="*/ 0 w 333375"/>
                  <a:gd name="connsiteY4" fmla="*/ 114300 h 228600"/>
                  <a:gd name="connsiteX0" fmla="*/ 0 w 647701"/>
                  <a:gd name="connsiteY0" fmla="*/ 469857 h 608060"/>
                  <a:gd name="connsiteX1" fmla="*/ 166688 w 647701"/>
                  <a:gd name="connsiteY1" fmla="*/ 355557 h 608060"/>
                  <a:gd name="connsiteX2" fmla="*/ 647701 w 647701"/>
                  <a:gd name="connsiteY2" fmla="*/ 7895 h 608060"/>
                  <a:gd name="connsiteX3" fmla="*/ 166688 w 647701"/>
                  <a:gd name="connsiteY3" fmla="*/ 584157 h 608060"/>
                  <a:gd name="connsiteX4" fmla="*/ 0 w 647701"/>
                  <a:gd name="connsiteY4" fmla="*/ 469857 h 608060"/>
                  <a:gd name="connsiteX0" fmla="*/ 0 w 690564"/>
                  <a:gd name="connsiteY0" fmla="*/ 479414 h 609974"/>
                  <a:gd name="connsiteX1" fmla="*/ 209551 w 690564"/>
                  <a:gd name="connsiteY1" fmla="*/ 355589 h 609974"/>
                  <a:gd name="connsiteX2" fmla="*/ 690564 w 690564"/>
                  <a:gd name="connsiteY2" fmla="*/ 7927 h 609974"/>
                  <a:gd name="connsiteX3" fmla="*/ 209551 w 690564"/>
                  <a:gd name="connsiteY3" fmla="*/ 584189 h 609974"/>
                  <a:gd name="connsiteX4" fmla="*/ 0 w 690564"/>
                  <a:gd name="connsiteY4" fmla="*/ 479414 h 609974"/>
                  <a:gd name="connsiteX0" fmla="*/ 0 w 690564"/>
                  <a:gd name="connsiteY0" fmla="*/ 479414 h 615507"/>
                  <a:gd name="connsiteX1" fmla="*/ 209551 w 690564"/>
                  <a:gd name="connsiteY1" fmla="*/ 355589 h 615507"/>
                  <a:gd name="connsiteX2" fmla="*/ 690564 w 690564"/>
                  <a:gd name="connsiteY2" fmla="*/ 7927 h 615507"/>
                  <a:gd name="connsiteX3" fmla="*/ 209551 w 690564"/>
                  <a:gd name="connsiteY3" fmla="*/ 584189 h 615507"/>
                  <a:gd name="connsiteX4" fmla="*/ 0 w 690564"/>
                  <a:gd name="connsiteY4" fmla="*/ 479414 h 615507"/>
                  <a:gd name="connsiteX0" fmla="*/ 0 w 690564"/>
                  <a:gd name="connsiteY0" fmla="*/ 479414 h 587618"/>
                  <a:gd name="connsiteX1" fmla="*/ 209551 w 690564"/>
                  <a:gd name="connsiteY1" fmla="*/ 355589 h 587618"/>
                  <a:gd name="connsiteX2" fmla="*/ 690564 w 690564"/>
                  <a:gd name="connsiteY2" fmla="*/ 7927 h 587618"/>
                  <a:gd name="connsiteX3" fmla="*/ 209551 w 690564"/>
                  <a:gd name="connsiteY3" fmla="*/ 584189 h 587618"/>
                  <a:gd name="connsiteX4" fmla="*/ 0 w 690564"/>
                  <a:gd name="connsiteY4" fmla="*/ 479414 h 587618"/>
                  <a:gd name="connsiteX0" fmla="*/ 0 w 776289"/>
                  <a:gd name="connsiteY0" fmla="*/ 432721 h 565367"/>
                  <a:gd name="connsiteX1" fmla="*/ 209551 w 776289"/>
                  <a:gd name="connsiteY1" fmla="*/ 308896 h 565367"/>
                  <a:gd name="connsiteX2" fmla="*/ 776289 w 776289"/>
                  <a:gd name="connsiteY2" fmla="*/ 8859 h 565367"/>
                  <a:gd name="connsiteX3" fmla="*/ 209551 w 776289"/>
                  <a:gd name="connsiteY3" fmla="*/ 537496 h 565367"/>
                  <a:gd name="connsiteX4" fmla="*/ 0 w 776289"/>
                  <a:gd name="connsiteY4" fmla="*/ 432721 h 565367"/>
                  <a:gd name="connsiteX0" fmla="*/ 0 w 776289"/>
                  <a:gd name="connsiteY0" fmla="*/ 426965 h 559611"/>
                  <a:gd name="connsiteX1" fmla="*/ 209551 w 776289"/>
                  <a:gd name="connsiteY1" fmla="*/ 303140 h 559611"/>
                  <a:gd name="connsiteX2" fmla="*/ 776289 w 776289"/>
                  <a:gd name="connsiteY2" fmla="*/ 3103 h 559611"/>
                  <a:gd name="connsiteX3" fmla="*/ 209551 w 776289"/>
                  <a:gd name="connsiteY3" fmla="*/ 531740 h 559611"/>
                  <a:gd name="connsiteX4" fmla="*/ 0 w 776289"/>
                  <a:gd name="connsiteY4" fmla="*/ 426965 h 559611"/>
                  <a:gd name="connsiteX0" fmla="*/ 0 w 794806"/>
                  <a:gd name="connsiteY0" fmla="*/ 426936 h 549005"/>
                  <a:gd name="connsiteX1" fmla="*/ 209551 w 794806"/>
                  <a:gd name="connsiteY1" fmla="*/ 303111 h 549005"/>
                  <a:gd name="connsiteX2" fmla="*/ 776289 w 794806"/>
                  <a:gd name="connsiteY2" fmla="*/ 3074 h 549005"/>
                  <a:gd name="connsiteX3" fmla="*/ 604838 w 794806"/>
                  <a:gd name="connsiteY3" fmla="*/ 150711 h 549005"/>
                  <a:gd name="connsiteX4" fmla="*/ 209551 w 794806"/>
                  <a:gd name="connsiteY4" fmla="*/ 531711 h 549005"/>
                  <a:gd name="connsiteX5" fmla="*/ 0 w 794806"/>
                  <a:gd name="connsiteY5" fmla="*/ 426936 h 549005"/>
                  <a:gd name="connsiteX0" fmla="*/ 0 w 794806"/>
                  <a:gd name="connsiteY0" fmla="*/ 426936 h 537240"/>
                  <a:gd name="connsiteX1" fmla="*/ 209551 w 794806"/>
                  <a:gd name="connsiteY1" fmla="*/ 303111 h 537240"/>
                  <a:gd name="connsiteX2" fmla="*/ 776289 w 794806"/>
                  <a:gd name="connsiteY2" fmla="*/ 3074 h 537240"/>
                  <a:gd name="connsiteX3" fmla="*/ 604838 w 794806"/>
                  <a:gd name="connsiteY3" fmla="*/ 150711 h 537240"/>
                  <a:gd name="connsiteX4" fmla="*/ 209551 w 794806"/>
                  <a:gd name="connsiteY4" fmla="*/ 531711 h 537240"/>
                  <a:gd name="connsiteX5" fmla="*/ 0 w 794806"/>
                  <a:gd name="connsiteY5" fmla="*/ 426936 h 537240"/>
                  <a:gd name="connsiteX0" fmla="*/ 0 w 776903"/>
                  <a:gd name="connsiteY0" fmla="*/ 439630 h 549934"/>
                  <a:gd name="connsiteX1" fmla="*/ 209551 w 776903"/>
                  <a:gd name="connsiteY1" fmla="*/ 315805 h 549934"/>
                  <a:gd name="connsiteX2" fmla="*/ 776289 w 776903"/>
                  <a:gd name="connsiteY2" fmla="*/ 15768 h 549934"/>
                  <a:gd name="connsiteX3" fmla="*/ 604838 w 776903"/>
                  <a:gd name="connsiteY3" fmla="*/ 163405 h 549934"/>
                  <a:gd name="connsiteX4" fmla="*/ 209551 w 776903"/>
                  <a:gd name="connsiteY4" fmla="*/ 544405 h 549934"/>
                  <a:gd name="connsiteX5" fmla="*/ 0 w 776903"/>
                  <a:gd name="connsiteY5" fmla="*/ 439630 h 549934"/>
                  <a:gd name="connsiteX0" fmla="*/ 0 w 776713"/>
                  <a:gd name="connsiteY0" fmla="*/ 433213 h 543517"/>
                  <a:gd name="connsiteX1" fmla="*/ 209551 w 776713"/>
                  <a:gd name="connsiteY1" fmla="*/ 309388 h 543517"/>
                  <a:gd name="connsiteX2" fmla="*/ 561976 w 776713"/>
                  <a:gd name="connsiteY2" fmla="*/ 47451 h 543517"/>
                  <a:gd name="connsiteX3" fmla="*/ 776289 w 776713"/>
                  <a:gd name="connsiteY3" fmla="*/ 9351 h 543517"/>
                  <a:gd name="connsiteX4" fmla="*/ 604838 w 776713"/>
                  <a:gd name="connsiteY4" fmla="*/ 156988 h 543517"/>
                  <a:gd name="connsiteX5" fmla="*/ 209551 w 776713"/>
                  <a:gd name="connsiteY5" fmla="*/ 537988 h 543517"/>
                  <a:gd name="connsiteX6" fmla="*/ 0 w 776713"/>
                  <a:gd name="connsiteY6" fmla="*/ 433213 h 543517"/>
                  <a:gd name="connsiteX0" fmla="*/ 0 w 776713"/>
                  <a:gd name="connsiteY0" fmla="*/ 414380 h 524684"/>
                  <a:gd name="connsiteX1" fmla="*/ 209551 w 776713"/>
                  <a:gd name="connsiteY1" fmla="*/ 290555 h 524684"/>
                  <a:gd name="connsiteX2" fmla="*/ 561976 w 776713"/>
                  <a:gd name="connsiteY2" fmla="*/ 28618 h 524684"/>
                  <a:gd name="connsiteX3" fmla="*/ 776289 w 776713"/>
                  <a:gd name="connsiteY3" fmla="*/ 23855 h 524684"/>
                  <a:gd name="connsiteX4" fmla="*/ 604838 w 776713"/>
                  <a:gd name="connsiteY4" fmla="*/ 138155 h 524684"/>
                  <a:gd name="connsiteX5" fmla="*/ 209551 w 776713"/>
                  <a:gd name="connsiteY5" fmla="*/ 519155 h 524684"/>
                  <a:gd name="connsiteX6" fmla="*/ 0 w 776713"/>
                  <a:gd name="connsiteY6" fmla="*/ 414380 h 524684"/>
                  <a:gd name="connsiteX0" fmla="*/ 0 w 776323"/>
                  <a:gd name="connsiteY0" fmla="*/ 426356 h 536660"/>
                  <a:gd name="connsiteX1" fmla="*/ 209551 w 776323"/>
                  <a:gd name="connsiteY1" fmla="*/ 302531 h 536660"/>
                  <a:gd name="connsiteX2" fmla="*/ 561976 w 776323"/>
                  <a:gd name="connsiteY2" fmla="*/ 40594 h 536660"/>
                  <a:gd name="connsiteX3" fmla="*/ 776289 w 776323"/>
                  <a:gd name="connsiteY3" fmla="*/ 35831 h 536660"/>
                  <a:gd name="connsiteX4" fmla="*/ 604838 w 776323"/>
                  <a:gd name="connsiteY4" fmla="*/ 150131 h 536660"/>
                  <a:gd name="connsiteX5" fmla="*/ 209551 w 776323"/>
                  <a:gd name="connsiteY5" fmla="*/ 531131 h 536660"/>
                  <a:gd name="connsiteX6" fmla="*/ 0 w 776323"/>
                  <a:gd name="connsiteY6" fmla="*/ 426356 h 536660"/>
                  <a:gd name="connsiteX0" fmla="*/ 0 w 795368"/>
                  <a:gd name="connsiteY0" fmla="*/ 426356 h 536660"/>
                  <a:gd name="connsiteX1" fmla="*/ 209551 w 795368"/>
                  <a:gd name="connsiteY1" fmla="*/ 302531 h 536660"/>
                  <a:gd name="connsiteX2" fmla="*/ 561976 w 795368"/>
                  <a:gd name="connsiteY2" fmla="*/ 40594 h 536660"/>
                  <a:gd name="connsiteX3" fmla="*/ 795339 w 795368"/>
                  <a:gd name="connsiteY3" fmla="*/ 35831 h 536660"/>
                  <a:gd name="connsiteX4" fmla="*/ 604838 w 795368"/>
                  <a:gd name="connsiteY4" fmla="*/ 150131 h 536660"/>
                  <a:gd name="connsiteX5" fmla="*/ 209551 w 795368"/>
                  <a:gd name="connsiteY5" fmla="*/ 531131 h 536660"/>
                  <a:gd name="connsiteX6" fmla="*/ 0 w 795368"/>
                  <a:gd name="connsiteY6" fmla="*/ 426356 h 536660"/>
                  <a:gd name="connsiteX0" fmla="*/ 0 w 795368"/>
                  <a:gd name="connsiteY0" fmla="*/ 426356 h 535162"/>
                  <a:gd name="connsiteX1" fmla="*/ 209551 w 795368"/>
                  <a:gd name="connsiteY1" fmla="*/ 302531 h 535162"/>
                  <a:gd name="connsiteX2" fmla="*/ 561976 w 795368"/>
                  <a:gd name="connsiteY2" fmla="*/ 40594 h 535162"/>
                  <a:gd name="connsiteX3" fmla="*/ 795339 w 795368"/>
                  <a:gd name="connsiteY3" fmla="*/ 35831 h 535162"/>
                  <a:gd name="connsiteX4" fmla="*/ 604838 w 795368"/>
                  <a:gd name="connsiteY4" fmla="*/ 150131 h 535162"/>
                  <a:gd name="connsiteX5" fmla="*/ 209551 w 795368"/>
                  <a:gd name="connsiteY5" fmla="*/ 531131 h 535162"/>
                  <a:gd name="connsiteX6" fmla="*/ 0 w 795368"/>
                  <a:gd name="connsiteY6" fmla="*/ 426356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5368" h="535162">
                    <a:moveTo>
                      <a:pt x="0" y="426356"/>
                    </a:moveTo>
                    <a:cubicBezTo>
                      <a:pt x="0" y="344180"/>
                      <a:pt x="115888" y="366825"/>
                      <a:pt x="209551" y="302531"/>
                    </a:cubicBezTo>
                    <a:cubicBezTo>
                      <a:pt x="303214" y="238237"/>
                      <a:pt x="467520" y="90600"/>
                      <a:pt x="561976" y="40594"/>
                    </a:cubicBezTo>
                    <a:cubicBezTo>
                      <a:pt x="656432" y="-9412"/>
                      <a:pt x="797720" y="-15762"/>
                      <a:pt x="795339" y="35831"/>
                    </a:cubicBezTo>
                    <a:cubicBezTo>
                      <a:pt x="792958" y="87424"/>
                      <a:pt x="699294" y="62025"/>
                      <a:pt x="604838" y="150131"/>
                    </a:cubicBezTo>
                    <a:cubicBezTo>
                      <a:pt x="510382" y="238237"/>
                      <a:pt x="343695" y="513669"/>
                      <a:pt x="209551" y="531131"/>
                    </a:cubicBezTo>
                    <a:cubicBezTo>
                      <a:pt x="75407" y="548593"/>
                      <a:pt x="0" y="508532"/>
                      <a:pt x="0" y="42635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8C5D08EC-ABE7-4817-90C8-6F4DDB2B39F6}"/>
                  </a:ext>
                </a:extLst>
              </p:cNvPr>
              <p:cNvGrpSpPr/>
              <p:nvPr/>
            </p:nvGrpSpPr>
            <p:grpSpPr>
              <a:xfrm flipH="1">
                <a:off x="3285368" y="4603751"/>
                <a:ext cx="537008" cy="270218"/>
                <a:chOff x="1512815" y="5639700"/>
                <a:chExt cx="854456" cy="429956"/>
              </a:xfrm>
              <a:solidFill>
                <a:srgbClr val="663300"/>
              </a:solidFill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57EB995C-2AC5-4F7A-992D-85996614CA21}"/>
                    </a:ext>
                  </a:extLst>
                </p:cNvPr>
                <p:cNvSpPr/>
                <p:nvPr/>
              </p:nvSpPr>
              <p:spPr>
                <a:xfrm>
                  <a:off x="1905634" y="5713877"/>
                  <a:ext cx="256189" cy="25320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5CF4B727-B310-4E9B-82AC-529AA5C9C4D9}"/>
                    </a:ext>
                  </a:extLst>
                </p:cNvPr>
                <p:cNvSpPr/>
                <p:nvPr/>
              </p:nvSpPr>
              <p:spPr>
                <a:xfrm rot="20700000">
                  <a:off x="1512815" y="5639700"/>
                  <a:ext cx="854456" cy="429956"/>
                </a:xfrm>
                <a:custGeom>
                  <a:avLst/>
                  <a:gdLst>
                    <a:gd name="connsiteX0" fmla="*/ 607373 w 854456"/>
                    <a:gd name="connsiteY0" fmla="*/ 93757 h 429956"/>
                    <a:gd name="connsiteX1" fmla="*/ 500244 w 854456"/>
                    <a:gd name="connsiteY1" fmla="*/ 78852 h 429956"/>
                    <a:gd name="connsiteX2" fmla="*/ 230610 w 854456"/>
                    <a:gd name="connsiteY2" fmla="*/ 230289 h 429956"/>
                    <a:gd name="connsiteX3" fmla="*/ 228136 w 854456"/>
                    <a:gd name="connsiteY3" fmla="*/ 247197 h 429956"/>
                    <a:gd name="connsiteX4" fmla="*/ 239652 w 854456"/>
                    <a:gd name="connsiteY4" fmla="*/ 287163 h 429956"/>
                    <a:gd name="connsiteX5" fmla="*/ 489068 w 854456"/>
                    <a:gd name="connsiteY5" fmla="*/ 402999 h 429956"/>
                    <a:gd name="connsiteX6" fmla="*/ 759756 w 854456"/>
                    <a:gd name="connsiteY6" fmla="*/ 213339 h 429956"/>
                    <a:gd name="connsiteX7" fmla="*/ 757631 w 854456"/>
                    <a:gd name="connsiteY7" fmla="*/ 203494 h 429956"/>
                    <a:gd name="connsiteX8" fmla="*/ 739005 w 854456"/>
                    <a:gd name="connsiteY8" fmla="*/ 174108 h 429956"/>
                    <a:gd name="connsiteX9" fmla="*/ 607373 w 854456"/>
                    <a:gd name="connsiteY9" fmla="*/ 93757 h 429956"/>
                    <a:gd name="connsiteX10" fmla="*/ 594432 w 854456"/>
                    <a:gd name="connsiteY10" fmla="*/ 38583 h 429956"/>
                    <a:gd name="connsiteX11" fmla="*/ 489068 w 854456"/>
                    <a:gd name="connsiteY11" fmla="*/ 23679 h 429956"/>
                    <a:gd name="connsiteX12" fmla="*/ 239652 w 854456"/>
                    <a:gd name="connsiteY12" fmla="*/ 139515 h 429956"/>
                    <a:gd name="connsiteX13" fmla="*/ 226708 w 854456"/>
                    <a:gd name="connsiteY13" fmla="*/ 184434 h 429956"/>
                    <a:gd name="connsiteX14" fmla="*/ 269690 w 854456"/>
                    <a:gd name="connsiteY14" fmla="*/ 133406 h 429956"/>
                    <a:gd name="connsiteX15" fmla="*/ 499994 w 854456"/>
                    <a:gd name="connsiteY15" fmla="*/ 55173 h 429956"/>
                    <a:gd name="connsiteX16" fmla="*/ 616168 w 854456"/>
                    <a:gd name="connsiteY16" fmla="*/ 72068 h 429956"/>
                    <a:gd name="connsiteX17" fmla="*/ 689841 w 854456"/>
                    <a:gd name="connsiteY17" fmla="*/ 104264 h 429956"/>
                    <a:gd name="connsiteX18" fmla="*/ 737209 w 854456"/>
                    <a:gd name="connsiteY18" fmla="*/ 141815 h 429956"/>
                    <a:gd name="connsiteX19" fmla="*/ 713527 w 854456"/>
                    <a:gd name="connsiteY19" fmla="*/ 107298 h 429956"/>
                    <a:gd name="connsiteX20" fmla="*/ 594432 w 854456"/>
                    <a:gd name="connsiteY20" fmla="*/ 38583 h 429956"/>
                    <a:gd name="connsiteX21" fmla="*/ 603081 w 854456"/>
                    <a:gd name="connsiteY21" fmla="*/ 16894 h 429956"/>
                    <a:gd name="connsiteX22" fmla="*/ 769163 w 854456"/>
                    <a:gd name="connsiteY22" fmla="*/ 151050 h 429956"/>
                    <a:gd name="connsiteX23" fmla="*/ 774593 w 854456"/>
                    <a:gd name="connsiteY23" fmla="*/ 177353 h 429956"/>
                    <a:gd name="connsiteX24" fmla="*/ 790154 w 854456"/>
                    <a:gd name="connsiteY24" fmla="*/ 173568 h 429956"/>
                    <a:gd name="connsiteX25" fmla="*/ 846313 w 854456"/>
                    <a:gd name="connsiteY25" fmla="*/ 133619 h 429956"/>
                    <a:gd name="connsiteX26" fmla="*/ 854456 w 854456"/>
                    <a:gd name="connsiteY26" fmla="*/ 121312 h 429956"/>
                    <a:gd name="connsiteX27" fmla="*/ 843638 w 854456"/>
                    <a:gd name="connsiteY27" fmla="*/ 166838 h 429956"/>
                    <a:gd name="connsiteX28" fmla="*/ 830730 w 854456"/>
                    <a:gd name="connsiteY28" fmla="*/ 178346 h 429956"/>
                    <a:gd name="connsiteX29" fmla="*/ 779719 w 854456"/>
                    <a:gd name="connsiteY29" fmla="*/ 202188 h 429956"/>
                    <a:gd name="connsiteX30" fmla="*/ 782360 w 854456"/>
                    <a:gd name="connsiteY30" fmla="*/ 214978 h 429956"/>
                    <a:gd name="connsiteX31" fmla="*/ 488823 w 854456"/>
                    <a:gd name="connsiteY31" fmla="*/ 429956 h 429956"/>
                    <a:gd name="connsiteX32" fmla="*/ 218353 w 854456"/>
                    <a:gd name="connsiteY32" fmla="*/ 298657 h 429956"/>
                    <a:gd name="connsiteX33" fmla="*/ 207321 w 854456"/>
                    <a:gd name="connsiteY33" fmla="*/ 258638 h 429956"/>
                    <a:gd name="connsiteX34" fmla="*/ 189747 w 854456"/>
                    <a:gd name="connsiteY34" fmla="*/ 265991 h 429956"/>
                    <a:gd name="connsiteX35" fmla="*/ 87035 w 854456"/>
                    <a:gd name="connsiteY35" fmla="*/ 282684 h 429956"/>
                    <a:gd name="connsiteX36" fmla="*/ 41725 w 854456"/>
                    <a:gd name="connsiteY36" fmla="*/ 277856 h 429956"/>
                    <a:gd name="connsiteX37" fmla="*/ 28800 w 854456"/>
                    <a:gd name="connsiteY37" fmla="*/ 270084 h 429956"/>
                    <a:gd name="connsiteX38" fmla="*/ 2211 w 854456"/>
                    <a:gd name="connsiteY38" fmla="*/ 242101 h 429956"/>
                    <a:gd name="connsiteX39" fmla="*/ 0 w 854456"/>
                    <a:gd name="connsiteY39" fmla="*/ 237852 h 429956"/>
                    <a:gd name="connsiteX40" fmla="*/ 6797 w 854456"/>
                    <a:gd name="connsiteY40" fmla="*/ 241870 h 429956"/>
                    <a:gd name="connsiteX41" fmla="*/ 135097 w 854456"/>
                    <a:gd name="connsiteY41" fmla="*/ 252833 h 429956"/>
                    <a:gd name="connsiteX42" fmla="*/ 200265 w 854456"/>
                    <a:gd name="connsiteY42" fmla="*/ 233039 h 429956"/>
                    <a:gd name="connsiteX43" fmla="*/ 195286 w 854456"/>
                    <a:gd name="connsiteY43" fmla="*/ 214978 h 429956"/>
                    <a:gd name="connsiteX44" fmla="*/ 488823 w 854456"/>
                    <a:gd name="connsiteY44" fmla="*/ 0 h 429956"/>
                    <a:gd name="connsiteX45" fmla="*/ 603081 w 854456"/>
                    <a:gd name="connsiteY45" fmla="*/ 16894 h 42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54456" h="429956">
                      <a:moveTo>
                        <a:pt x="607373" y="93757"/>
                      </a:moveTo>
                      <a:cubicBezTo>
                        <a:pt x="574445" y="84160"/>
                        <a:pt x="538243" y="78853"/>
                        <a:pt x="500244" y="78852"/>
                      </a:cubicBezTo>
                      <a:cubicBezTo>
                        <a:pt x="367240" y="78852"/>
                        <a:pt x="256273" y="143865"/>
                        <a:pt x="230610" y="230289"/>
                      </a:cubicBezTo>
                      <a:lnTo>
                        <a:pt x="228136" y="247197"/>
                      </a:lnTo>
                      <a:lnTo>
                        <a:pt x="239652" y="287163"/>
                      </a:lnTo>
                      <a:cubicBezTo>
                        <a:pt x="280744" y="355235"/>
                        <a:pt x="376945" y="402998"/>
                        <a:pt x="489068" y="402999"/>
                      </a:cubicBezTo>
                      <a:cubicBezTo>
                        <a:pt x="638565" y="402999"/>
                        <a:pt x="759756" y="318084"/>
                        <a:pt x="759756" y="213339"/>
                      </a:cubicBezTo>
                      <a:lnTo>
                        <a:pt x="757631" y="203494"/>
                      </a:lnTo>
                      <a:lnTo>
                        <a:pt x="739005" y="174108"/>
                      </a:lnTo>
                      <a:cubicBezTo>
                        <a:pt x="709180" y="138365"/>
                        <a:pt x="662938" y="109952"/>
                        <a:pt x="607373" y="93757"/>
                      </a:cubicBezTo>
                      <a:close/>
                      <a:moveTo>
                        <a:pt x="594432" y="38583"/>
                      </a:moveTo>
                      <a:cubicBezTo>
                        <a:pt x="562047" y="28986"/>
                        <a:pt x="526442" y="23679"/>
                        <a:pt x="489068" y="23679"/>
                      </a:cubicBezTo>
                      <a:cubicBezTo>
                        <a:pt x="376945" y="23678"/>
                        <a:pt x="280744" y="71443"/>
                        <a:pt x="239652" y="139515"/>
                      </a:cubicBezTo>
                      <a:lnTo>
                        <a:pt x="226708" y="184434"/>
                      </a:lnTo>
                      <a:lnTo>
                        <a:pt x="269690" y="133406"/>
                      </a:lnTo>
                      <a:cubicBezTo>
                        <a:pt x="324431" y="85627"/>
                        <a:pt x="407275" y="55174"/>
                        <a:pt x="499994" y="55173"/>
                      </a:cubicBezTo>
                      <a:cubicBezTo>
                        <a:pt x="541203" y="55174"/>
                        <a:pt x="580460" y="61190"/>
                        <a:pt x="616168" y="72068"/>
                      </a:cubicBezTo>
                      <a:cubicBezTo>
                        <a:pt x="642948" y="80227"/>
                        <a:pt x="667731" y="91121"/>
                        <a:pt x="689841" y="104264"/>
                      </a:cubicBezTo>
                      <a:lnTo>
                        <a:pt x="737209" y="141815"/>
                      </a:lnTo>
                      <a:lnTo>
                        <a:pt x="713527" y="107298"/>
                      </a:lnTo>
                      <a:cubicBezTo>
                        <a:pt x="684340" y="77028"/>
                        <a:pt x="643009" y="52979"/>
                        <a:pt x="594432" y="38583"/>
                      </a:cubicBezTo>
                      <a:close/>
                      <a:moveTo>
                        <a:pt x="603081" y="16894"/>
                      </a:moveTo>
                      <a:cubicBezTo>
                        <a:pt x="682097" y="41371"/>
                        <a:pt x="743433" y="90466"/>
                        <a:pt x="769163" y="151050"/>
                      </a:cubicBezTo>
                      <a:lnTo>
                        <a:pt x="774593" y="177353"/>
                      </a:lnTo>
                      <a:lnTo>
                        <a:pt x="790154" y="173568"/>
                      </a:lnTo>
                      <a:cubicBezTo>
                        <a:pt x="812261" y="163836"/>
                        <a:pt x="831371" y="150454"/>
                        <a:pt x="846313" y="133619"/>
                      </a:cubicBezTo>
                      <a:lnTo>
                        <a:pt x="854456" y="121312"/>
                      </a:lnTo>
                      <a:lnTo>
                        <a:pt x="843638" y="166838"/>
                      </a:lnTo>
                      <a:lnTo>
                        <a:pt x="830730" y="178346"/>
                      </a:lnTo>
                      <a:lnTo>
                        <a:pt x="779719" y="202188"/>
                      </a:lnTo>
                      <a:lnTo>
                        <a:pt x="782360" y="214978"/>
                      </a:lnTo>
                      <a:cubicBezTo>
                        <a:pt x="782360" y="333707"/>
                        <a:pt x="650939" y="429956"/>
                        <a:pt x="488823" y="429956"/>
                      </a:cubicBezTo>
                      <a:cubicBezTo>
                        <a:pt x="367236" y="429956"/>
                        <a:pt x="262915" y="375816"/>
                        <a:pt x="218353" y="298657"/>
                      </a:cubicBezTo>
                      <a:lnTo>
                        <a:pt x="207321" y="258638"/>
                      </a:lnTo>
                      <a:lnTo>
                        <a:pt x="189747" y="265991"/>
                      </a:lnTo>
                      <a:cubicBezTo>
                        <a:pt x="154841" y="277534"/>
                        <a:pt x="119954" y="283091"/>
                        <a:pt x="87035" y="282684"/>
                      </a:cubicBezTo>
                      <a:lnTo>
                        <a:pt x="41725" y="277856"/>
                      </a:lnTo>
                      <a:lnTo>
                        <a:pt x="28800" y="270084"/>
                      </a:lnTo>
                      <a:cubicBezTo>
                        <a:pt x="18752" y="262088"/>
                        <a:pt x="9816" y="252759"/>
                        <a:pt x="2211" y="242101"/>
                      </a:cubicBezTo>
                      <a:lnTo>
                        <a:pt x="0" y="237852"/>
                      </a:lnTo>
                      <a:lnTo>
                        <a:pt x="6797" y="241870"/>
                      </a:lnTo>
                      <a:cubicBezTo>
                        <a:pt x="43291" y="257643"/>
                        <a:pt x="88052" y="261280"/>
                        <a:pt x="135097" y="252833"/>
                      </a:cubicBezTo>
                      <a:lnTo>
                        <a:pt x="200265" y="233039"/>
                      </a:lnTo>
                      <a:lnTo>
                        <a:pt x="195286" y="214978"/>
                      </a:lnTo>
                      <a:cubicBezTo>
                        <a:pt x="195286" y="96249"/>
                        <a:pt x="326707" y="0"/>
                        <a:pt x="488823" y="0"/>
                      </a:cubicBezTo>
                      <a:cubicBezTo>
                        <a:pt x="529352" y="0"/>
                        <a:pt x="567963" y="6016"/>
                        <a:pt x="603081" y="1689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3" name="楕円 4">
                <a:extLst>
                  <a:ext uri="{FF2B5EF4-FFF2-40B4-BE49-F238E27FC236}">
                    <a16:creationId xmlns:a16="http://schemas.microsoft.com/office/drawing/2014/main" id="{18EC2443-5CCF-4913-BC78-585E1FDE55AF}"/>
                  </a:ext>
                </a:extLst>
              </p:cNvPr>
              <p:cNvSpPr/>
              <p:nvPr/>
            </p:nvSpPr>
            <p:spPr>
              <a:xfrm flipH="1">
                <a:off x="3465560" y="4232540"/>
                <a:ext cx="667837" cy="449353"/>
              </a:xfrm>
              <a:custGeom>
                <a:avLst/>
                <a:gdLst>
                  <a:gd name="connsiteX0" fmla="*/ 0 w 333375"/>
                  <a:gd name="connsiteY0" fmla="*/ 114300 h 228600"/>
                  <a:gd name="connsiteX1" fmla="*/ 166688 w 333375"/>
                  <a:gd name="connsiteY1" fmla="*/ 0 h 228600"/>
                  <a:gd name="connsiteX2" fmla="*/ 333376 w 333375"/>
                  <a:gd name="connsiteY2" fmla="*/ 114300 h 228600"/>
                  <a:gd name="connsiteX3" fmla="*/ 166688 w 333375"/>
                  <a:gd name="connsiteY3" fmla="*/ 228600 h 228600"/>
                  <a:gd name="connsiteX4" fmla="*/ 0 w 333375"/>
                  <a:gd name="connsiteY4" fmla="*/ 114300 h 228600"/>
                  <a:gd name="connsiteX0" fmla="*/ 0 w 647701"/>
                  <a:gd name="connsiteY0" fmla="*/ 469857 h 608060"/>
                  <a:gd name="connsiteX1" fmla="*/ 166688 w 647701"/>
                  <a:gd name="connsiteY1" fmla="*/ 355557 h 608060"/>
                  <a:gd name="connsiteX2" fmla="*/ 647701 w 647701"/>
                  <a:gd name="connsiteY2" fmla="*/ 7895 h 608060"/>
                  <a:gd name="connsiteX3" fmla="*/ 166688 w 647701"/>
                  <a:gd name="connsiteY3" fmla="*/ 584157 h 608060"/>
                  <a:gd name="connsiteX4" fmla="*/ 0 w 647701"/>
                  <a:gd name="connsiteY4" fmla="*/ 469857 h 608060"/>
                  <a:gd name="connsiteX0" fmla="*/ 0 w 690564"/>
                  <a:gd name="connsiteY0" fmla="*/ 479414 h 609974"/>
                  <a:gd name="connsiteX1" fmla="*/ 209551 w 690564"/>
                  <a:gd name="connsiteY1" fmla="*/ 355589 h 609974"/>
                  <a:gd name="connsiteX2" fmla="*/ 690564 w 690564"/>
                  <a:gd name="connsiteY2" fmla="*/ 7927 h 609974"/>
                  <a:gd name="connsiteX3" fmla="*/ 209551 w 690564"/>
                  <a:gd name="connsiteY3" fmla="*/ 584189 h 609974"/>
                  <a:gd name="connsiteX4" fmla="*/ 0 w 690564"/>
                  <a:gd name="connsiteY4" fmla="*/ 479414 h 609974"/>
                  <a:gd name="connsiteX0" fmla="*/ 0 w 690564"/>
                  <a:gd name="connsiteY0" fmla="*/ 479414 h 615507"/>
                  <a:gd name="connsiteX1" fmla="*/ 209551 w 690564"/>
                  <a:gd name="connsiteY1" fmla="*/ 355589 h 615507"/>
                  <a:gd name="connsiteX2" fmla="*/ 690564 w 690564"/>
                  <a:gd name="connsiteY2" fmla="*/ 7927 h 615507"/>
                  <a:gd name="connsiteX3" fmla="*/ 209551 w 690564"/>
                  <a:gd name="connsiteY3" fmla="*/ 584189 h 615507"/>
                  <a:gd name="connsiteX4" fmla="*/ 0 w 690564"/>
                  <a:gd name="connsiteY4" fmla="*/ 479414 h 615507"/>
                  <a:gd name="connsiteX0" fmla="*/ 0 w 690564"/>
                  <a:gd name="connsiteY0" fmla="*/ 479414 h 587618"/>
                  <a:gd name="connsiteX1" fmla="*/ 209551 w 690564"/>
                  <a:gd name="connsiteY1" fmla="*/ 355589 h 587618"/>
                  <a:gd name="connsiteX2" fmla="*/ 690564 w 690564"/>
                  <a:gd name="connsiteY2" fmla="*/ 7927 h 587618"/>
                  <a:gd name="connsiteX3" fmla="*/ 209551 w 690564"/>
                  <a:gd name="connsiteY3" fmla="*/ 584189 h 587618"/>
                  <a:gd name="connsiteX4" fmla="*/ 0 w 690564"/>
                  <a:gd name="connsiteY4" fmla="*/ 479414 h 587618"/>
                  <a:gd name="connsiteX0" fmla="*/ 0 w 776289"/>
                  <a:gd name="connsiteY0" fmla="*/ 432721 h 565367"/>
                  <a:gd name="connsiteX1" fmla="*/ 209551 w 776289"/>
                  <a:gd name="connsiteY1" fmla="*/ 308896 h 565367"/>
                  <a:gd name="connsiteX2" fmla="*/ 776289 w 776289"/>
                  <a:gd name="connsiteY2" fmla="*/ 8859 h 565367"/>
                  <a:gd name="connsiteX3" fmla="*/ 209551 w 776289"/>
                  <a:gd name="connsiteY3" fmla="*/ 537496 h 565367"/>
                  <a:gd name="connsiteX4" fmla="*/ 0 w 776289"/>
                  <a:gd name="connsiteY4" fmla="*/ 432721 h 565367"/>
                  <a:gd name="connsiteX0" fmla="*/ 0 w 776289"/>
                  <a:gd name="connsiteY0" fmla="*/ 426965 h 559611"/>
                  <a:gd name="connsiteX1" fmla="*/ 209551 w 776289"/>
                  <a:gd name="connsiteY1" fmla="*/ 303140 h 559611"/>
                  <a:gd name="connsiteX2" fmla="*/ 776289 w 776289"/>
                  <a:gd name="connsiteY2" fmla="*/ 3103 h 559611"/>
                  <a:gd name="connsiteX3" fmla="*/ 209551 w 776289"/>
                  <a:gd name="connsiteY3" fmla="*/ 531740 h 559611"/>
                  <a:gd name="connsiteX4" fmla="*/ 0 w 776289"/>
                  <a:gd name="connsiteY4" fmla="*/ 426965 h 559611"/>
                  <a:gd name="connsiteX0" fmla="*/ 0 w 794806"/>
                  <a:gd name="connsiteY0" fmla="*/ 426936 h 549005"/>
                  <a:gd name="connsiteX1" fmla="*/ 209551 w 794806"/>
                  <a:gd name="connsiteY1" fmla="*/ 303111 h 549005"/>
                  <a:gd name="connsiteX2" fmla="*/ 776289 w 794806"/>
                  <a:gd name="connsiteY2" fmla="*/ 3074 h 549005"/>
                  <a:gd name="connsiteX3" fmla="*/ 604838 w 794806"/>
                  <a:gd name="connsiteY3" fmla="*/ 150711 h 549005"/>
                  <a:gd name="connsiteX4" fmla="*/ 209551 w 794806"/>
                  <a:gd name="connsiteY4" fmla="*/ 531711 h 549005"/>
                  <a:gd name="connsiteX5" fmla="*/ 0 w 794806"/>
                  <a:gd name="connsiteY5" fmla="*/ 426936 h 549005"/>
                  <a:gd name="connsiteX0" fmla="*/ 0 w 794806"/>
                  <a:gd name="connsiteY0" fmla="*/ 426936 h 537240"/>
                  <a:gd name="connsiteX1" fmla="*/ 209551 w 794806"/>
                  <a:gd name="connsiteY1" fmla="*/ 303111 h 537240"/>
                  <a:gd name="connsiteX2" fmla="*/ 776289 w 794806"/>
                  <a:gd name="connsiteY2" fmla="*/ 3074 h 537240"/>
                  <a:gd name="connsiteX3" fmla="*/ 604838 w 794806"/>
                  <a:gd name="connsiteY3" fmla="*/ 150711 h 537240"/>
                  <a:gd name="connsiteX4" fmla="*/ 209551 w 794806"/>
                  <a:gd name="connsiteY4" fmla="*/ 531711 h 537240"/>
                  <a:gd name="connsiteX5" fmla="*/ 0 w 794806"/>
                  <a:gd name="connsiteY5" fmla="*/ 426936 h 537240"/>
                  <a:gd name="connsiteX0" fmla="*/ 0 w 776903"/>
                  <a:gd name="connsiteY0" fmla="*/ 439630 h 549934"/>
                  <a:gd name="connsiteX1" fmla="*/ 209551 w 776903"/>
                  <a:gd name="connsiteY1" fmla="*/ 315805 h 549934"/>
                  <a:gd name="connsiteX2" fmla="*/ 776289 w 776903"/>
                  <a:gd name="connsiteY2" fmla="*/ 15768 h 549934"/>
                  <a:gd name="connsiteX3" fmla="*/ 604838 w 776903"/>
                  <a:gd name="connsiteY3" fmla="*/ 163405 h 549934"/>
                  <a:gd name="connsiteX4" fmla="*/ 209551 w 776903"/>
                  <a:gd name="connsiteY4" fmla="*/ 544405 h 549934"/>
                  <a:gd name="connsiteX5" fmla="*/ 0 w 776903"/>
                  <a:gd name="connsiteY5" fmla="*/ 439630 h 549934"/>
                  <a:gd name="connsiteX0" fmla="*/ 0 w 776713"/>
                  <a:gd name="connsiteY0" fmla="*/ 433213 h 543517"/>
                  <a:gd name="connsiteX1" fmla="*/ 209551 w 776713"/>
                  <a:gd name="connsiteY1" fmla="*/ 309388 h 543517"/>
                  <a:gd name="connsiteX2" fmla="*/ 561976 w 776713"/>
                  <a:gd name="connsiteY2" fmla="*/ 47451 h 543517"/>
                  <a:gd name="connsiteX3" fmla="*/ 776289 w 776713"/>
                  <a:gd name="connsiteY3" fmla="*/ 9351 h 543517"/>
                  <a:gd name="connsiteX4" fmla="*/ 604838 w 776713"/>
                  <a:gd name="connsiteY4" fmla="*/ 156988 h 543517"/>
                  <a:gd name="connsiteX5" fmla="*/ 209551 w 776713"/>
                  <a:gd name="connsiteY5" fmla="*/ 537988 h 543517"/>
                  <a:gd name="connsiteX6" fmla="*/ 0 w 776713"/>
                  <a:gd name="connsiteY6" fmla="*/ 433213 h 543517"/>
                  <a:gd name="connsiteX0" fmla="*/ 0 w 776713"/>
                  <a:gd name="connsiteY0" fmla="*/ 414380 h 524684"/>
                  <a:gd name="connsiteX1" fmla="*/ 209551 w 776713"/>
                  <a:gd name="connsiteY1" fmla="*/ 290555 h 524684"/>
                  <a:gd name="connsiteX2" fmla="*/ 561976 w 776713"/>
                  <a:gd name="connsiteY2" fmla="*/ 28618 h 524684"/>
                  <a:gd name="connsiteX3" fmla="*/ 776289 w 776713"/>
                  <a:gd name="connsiteY3" fmla="*/ 23855 h 524684"/>
                  <a:gd name="connsiteX4" fmla="*/ 604838 w 776713"/>
                  <a:gd name="connsiteY4" fmla="*/ 138155 h 524684"/>
                  <a:gd name="connsiteX5" fmla="*/ 209551 w 776713"/>
                  <a:gd name="connsiteY5" fmla="*/ 519155 h 524684"/>
                  <a:gd name="connsiteX6" fmla="*/ 0 w 776713"/>
                  <a:gd name="connsiteY6" fmla="*/ 414380 h 524684"/>
                  <a:gd name="connsiteX0" fmla="*/ 0 w 776323"/>
                  <a:gd name="connsiteY0" fmla="*/ 426356 h 536660"/>
                  <a:gd name="connsiteX1" fmla="*/ 209551 w 776323"/>
                  <a:gd name="connsiteY1" fmla="*/ 302531 h 536660"/>
                  <a:gd name="connsiteX2" fmla="*/ 561976 w 776323"/>
                  <a:gd name="connsiteY2" fmla="*/ 40594 h 536660"/>
                  <a:gd name="connsiteX3" fmla="*/ 776289 w 776323"/>
                  <a:gd name="connsiteY3" fmla="*/ 35831 h 536660"/>
                  <a:gd name="connsiteX4" fmla="*/ 604838 w 776323"/>
                  <a:gd name="connsiteY4" fmla="*/ 150131 h 536660"/>
                  <a:gd name="connsiteX5" fmla="*/ 209551 w 776323"/>
                  <a:gd name="connsiteY5" fmla="*/ 531131 h 536660"/>
                  <a:gd name="connsiteX6" fmla="*/ 0 w 776323"/>
                  <a:gd name="connsiteY6" fmla="*/ 426356 h 536660"/>
                  <a:gd name="connsiteX0" fmla="*/ 0 w 795368"/>
                  <a:gd name="connsiteY0" fmla="*/ 426356 h 536660"/>
                  <a:gd name="connsiteX1" fmla="*/ 209551 w 795368"/>
                  <a:gd name="connsiteY1" fmla="*/ 302531 h 536660"/>
                  <a:gd name="connsiteX2" fmla="*/ 561976 w 795368"/>
                  <a:gd name="connsiteY2" fmla="*/ 40594 h 536660"/>
                  <a:gd name="connsiteX3" fmla="*/ 795339 w 795368"/>
                  <a:gd name="connsiteY3" fmla="*/ 35831 h 536660"/>
                  <a:gd name="connsiteX4" fmla="*/ 604838 w 795368"/>
                  <a:gd name="connsiteY4" fmla="*/ 150131 h 536660"/>
                  <a:gd name="connsiteX5" fmla="*/ 209551 w 795368"/>
                  <a:gd name="connsiteY5" fmla="*/ 531131 h 536660"/>
                  <a:gd name="connsiteX6" fmla="*/ 0 w 795368"/>
                  <a:gd name="connsiteY6" fmla="*/ 426356 h 536660"/>
                  <a:gd name="connsiteX0" fmla="*/ 0 w 795368"/>
                  <a:gd name="connsiteY0" fmla="*/ 426356 h 535162"/>
                  <a:gd name="connsiteX1" fmla="*/ 209551 w 795368"/>
                  <a:gd name="connsiteY1" fmla="*/ 302531 h 535162"/>
                  <a:gd name="connsiteX2" fmla="*/ 561976 w 795368"/>
                  <a:gd name="connsiteY2" fmla="*/ 40594 h 535162"/>
                  <a:gd name="connsiteX3" fmla="*/ 795339 w 795368"/>
                  <a:gd name="connsiteY3" fmla="*/ 35831 h 535162"/>
                  <a:gd name="connsiteX4" fmla="*/ 604838 w 795368"/>
                  <a:gd name="connsiteY4" fmla="*/ 150131 h 535162"/>
                  <a:gd name="connsiteX5" fmla="*/ 209551 w 795368"/>
                  <a:gd name="connsiteY5" fmla="*/ 531131 h 535162"/>
                  <a:gd name="connsiteX6" fmla="*/ 0 w 795368"/>
                  <a:gd name="connsiteY6" fmla="*/ 426356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5368" h="535162">
                    <a:moveTo>
                      <a:pt x="0" y="426356"/>
                    </a:moveTo>
                    <a:cubicBezTo>
                      <a:pt x="0" y="344180"/>
                      <a:pt x="115888" y="366825"/>
                      <a:pt x="209551" y="302531"/>
                    </a:cubicBezTo>
                    <a:cubicBezTo>
                      <a:pt x="303214" y="238237"/>
                      <a:pt x="467520" y="90600"/>
                      <a:pt x="561976" y="40594"/>
                    </a:cubicBezTo>
                    <a:cubicBezTo>
                      <a:pt x="656432" y="-9412"/>
                      <a:pt x="797720" y="-15762"/>
                      <a:pt x="795339" y="35831"/>
                    </a:cubicBezTo>
                    <a:cubicBezTo>
                      <a:pt x="792958" y="87424"/>
                      <a:pt x="699294" y="62025"/>
                      <a:pt x="604838" y="150131"/>
                    </a:cubicBezTo>
                    <a:cubicBezTo>
                      <a:pt x="510382" y="238237"/>
                      <a:pt x="343695" y="513669"/>
                      <a:pt x="209551" y="531131"/>
                    </a:cubicBezTo>
                    <a:cubicBezTo>
                      <a:pt x="75407" y="548593"/>
                      <a:pt x="0" y="508532"/>
                      <a:pt x="0" y="42635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906DF657-4FDF-4379-A428-F0A21ABCF2A7}"/>
                </a:ext>
              </a:extLst>
            </p:cNvPr>
            <p:cNvGrpSpPr/>
            <p:nvPr/>
          </p:nvGrpSpPr>
          <p:grpSpPr>
            <a:xfrm>
              <a:off x="1976454" y="4409893"/>
              <a:ext cx="2703596" cy="1388505"/>
              <a:chOff x="1665304" y="3939993"/>
              <a:chExt cx="2703596" cy="1388505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DA79E76-0623-461C-B241-CB66A95151CD}"/>
                  </a:ext>
                </a:extLst>
              </p:cNvPr>
              <p:cNvSpPr/>
              <p:nvPr/>
            </p:nvSpPr>
            <p:spPr>
              <a:xfrm>
                <a:off x="1665304" y="3939993"/>
                <a:ext cx="2703596" cy="1388505"/>
              </a:xfrm>
              <a:custGeom>
                <a:avLst/>
                <a:gdLst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4658 w 2703596"/>
                  <a:gd name="connsiteY6" fmla="*/ 1100137 h 1384481"/>
                  <a:gd name="connsiteX7" fmla="*/ 1308938 w 2703596"/>
                  <a:gd name="connsiteY7" fmla="*/ 1100137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3596" h="1388505">
                    <a:moveTo>
                      <a:pt x="37866" y="0"/>
                    </a:moveTo>
                    <a:lnTo>
                      <a:pt x="2665730" y="0"/>
                    </a:lnTo>
                    <a:cubicBezTo>
                      <a:pt x="2686643" y="0"/>
                      <a:pt x="2703596" y="16953"/>
                      <a:pt x="2703596" y="37866"/>
                    </a:cubicBezTo>
                    <a:lnTo>
                      <a:pt x="2703596" y="1346615"/>
                    </a:lnTo>
                    <a:cubicBezTo>
                      <a:pt x="2703596" y="1367528"/>
                      <a:pt x="2686643" y="1384481"/>
                      <a:pt x="2665730" y="1384481"/>
                    </a:cubicBezTo>
                    <a:cubicBezTo>
                      <a:pt x="2347305" y="1384481"/>
                      <a:pt x="1887159" y="1393537"/>
                      <a:pt x="1710456" y="1384481"/>
                    </a:cubicBezTo>
                    <a:cubicBezTo>
                      <a:pt x="1533753" y="1375425"/>
                      <a:pt x="1499924" y="1194918"/>
                      <a:pt x="1394658" y="1100137"/>
                    </a:cubicBezTo>
                    <a:lnTo>
                      <a:pt x="1308938" y="1100137"/>
                    </a:lnTo>
                    <a:cubicBezTo>
                      <a:pt x="1203672" y="1194918"/>
                      <a:pt x="1122218" y="1375425"/>
                      <a:pt x="993140" y="1384481"/>
                    </a:cubicBezTo>
                    <a:cubicBezTo>
                      <a:pt x="864062" y="1393537"/>
                      <a:pt x="356291" y="1384481"/>
                      <a:pt x="37866" y="1384481"/>
                    </a:cubicBezTo>
                    <a:cubicBezTo>
                      <a:pt x="16953" y="1384481"/>
                      <a:pt x="0" y="1367528"/>
                      <a:pt x="0" y="1346615"/>
                    </a:cubicBezTo>
                    <a:lnTo>
                      <a:pt x="0" y="37866"/>
                    </a:lnTo>
                    <a:cubicBezTo>
                      <a:pt x="0" y="16953"/>
                      <a:pt x="16953" y="0"/>
                      <a:pt x="3786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663300"/>
                  </a:gs>
                  <a:gs pos="80000">
                    <a:srgbClr val="ED7D31">
                      <a:lumMod val="75000"/>
                    </a:srgbClr>
                  </a:gs>
                </a:gsLst>
                <a:path path="rect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0311D804-984F-4091-810E-4BAC2806AD5E}"/>
                  </a:ext>
                </a:extLst>
              </p:cNvPr>
              <p:cNvSpPr/>
              <p:nvPr/>
            </p:nvSpPr>
            <p:spPr>
              <a:xfrm>
                <a:off x="1696566" y="3976688"/>
                <a:ext cx="2642072" cy="1311305"/>
              </a:xfrm>
              <a:custGeom>
                <a:avLst/>
                <a:gdLst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4658 w 2703596"/>
                  <a:gd name="connsiteY6" fmla="*/ 1100137 h 1384481"/>
                  <a:gd name="connsiteX7" fmla="*/ 1308938 w 2703596"/>
                  <a:gd name="connsiteY7" fmla="*/ 1100137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8505"/>
                  <a:gd name="connsiteX1" fmla="*/ 2665730 w 2703596"/>
                  <a:gd name="connsiteY1" fmla="*/ 0 h 1388505"/>
                  <a:gd name="connsiteX2" fmla="*/ 2703596 w 2703596"/>
                  <a:gd name="connsiteY2" fmla="*/ 37866 h 1388505"/>
                  <a:gd name="connsiteX3" fmla="*/ 2703596 w 2703596"/>
                  <a:gd name="connsiteY3" fmla="*/ 1346615 h 1388505"/>
                  <a:gd name="connsiteX4" fmla="*/ 2665730 w 2703596"/>
                  <a:gd name="connsiteY4" fmla="*/ 1384481 h 1388505"/>
                  <a:gd name="connsiteX5" fmla="*/ 1710456 w 2703596"/>
                  <a:gd name="connsiteY5" fmla="*/ 1384481 h 1388505"/>
                  <a:gd name="connsiteX6" fmla="*/ 1394658 w 2703596"/>
                  <a:gd name="connsiteY6" fmla="*/ 1100137 h 1388505"/>
                  <a:gd name="connsiteX7" fmla="*/ 1308938 w 2703596"/>
                  <a:gd name="connsiteY7" fmla="*/ 1100137 h 1388505"/>
                  <a:gd name="connsiteX8" fmla="*/ 993140 w 2703596"/>
                  <a:gd name="connsiteY8" fmla="*/ 1384481 h 1388505"/>
                  <a:gd name="connsiteX9" fmla="*/ 37866 w 2703596"/>
                  <a:gd name="connsiteY9" fmla="*/ 1384481 h 1388505"/>
                  <a:gd name="connsiteX10" fmla="*/ 0 w 2703596"/>
                  <a:gd name="connsiteY10" fmla="*/ 1346615 h 1388505"/>
                  <a:gd name="connsiteX11" fmla="*/ 0 w 2703596"/>
                  <a:gd name="connsiteY11" fmla="*/ 37866 h 1388505"/>
                  <a:gd name="connsiteX12" fmla="*/ 37866 w 2703596"/>
                  <a:gd name="connsiteY12" fmla="*/ 0 h 1388505"/>
                  <a:gd name="connsiteX0" fmla="*/ 37866 w 2703596"/>
                  <a:gd name="connsiteY0" fmla="*/ 0 h 1385154"/>
                  <a:gd name="connsiteX1" fmla="*/ 2665730 w 2703596"/>
                  <a:gd name="connsiteY1" fmla="*/ 0 h 1385154"/>
                  <a:gd name="connsiteX2" fmla="*/ 2703596 w 2703596"/>
                  <a:gd name="connsiteY2" fmla="*/ 37866 h 1385154"/>
                  <a:gd name="connsiteX3" fmla="*/ 2703596 w 2703596"/>
                  <a:gd name="connsiteY3" fmla="*/ 1346615 h 1385154"/>
                  <a:gd name="connsiteX4" fmla="*/ 2665730 w 2703596"/>
                  <a:gd name="connsiteY4" fmla="*/ 1384481 h 1385154"/>
                  <a:gd name="connsiteX5" fmla="*/ 1710456 w 2703596"/>
                  <a:gd name="connsiteY5" fmla="*/ 1384481 h 1385154"/>
                  <a:gd name="connsiteX6" fmla="*/ 1394658 w 2703596"/>
                  <a:gd name="connsiteY6" fmla="*/ 1100137 h 1385154"/>
                  <a:gd name="connsiteX7" fmla="*/ 1308938 w 2703596"/>
                  <a:gd name="connsiteY7" fmla="*/ 1100137 h 1385154"/>
                  <a:gd name="connsiteX8" fmla="*/ 993140 w 2703596"/>
                  <a:gd name="connsiteY8" fmla="*/ 1384481 h 1385154"/>
                  <a:gd name="connsiteX9" fmla="*/ 37866 w 2703596"/>
                  <a:gd name="connsiteY9" fmla="*/ 1384481 h 1385154"/>
                  <a:gd name="connsiteX10" fmla="*/ 0 w 2703596"/>
                  <a:gd name="connsiteY10" fmla="*/ 1346615 h 1385154"/>
                  <a:gd name="connsiteX11" fmla="*/ 0 w 2703596"/>
                  <a:gd name="connsiteY11" fmla="*/ 37866 h 1385154"/>
                  <a:gd name="connsiteX12" fmla="*/ 37866 w 2703596"/>
                  <a:gd name="connsiteY12" fmla="*/ 0 h 1385154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4658 w 2703596"/>
                  <a:gd name="connsiteY6" fmla="*/ 1100137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2221 w 2703596"/>
                  <a:gd name="connsiteY6" fmla="*/ 1077510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407219"/>
                  <a:gd name="connsiteX1" fmla="*/ 2665730 w 2703596"/>
                  <a:gd name="connsiteY1" fmla="*/ 0 h 1407219"/>
                  <a:gd name="connsiteX2" fmla="*/ 2703596 w 2703596"/>
                  <a:gd name="connsiteY2" fmla="*/ 37866 h 1407219"/>
                  <a:gd name="connsiteX3" fmla="*/ 2703596 w 2703596"/>
                  <a:gd name="connsiteY3" fmla="*/ 1346615 h 1407219"/>
                  <a:gd name="connsiteX4" fmla="*/ 2665730 w 2703596"/>
                  <a:gd name="connsiteY4" fmla="*/ 1384481 h 1407219"/>
                  <a:gd name="connsiteX5" fmla="*/ 1710456 w 2703596"/>
                  <a:gd name="connsiteY5" fmla="*/ 1384481 h 1407219"/>
                  <a:gd name="connsiteX6" fmla="*/ 1392221 w 2703596"/>
                  <a:gd name="connsiteY6" fmla="*/ 1077510 h 1407219"/>
                  <a:gd name="connsiteX7" fmla="*/ 1306501 w 2703596"/>
                  <a:gd name="connsiteY7" fmla="*/ 1077511 h 1407219"/>
                  <a:gd name="connsiteX8" fmla="*/ 993140 w 2703596"/>
                  <a:gd name="connsiteY8" fmla="*/ 1384481 h 1407219"/>
                  <a:gd name="connsiteX9" fmla="*/ 37866 w 2703596"/>
                  <a:gd name="connsiteY9" fmla="*/ 1384481 h 1407219"/>
                  <a:gd name="connsiteX10" fmla="*/ 0 w 2703596"/>
                  <a:gd name="connsiteY10" fmla="*/ 1346615 h 1407219"/>
                  <a:gd name="connsiteX11" fmla="*/ 0 w 2703596"/>
                  <a:gd name="connsiteY11" fmla="*/ 37866 h 1407219"/>
                  <a:gd name="connsiteX12" fmla="*/ 37866 w 2703596"/>
                  <a:gd name="connsiteY12" fmla="*/ 0 h 1407219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  <a:gd name="connsiteX0" fmla="*/ 37866 w 2703596"/>
                  <a:gd name="connsiteY0" fmla="*/ 0 h 1384481"/>
                  <a:gd name="connsiteX1" fmla="*/ 2665730 w 2703596"/>
                  <a:gd name="connsiteY1" fmla="*/ 0 h 1384481"/>
                  <a:gd name="connsiteX2" fmla="*/ 2703596 w 2703596"/>
                  <a:gd name="connsiteY2" fmla="*/ 37866 h 1384481"/>
                  <a:gd name="connsiteX3" fmla="*/ 2703596 w 2703596"/>
                  <a:gd name="connsiteY3" fmla="*/ 1346615 h 1384481"/>
                  <a:gd name="connsiteX4" fmla="*/ 2665730 w 2703596"/>
                  <a:gd name="connsiteY4" fmla="*/ 1384481 h 1384481"/>
                  <a:gd name="connsiteX5" fmla="*/ 1710456 w 2703596"/>
                  <a:gd name="connsiteY5" fmla="*/ 1384481 h 1384481"/>
                  <a:gd name="connsiteX6" fmla="*/ 1392221 w 2703596"/>
                  <a:gd name="connsiteY6" fmla="*/ 1077510 h 1384481"/>
                  <a:gd name="connsiteX7" fmla="*/ 1306501 w 2703596"/>
                  <a:gd name="connsiteY7" fmla="*/ 1077511 h 1384481"/>
                  <a:gd name="connsiteX8" fmla="*/ 993140 w 2703596"/>
                  <a:gd name="connsiteY8" fmla="*/ 1384481 h 1384481"/>
                  <a:gd name="connsiteX9" fmla="*/ 37866 w 2703596"/>
                  <a:gd name="connsiteY9" fmla="*/ 1384481 h 1384481"/>
                  <a:gd name="connsiteX10" fmla="*/ 0 w 2703596"/>
                  <a:gd name="connsiteY10" fmla="*/ 1346615 h 1384481"/>
                  <a:gd name="connsiteX11" fmla="*/ 0 w 2703596"/>
                  <a:gd name="connsiteY11" fmla="*/ 37866 h 1384481"/>
                  <a:gd name="connsiteX12" fmla="*/ 37866 w 2703596"/>
                  <a:gd name="connsiteY12" fmla="*/ 0 h 138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3596" h="1384481">
                    <a:moveTo>
                      <a:pt x="37866" y="0"/>
                    </a:moveTo>
                    <a:lnTo>
                      <a:pt x="2665730" y="0"/>
                    </a:lnTo>
                    <a:cubicBezTo>
                      <a:pt x="2686643" y="0"/>
                      <a:pt x="2703596" y="16953"/>
                      <a:pt x="2703596" y="37866"/>
                    </a:cubicBezTo>
                    <a:lnTo>
                      <a:pt x="2703596" y="1346615"/>
                    </a:lnTo>
                    <a:cubicBezTo>
                      <a:pt x="2703596" y="1367528"/>
                      <a:pt x="2686643" y="1384481"/>
                      <a:pt x="2665730" y="1384481"/>
                    </a:cubicBezTo>
                    <a:lnTo>
                      <a:pt x="1710456" y="1384481"/>
                    </a:lnTo>
                    <a:cubicBezTo>
                      <a:pt x="1549375" y="1333319"/>
                      <a:pt x="1497487" y="1172291"/>
                      <a:pt x="1392221" y="1077510"/>
                    </a:cubicBezTo>
                    <a:lnTo>
                      <a:pt x="1306501" y="1077511"/>
                    </a:lnTo>
                    <a:cubicBezTo>
                      <a:pt x="1201235" y="1172292"/>
                      <a:pt x="1109547" y="1366002"/>
                      <a:pt x="993140" y="1384481"/>
                    </a:cubicBezTo>
                    <a:lnTo>
                      <a:pt x="37866" y="1384481"/>
                    </a:lnTo>
                    <a:cubicBezTo>
                      <a:pt x="16953" y="1384481"/>
                      <a:pt x="0" y="1367528"/>
                      <a:pt x="0" y="1346615"/>
                    </a:cubicBezTo>
                    <a:lnTo>
                      <a:pt x="0" y="37866"/>
                    </a:lnTo>
                    <a:cubicBezTo>
                      <a:pt x="0" y="16953"/>
                      <a:pt x="16953" y="0"/>
                      <a:pt x="37866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663300"/>
                  </a:gs>
                  <a:gs pos="80000">
                    <a:srgbClr val="ED7D31">
                      <a:lumMod val="75000"/>
                    </a:srgbClr>
                  </a:gs>
                </a:gsLst>
                <a:path path="rect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AA74EB13-CC1A-4509-AF4B-2A823936C859}"/>
                  </a:ext>
                </a:extLst>
              </p:cNvPr>
              <p:cNvSpPr/>
              <p:nvPr/>
            </p:nvSpPr>
            <p:spPr>
              <a:xfrm>
                <a:off x="1732956" y="4019956"/>
                <a:ext cx="1215032" cy="121503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55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1D3312A8-5BA3-4CF0-8950-1B4F4E61A478}"/>
                  </a:ext>
                </a:extLst>
              </p:cNvPr>
              <p:cNvSpPr/>
              <p:nvPr/>
            </p:nvSpPr>
            <p:spPr>
              <a:xfrm>
                <a:off x="3099793" y="4019956"/>
                <a:ext cx="1215032" cy="1215032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C000"/>
                  </a:gs>
                  <a:gs pos="55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78483CFE-41C7-47E7-BA64-56004BBEB156}"/>
                  </a:ext>
                </a:extLst>
              </p:cNvPr>
              <p:cNvGrpSpPr/>
              <p:nvPr/>
            </p:nvGrpSpPr>
            <p:grpSpPr>
              <a:xfrm>
                <a:off x="2246736" y="4603751"/>
                <a:ext cx="537010" cy="270218"/>
                <a:chOff x="1512815" y="5639700"/>
                <a:chExt cx="854456" cy="429956"/>
              </a:xfrm>
              <a:solidFill>
                <a:srgbClr val="663300"/>
              </a:solidFill>
            </p:grpSpPr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8B901B6D-22F3-4164-B371-DE2A97EDF273}"/>
                    </a:ext>
                  </a:extLst>
                </p:cNvPr>
                <p:cNvSpPr/>
                <p:nvPr/>
              </p:nvSpPr>
              <p:spPr>
                <a:xfrm>
                  <a:off x="1905634" y="5713877"/>
                  <a:ext cx="256189" cy="25320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1E0C1B23-9EE2-461D-9B85-00EF24840F1B}"/>
                    </a:ext>
                  </a:extLst>
                </p:cNvPr>
                <p:cNvSpPr/>
                <p:nvPr/>
              </p:nvSpPr>
              <p:spPr>
                <a:xfrm rot="20700000">
                  <a:off x="1512815" y="5639700"/>
                  <a:ext cx="854456" cy="429956"/>
                </a:xfrm>
                <a:custGeom>
                  <a:avLst/>
                  <a:gdLst>
                    <a:gd name="connsiteX0" fmla="*/ 607373 w 854456"/>
                    <a:gd name="connsiteY0" fmla="*/ 93757 h 429956"/>
                    <a:gd name="connsiteX1" fmla="*/ 500244 w 854456"/>
                    <a:gd name="connsiteY1" fmla="*/ 78852 h 429956"/>
                    <a:gd name="connsiteX2" fmla="*/ 230610 w 854456"/>
                    <a:gd name="connsiteY2" fmla="*/ 230289 h 429956"/>
                    <a:gd name="connsiteX3" fmla="*/ 228136 w 854456"/>
                    <a:gd name="connsiteY3" fmla="*/ 247197 h 429956"/>
                    <a:gd name="connsiteX4" fmla="*/ 239652 w 854456"/>
                    <a:gd name="connsiteY4" fmla="*/ 287163 h 429956"/>
                    <a:gd name="connsiteX5" fmla="*/ 489068 w 854456"/>
                    <a:gd name="connsiteY5" fmla="*/ 402999 h 429956"/>
                    <a:gd name="connsiteX6" fmla="*/ 759756 w 854456"/>
                    <a:gd name="connsiteY6" fmla="*/ 213339 h 429956"/>
                    <a:gd name="connsiteX7" fmla="*/ 757631 w 854456"/>
                    <a:gd name="connsiteY7" fmla="*/ 203494 h 429956"/>
                    <a:gd name="connsiteX8" fmla="*/ 739005 w 854456"/>
                    <a:gd name="connsiteY8" fmla="*/ 174108 h 429956"/>
                    <a:gd name="connsiteX9" fmla="*/ 607373 w 854456"/>
                    <a:gd name="connsiteY9" fmla="*/ 93757 h 429956"/>
                    <a:gd name="connsiteX10" fmla="*/ 594432 w 854456"/>
                    <a:gd name="connsiteY10" fmla="*/ 38583 h 429956"/>
                    <a:gd name="connsiteX11" fmla="*/ 489068 w 854456"/>
                    <a:gd name="connsiteY11" fmla="*/ 23679 h 429956"/>
                    <a:gd name="connsiteX12" fmla="*/ 239652 w 854456"/>
                    <a:gd name="connsiteY12" fmla="*/ 139515 h 429956"/>
                    <a:gd name="connsiteX13" fmla="*/ 226708 w 854456"/>
                    <a:gd name="connsiteY13" fmla="*/ 184434 h 429956"/>
                    <a:gd name="connsiteX14" fmla="*/ 269690 w 854456"/>
                    <a:gd name="connsiteY14" fmla="*/ 133406 h 429956"/>
                    <a:gd name="connsiteX15" fmla="*/ 499994 w 854456"/>
                    <a:gd name="connsiteY15" fmla="*/ 55173 h 429956"/>
                    <a:gd name="connsiteX16" fmla="*/ 616168 w 854456"/>
                    <a:gd name="connsiteY16" fmla="*/ 72068 h 429956"/>
                    <a:gd name="connsiteX17" fmla="*/ 689841 w 854456"/>
                    <a:gd name="connsiteY17" fmla="*/ 104264 h 429956"/>
                    <a:gd name="connsiteX18" fmla="*/ 737209 w 854456"/>
                    <a:gd name="connsiteY18" fmla="*/ 141815 h 429956"/>
                    <a:gd name="connsiteX19" fmla="*/ 713527 w 854456"/>
                    <a:gd name="connsiteY19" fmla="*/ 107298 h 429956"/>
                    <a:gd name="connsiteX20" fmla="*/ 594432 w 854456"/>
                    <a:gd name="connsiteY20" fmla="*/ 38583 h 429956"/>
                    <a:gd name="connsiteX21" fmla="*/ 603081 w 854456"/>
                    <a:gd name="connsiteY21" fmla="*/ 16894 h 429956"/>
                    <a:gd name="connsiteX22" fmla="*/ 769163 w 854456"/>
                    <a:gd name="connsiteY22" fmla="*/ 151050 h 429956"/>
                    <a:gd name="connsiteX23" fmla="*/ 774593 w 854456"/>
                    <a:gd name="connsiteY23" fmla="*/ 177353 h 429956"/>
                    <a:gd name="connsiteX24" fmla="*/ 790154 w 854456"/>
                    <a:gd name="connsiteY24" fmla="*/ 173568 h 429956"/>
                    <a:gd name="connsiteX25" fmla="*/ 846313 w 854456"/>
                    <a:gd name="connsiteY25" fmla="*/ 133619 h 429956"/>
                    <a:gd name="connsiteX26" fmla="*/ 854456 w 854456"/>
                    <a:gd name="connsiteY26" fmla="*/ 121312 h 429956"/>
                    <a:gd name="connsiteX27" fmla="*/ 843638 w 854456"/>
                    <a:gd name="connsiteY27" fmla="*/ 166838 h 429956"/>
                    <a:gd name="connsiteX28" fmla="*/ 830730 w 854456"/>
                    <a:gd name="connsiteY28" fmla="*/ 178346 h 429956"/>
                    <a:gd name="connsiteX29" fmla="*/ 779719 w 854456"/>
                    <a:gd name="connsiteY29" fmla="*/ 202188 h 429956"/>
                    <a:gd name="connsiteX30" fmla="*/ 782360 w 854456"/>
                    <a:gd name="connsiteY30" fmla="*/ 214978 h 429956"/>
                    <a:gd name="connsiteX31" fmla="*/ 488823 w 854456"/>
                    <a:gd name="connsiteY31" fmla="*/ 429956 h 429956"/>
                    <a:gd name="connsiteX32" fmla="*/ 218353 w 854456"/>
                    <a:gd name="connsiteY32" fmla="*/ 298657 h 429956"/>
                    <a:gd name="connsiteX33" fmla="*/ 207321 w 854456"/>
                    <a:gd name="connsiteY33" fmla="*/ 258638 h 429956"/>
                    <a:gd name="connsiteX34" fmla="*/ 189747 w 854456"/>
                    <a:gd name="connsiteY34" fmla="*/ 265991 h 429956"/>
                    <a:gd name="connsiteX35" fmla="*/ 87035 w 854456"/>
                    <a:gd name="connsiteY35" fmla="*/ 282684 h 429956"/>
                    <a:gd name="connsiteX36" fmla="*/ 41725 w 854456"/>
                    <a:gd name="connsiteY36" fmla="*/ 277856 h 429956"/>
                    <a:gd name="connsiteX37" fmla="*/ 28800 w 854456"/>
                    <a:gd name="connsiteY37" fmla="*/ 270084 h 429956"/>
                    <a:gd name="connsiteX38" fmla="*/ 2211 w 854456"/>
                    <a:gd name="connsiteY38" fmla="*/ 242101 h 429956"/>
                    <a:gd name="connsiteX39" fmla="*/ 0 w 854456"/>
                    <a:gd name="connsiteY39" fmla="*/ 237852 h 429956"/>
                    <a:gd name="connsiteX40" fmla="*/ 6797 w 854456"/>
                    <a:gd name="connsiteY40" fmla="*/ 241870 h 429956"/>
                    <a:gd name="connsiteX41" fmla="*/ 135097 w 854456"/>
                    <a:gd name="connsiteY41" fmla="*/ 252833 h 429956"/>
                    <a:gd name="connsiteX42" fmla="*/ 200265 w 854456"/>
                    <a:gd name="connsiteY42" fmla="*/ 233039 h 429956"/>
                    <a:gd name="connsiteX43" fmla="*/ 195286 w 854456"/>
                    <a:gd name="connsiteY43" fmla="*/ 214978 h 429956"/>
                    <a:gd name="connsiteX44" fmla="*/ 488823 w 854456"/>
                    <a:gd name="connsiteY44" fmla="*/ 0 h 429956"/>
                    <a:gd name="connsiteX45" fmla="*/ 603081 w 854456"/>
                    <a:gd name="connsiteY45" fmla="*/ 16894 h 42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54456" h="429956">
                      <a:moveTo>
                        <a:pt x="607373" y="93757"/>
                      </a:moveTo>
                      <a:cubicBezTo>
                        <a:pt x="574445" y="84160"/>
                        <a:pt x="538243" y="78853"/>
                        <a:pt x="500244" y="78852"/>
                      </a:cubicBezTo>
                      <a:cubicBezTo>
                        <a:pt x="367240" y="78852"/>
                        <a:pt x="256273" y="143865"/>
                        <a:pt x="230610" y="230289"/>
                      </a:cubicBezTo>
                      <a:lnTo>
                        <a:pt x="228136" y="247197"/>
                      </a:lnTo>
                      <a:lnTo>
                        <a:pt x="239652" y="287163"/>
                      </a:lnTo>
                      <a:cubicBezTo>
                        <a:pt x="280744" y="355235"/>
                        <a:pt x="376945" y="402998"/>
                        <a:pt x="489068" y="402999"/>
                      </a:cubicBezTo>
                      <a:cubicBezTo>
                        <a:pt x="638565" y="402999"/>
                        <a:pt x="759756" y="318084"/>
                        <a:pt x="759756" y="213339"/>
                      </a:cubicBezTo>
                      <a:lnTo>
                        <a:pt x="757631" y="203494"/>
                      </a:lnTo>
                      <a:lnTo>
                        <a:pt x="739005" y="174108"/>
                      </a:lnTo>
                      <a:cubicBezTo>
                        <a:pt x="709180" y="138365"/>
                        <a:pt x="662938" y="109952"/>
                        <a:pt x="607373" y="93757"/>
                      </a:cubicBezTo>
                      <a:close/>
                      <a:moveTo>
                        <a:pt x="594432" y="38583"/>
                      </a:moveTo>
                      <a:cubicBezTo>
                        <a:pt x="562047" y="28986"/>
                        <a:pt x="526442" y="23679"/>
                        <a:pt x="489068" y="23679"/>
                      </a:cubicBezTo>
                      <a:cubicBezTo>
                        <a:pt x="376945" y="23678"/>
                        <a:pt x="280744" y="71443"/>
                        <a:pt x="239652" y="139515"/>
                      </a:cubicBezTo>
                      <a:lnTo>
                        <a:pt x="226708" y="184434"/>
                      </a:lnTo>
                      <a:lnTo>
                        <a:pt x="269690" y="133406"/>
                      </a:lnTo>
                      <a:cubicBezTo>
                        <a:pt x="324431" y="85627"/>
                        <a:pt x="407275" y="55174"/>
                        <a:pt x="499994" y="55173"/>
                      </a:cubicBezTo>
                      <a:cubicBezTo>
                        <a:pt x="541203" y="55174"/>
                        <a:pt x="580460" y="61190"/>
                        <a:pt x="616168" y="72068"/>
                      </a:cubicBezTo>
                      <a:cubicBezTo>
                        <a:pt x="642948" y="80227"/>
                        <a:pt x="667731" y="91121"/>
                        <a:pt x="689841" y="104264"/>
                      </a:cubicBezTo>
                      <a:lnTo>
                        <a:pt x="737209" y="141815"/>
                      </a:lnTo>
                      <a:lnTo>
                        <a:pt x="713527" y="107298"/>
                      </a:lnTo>
                      <a:cubicBezTo>
                        <a:pt x="684340" y="77028"/>
                        <a:pt x="643009" y="52979"/>
                        <a:pt x="594432" y="38583"/>
                      </a:cubicBezTo>
                      <a:close/>
                      <a:moveTo>
                        <a:pt x="603081" y="16894"/>
                      </a:moveTo>
                      <a:cubicBezTo>
                        <a:pt x="682097" y="41371"/>
                        <a:pt x="743433" y="90466"/>
                        <a:pt x="769163" y="151050"/>
                      </a:cubicBezTo>
                      <a:lnTo>
                        <a:pt x="774593" y="177353"/>
                      </a:lnTo>
                      <a:lnTo>
                        <a:pt x="790154" y="173568"/>
                      </a:lnTo>
                      <a:cubicBezTo>
                        <a:pt x="812261" y="163836"/>
                        <a:pt x="831371" y="150454"/>
                        <a:pt x="846313" y="133619"/>
                      </a:cubicBezTo>
                      <a:lnTo>
                        <a:pt x="854456" y="121312"/>
                      </a:lnTo>
                      <a:lnTo>
                        <a:pt x="843638" y="166838"/>
                      </a:lnTo>
                      <a:lnTo>
                        <a:pt x="830730" y="178346"/>
                      </a:lnTo>
                      <a:lnTo>
                        <a:pt x="779719" y="202188"/>
                      </a:lnTo>
                      <a:lnTo>
                        <a:pt x="782360" y="214978"/>
                      </a:lnTo>
                      <a:cubicBezTo>
                        <a:pt x="782360" y="333707"/>
                        <a:pt x="650939" y="429956"/>
                        <a:pt x="488823" y="429956"/>
                      </a:cubicBezTo>
                      <a:cubicBezTo>
                        <a:pt x="367236" y="429956"/>
                        <a:pt x="262915" y="375816"/>
                        <a:pt x="218353" y="298657"/>
                      </a:cubicBezTo>
                      <a:lnTo>
                        <a:pt x="207321" y="258638"/>
                      </a:lnTo>
                      <a:lnTo>
                        <a:pt x="189747" y="265991"/>
                      </a:lnTo>
                      <a:cubicBezTo>
                        <a:pt x="154841" y="277534"/>
                        <a:pt x="119954" y="283091"/>
                        <a:pt x="87035" y="282684"/>
                      </a:cubicBezTo>
                      <a:lnTo>
                        <a:pt x="41725" y="277856"/>
                      </a:lnTo>
                      <a:lnTo>
                        <a:pt x="28800" y="270084"/>
                      </a:lnTo>
                      <a:cubicBezTo>
                        <a:pt x="18752" y="262088"/>
                        <a:pt x="9816" y="252759"/>
                        <a:pt x="2211" y="242101"/>
                      </a:cubicBezTo>
                      <a:lnTo>
                        <a:pt x="0" y="237852"/>
                      </a:lnTo>
                      <a:lnTo>
                        <a:pt x="6797" y="241870"/>
                      </a:lnTo>
                      <a:cubicBezTo>
                        <a:pt x="43291" y="257643"/>
                        <a:pt x="88052" y="261280"/>
                        <a:pt x="135097" y="252833"/>
                      </a:cubicBezTo>
                      <a:lnTo>
                        <a:pt x="200265" y="233039"/>
                      </a:lnTo>
                      <a:lnTo>
                        <a:pt x="195286" y="214978"/>
                      </a:lnTo>
                      <a:cubicBezTo>
                        <a:pt x="195286" y="96249"/>
                        <a:pt x="326707" y="0"/>
                        <a:pt x="488823" y="0"/>
                      </a:cubicBezTo>
                      <a:cubicBezTo>
                        <a:pt x="529352" y="0"/>
                        <a:pt x="567963" y="6016"/>
                        <a:pt x="603081" y="1689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9" name="楕円 4">
                <a:extLst>
                  <a:ext uri="{FF2B5EF4-FFF2-40B4-BE49-F238E27FC236}">
                    <a16:creationId xmlns:a16="http://schemas.microsoft.com/office/drawing/2014/main" id="{06D4D1A0-64D4-4110-A05F-D290C5A18042}"/>
                  </a:ext>
                </a:extLst>
              </p:cNvPr>
              <p:cNvSpPr/>
              <p:nvPr/>
            </p:nvSpPr>
            <p:spPr>
              <a:xfrm>
                <a:off x="1914038" y="4232540"/>
                <a:ext cx="667837" cy="449353"/>
              </a:xfrm>
              <a:custGeom>
                <a:avLst/>
                <a:gdLst>
                  <a:gd name="connsiteX0" fmla="*/ 0 w 333375"/>
                  <a:gd name="connsiteY0" fmla="*/ 114300 h 228600"/>
                  <a:gd name="connsiteX1" fmla="*/ 166688 w 333375"/>
                  <a:gd name="connsiteY1" fmla="*/ 0 h 228600"/>
                  <a:gd name="connsiteX2" fmla="*/ 333376 w 333375"/>
                  <a:gd name="connsiteY2" fmla="*/ 114300 h 228600"/>
                  <a:gd name="connsiteX3" fmla="*/ 166688 w 333375"/>
                  <a:gd name="connsiteY3" fmla="*/ 228600 h 228600"/>
                  <a:gd name="connsiteX4" fmla="*/ 0 w 333375"/>
                  <a:gd name="connsiteY4" fmla="*/ 114300 h 228600"/>
                  <a:gd name="connsiteX0" fmla="*/ 0 w 647701"/>
                  <a:gd name="connsiteY0" fmla="*/ 469857 h 608060"/>
                  <a:gd name="connsiteX1" fmla="*/ 166688 w 647701"/>
                  <a:gd name="connsiteY1" fmla="*/ 355557 h 608060"/>
                  <a:gd name="connsiteX2" fmla="*/ 647701 w 647701"/>
                  <a:gd name="connsiteY2" fmla="*/ 7895 h 608060"/>
                  <a:gd name="connsiteX3" fmla="*/ 166688 w 647701"/>
                  <a:gd name="connsiteY3" fmla="*/ 584157 h 608060"/>
                  <a:gd name="connsiteX4" fmla="*/ 0 w 647701"/>
                  <a:gd name="connsiteY4" fmla="*/ 469857 h 608060"/>
                  <a:gd name="connsiteX0" fmla="*/ 0 w 690564"/>
                  <a:gd name="connsiteY0" fmla="*/ 479414 h 609974"/>
                  <a:gd name="connsiteX1" fmla="*/ 209551 w 690564"/>
                  <a:gd name="connsiteY1" fmla="*/ 355589 h 609974"/>
                  <a:gd name="connsiteX2" fmla="*/ 690564 w 690564"/>
                  <a:gd name="connsiteY2" fmla="*/ 7927 h 609974"/>
                  <a:gd name="connsiteX3" fmla="*/ 209551 w 690564"/>
                  <a:gd name="connsiteY3" fmla="*/ 584189 h 609974"/>
                  <a:gd name="connsiteX4" fmla="*/ 0 w 690564"/>
                  <a:gd name="connsiteY4" fmla="*/ 479414 h 609974"/>
                  <a:gd name="connsiteX0" fmla="*/ 0 w 690564"/>
                  <a:gd name="connsiteY0" fmla="*/ 479414 h 615507"/>
                  <a:gd name="connsiteX1" fmla="*/ 209551 w 690564"/>
                  <a:gd name="connsiteY1" fmla="*/ 355589 h 615507"/>
                  <a:gd name="connsiteX2" fmla="*/ 690564 w 690564"/>
                  <a:gd name="connsiteY2" fmla="*/ 7927 h 615507"/>
                  <a:gd name="connsiteX3" fmla="*/ 209551 w 690564"/>
                  <a:gd name="connsiteY3" fmla="*/ 584189 h 615507"/>
                  <a:gd name="connsiteX4" fmla="*/ 0 w 690564"/>
                  <a:gd name="connsiteY4" fmla="*/ 479414 h 615507"/>
                  <a:gd name="connsiteX0" fmla="*/ 0 w 690564"/>
                  <a:gd name="connsiteY0" fmla="*/ 479414 h 587618"/>
                  <a:gd name="connsiteX1" fmla="*/ 209551 w 690564"/>
                  <a:gd name="connsiteY1" fmla="*/ 355589 h 587618"/>
                  <a:gd name="connsiteX2" fmla="*/ 690564 w 690564"/>
                  <a:gd name="connsiteY2" fmla="*/ 7927 h 587618"/>
                  <a:gd name="connsiteX3" fmla="*/ 209551 w 690564"/>
                  <a:gd name="connsiteY3" fmla="*/ 584189 h 587618"/>
                  <a:gd name="connsiteX4" fmla="*/ 0 w 690564"/>
                  <a:gd name="connsiteY4" fmla="*/ 479414 h 587618"/>
                  <a:gd name="connsiteX0" fmla="*/ 0 w 776289"/>
                  <a:gd name="connsiteY0" fmla="*/ 432721 h 565367"/>
                  <a:gd name="connsiteX1" fmla="*/ 209551 w 776289"/>
                  <a:gd name="connsiteY1" fmla="*/ 308896 h 565367"/>
                  <a:gd name="connsiteX2" fmla="*/ 776289 w 776289"/>
                  <a:gd name="connsiteY2" fmla="*/ 8859 h 565367"/>
                  <a:gd name="connsiteX3" fmla="*/ 209551 w 776289"/>
                  <a:gd name="connsiteY3" fmla="*/ 537496 h 565367"/>
                  <a:gd name="connsiteX4" fmla="*/ 0 w 776289"/>
                  <a:gd name="connsiteY4" fmla="*/ 432721 h 565367"/>
                  <a:gd name="connsiteX0" fmla="*/ 0 w 776289"/>
                  <a:gd name="connsiteY0" fmla="*/ 426965 h 559611"/>
                  <a:gd name="connsiteX1" fmla="*/ 209551 w 776289"/>
                  <a:gd name="connsiteY1" fmla="*/ 303140 h 559611"/>
                  <a:gd name="connsiteX2" fmla="*/ 776289 w 776289"/>
                  <a:gd name="connsiteY2" fmla="*/ 3103 h 559611"/>
                  <a:gd name="connsiteX3" fmla="*/ 209551 w 776289"/>
                  <a:gd name="connsiteY3" fmla="*/ 531740 h 559611"/>
                  <a:gd name="connsiteX4" fmla="*/ 0 w 776289"/>
                  <a:gd name="connsiteY4" fmla="*/ 426965 h 559611"/>
                  <a:gd name="connsiteX0" fmla="*/ 0 w 794806"/>
                  <a:gd name="connsiteY0" fmla="*/ 426936 h 549005"/>
                  <a:gd name="connsiteX1" fmla="*/ 209551 w 794806"/>
                  <a:gd name="connsiteY1" fmla="*/ 303111 h 549005"/>
                  <a:gd name="connsiteX2" fmla="*/ 776289 w 794806"/>
                  <a:gd name="connsiteY2" fmla="*/ 3074 h 549005"/>
                  <a:gd name="connsiteX3" fmla="*/ 604838 w 794806"/>
                  <a:gd name="connsiteY3" fmla="*/ 150711 h 549005"/>
                  <a:gd name="connsiteX4" fmla="*/ 209551 w 794806"/>
                  <a:gd name="connsiteY4" fmla="*/ 531711 h 549005"/>
                  <a:gd name="connsiteX5" fmla="*/ 0 w 794806"/>
                  <a:gd name="connsiteY5" fmla="*/ 426936 h 549005"/>
                  <a:gd name="connsiteX0" fmla="*/ 0 w 794806"/>
                  <a:gd name="connsiteY0" fmla="*/ 426936 h 537240"/>
                  <a:gd name="connsiteX1" fmla="*/ 209551 w 794806"/>
                  <a:gd name="connsiteY1" fmla="*/ 303111 h 537240"/>
                  <a:gd name="connsiteX2" fmla="*/ 776289 w 794806"/>
                  <a:gd name="connsiteY2" fmla="*/ 3074 h 537240"/>
                  <a:gd name="connsiteX3" fmla="*/ 604838 w 794806"/>
                  <a:gd name="connsiteY3" fmla="*/ 150711 h 537240"/>
                  <a:gd name="connsiteX4" fmla="*/ 209551 w 794806"/>
                  <a:gd name="connsiteY4" fmla="*/ 531711 h 537240"/>
                  <a:gd name="connsiteX5" fmla="*/ 0 w 794806"/>
                  <a:gd name="connsiteY5" fmla="*/ 426936 h 537240"/>
                  <a:gd name="connsiteX0" fmla="*/ 0 w 776903"/>
                  <a:gd name="connsiteY0" fmla="*/ 439630 h 549934"/>
                  <a:gd name="connsiteX1" fmla="*/ 209551 w 776903"/>
                  <a:gd name="connsiteY1" fmla="*/ 315805 h 549934"/>
                  <a:gd name="connsiteX2" fmla="*/ 776289 w 776903"/>
                  <a:gd name="connsiteY2" fmla="*/ 15768 h 549934"/>
                  <a:gd name="connsiteX3" fmla="*/ 604838 w 776903"/>
                  <a:gd name="connsiteY3" fmla="*/ 163405 h 549934"/>
                  <a:gd name="connsiteX4" fmla="*/ 209551 w 776903"/>
                  <a:gd name="connsiteY4" fmla="*/ 544405 h 549934"/>
                  <a:gd name="connsiteX5" fmla="*/ 0 w 776903"/>
                  <a:gd name="connsiteY5" fmla="*/ 439630 h 549934"/>
                  <a:gd name="connsiteX0" fmla="*/ 0 w 776713"/>
                  <a:gd name="connsiteY0" fmla="*/ 433213 h 543517"/>
                  <a:gd name="connsiteX1" fmla="*/ 209551 w 776713"/>
                  <a:gd name="connsiteY1" fmla="*/ 309388 h 543517"/>
                  <a:gd name="connsiteX2" fmla="*/ 561976 w 776713"/>
                  <a:gd name="connsiteY2" fmla="*/ 47451 h 543517"/>
                  <a:gd name="connsiteX3" fmla="*/ 776289 w 776713"/>
                  <a:gd name="connsiteY3" fmla="*/ 9351 h 543517"/>
                  <a:gd name="connsiteX4" fmla="*/ 604838 w 776713"/>
                  <a:gd name="connsiteY4" fmla="*/ 156988 h 543517"/>
                  <a:gd name="connsiteX5" fmla="*/ 209551 w 776713"/>
                  <a:gd name="connsiteY5" fmla="*/ 537988 h 543517"/>
                  <a:gd name="connsiteX6" fmla="*/ 0 w 776713"/>
                  <a:gd name="connsiteY6" fmla="*/ 433213 h 543517"/>
                  <a:gd name="connsiteX0" fmla="*/ 0 w 776713"/>
                  <a:gd name="connsiteY0" fmla="*/ 414380 h 524684"/>
                  <a:gd name="connsiteX1" fmla="*/ 209551 w 776713"/>
                  <a:gd name="connsiteY1" fmla="*/ 290555 h 524684"/>
                  <a:gd name="connsiteX2" fmla="*/ 561976 w 776713"/>
                  <a:gd name="connsiteY2" fmla="*/ 28618 h 524684"/>
                  <a:gd name="connsiteX3" fmla="*/ 776289 w 776713"/>
                  <a:gd name="connsiteY3" fmla="*/ 23855 h 524684"/>
                  <a:gd name="connsiteX4" fmla="*/ 604838 w 776713"/>
                  <a:gd name="connsiteY4" fmla="*/ 138155 h 524684"/>
                  <a:gd name="connsiteX5" fmla="*/ 209551 w 776713"/>
                  <a:gd name="connsiteY5" fmla="*/ 519155 h 524684"/>
                  <a:gd name="connsiteX6" fmla="*/ 0 w 776713"/>
                  <a:gd name="connsiteY6" fmla="*/ 414380 h 524684"/>
                  <a:gd name="connsiteX0" fmla="*/ 0 w 776323"/>
                  <a:gd name="connsiteY0" fmla="*/ 426356 h 536660"/>
                  <a:gd name="connsiteX1" fmla="*/ 209551 w 776323"/>
                  <a:gd name="connsiteY1" fmla="*/ 302531 h 536660"/>
                  <a:gd name="connsiteX2" fmla="*/ 561976 w 776323"/>
                  <a:gd name="connsiteY2" fmla="*/ 40594 h 536660"/>
                  <a:gd name="connsiteX3" fmla="*/ 776289 w 776323"/>
                  <a:gd name="connsiteY3" fmla="*/ 35831 h 536660"/>
                  <a:gd name="connsiteX4" fmla="*/ 604838 w 776323"/>
                  <a:gd name="connsiteY4" fmla="*/ 150131 h 536660"/>
                  <a:gd name="connsiteX5" fmla="*/ 209551 w 776323"/>
                  <a:gd name="connsiteY5" fmla="*/ 531131 h 536660"/>
                  <a:gd name="connsiteX6" fmla="*/ 0 w 776323"/>
                  <a:gd name="connsiteY6" fmla="*/ 426356 h 536660"/>
                  <a:gd name="connsiteX0" fmla="*/ 0 w 795368"/>
                  <a:gd name="connsiteY0" fmla="*/ 426356 h 536660"/>
                  <a:gd name="connsiteX1" fmla="*/ 209551 w 795368"/>
                  <a:gd name="connsiteY1" fmla="*/ 302531 h 536660"/>
                  <a:gd name="connsiteX2" fmla="*/ 561976 w 795368"/>
                  <a:gd name="connsiteY2" fmla="*/ 40594 h 536660"/>
                  <a:gd name="connsiteX3" fmla="*/ 795339 w 795368"/>
                  <a:gd name="connsiteY3" fmla="*/ 35831 h 536660"/>
                  <a:gd name="connsiteX4" fmla="*/ 604838 w 795368"/>
                  <a:gd name="connsiteY4" fmla="*/ 150131 h 536660"/>
                  <a:gd name="connsiteX5" fmla="*/ 209551 w 795368"/>
                  <a:gd name="connsiteY5" fmla="*/ 531131 h 536660"/>
                  <a:gd name="connsiteX6" fmla="*/ 0 w 795368"/>
                  <a:gd name="connsiteY6" fmla="*/ 426356 h 536660"/>
                  <a:gd name="connsiteX0" fmla="*/ 0 w 795368"/>
                  <a:gd name="connsiteY0" fmla="*/ 426356 h 535162"/>
                  <a:gd name="connsiteX1" fmla="*/ 209551 w 795368"/>
                  <a:gd name="connsiteY1" fmla="*/ 302531 h 535162"/>
                  <a:gd name="connsiteX2" fmla="*/ 561976 w 795368"/>
                  <a:gd name="connsiteY2" fmla="*/ 40594 h 535162"/>
                  <a:gd name="connsiteX3" fmla="*/ 795339 w 795368"/>
                  <a:gd name="connsiteY3" fmla="*/ 35831 h 535162"/>
                  <a:gd name="connsiteX4" fmla="*/ 604838 w 795368"/>
                  <a:gd name="connsiteY4" fmla="*/ 150131 h 535162"/>
                  <a:gd name="connsiteX5" fmla="*/ 209551 w 795368"/>
                  <a:gd name="connsiteY5" fmla="*/ 531131 h 535162"/>
                  <a:gd name="connsiteX6" fmla="*/ 0 w 795368"/>
                  <a:gd name="connsiteY6" fmla="*/ 426356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5368" h="535162">
                    <a:moveTo>
                      <a:pt x="0" y="426356"/>
                    </a:moveTo>
                    <a:cubicBezTo>
                      <a:pt x="0" y="344180"/>
                      <a:pt x="115888" y="366825"/>
                      <a:pt x="209551" y="302531"/>
                    </a:cubicBezTo>
                    <a:cubicBezTo>
                      <a:pt x="303214" y="238237"/>
                      <a:pt x="467520" y="90600"/>
                      <a:pt x="561976" y="40594"/>
                    </a:cubicBezTo>
                    <a:cubicBezTo>
                      <a:pt x="656432" y="-9412"/>
                      <a:pt x="797720" y="-15762"/>
                      <a:pt x="795339" y="35831"/>
                    </a:cubicBezTo>
                    <a:cubicBezTo>
                      <a:pt x="792958" y="87424"/>
                      <a:pt x="699294" y="62025"/>
                      <a:pt x="604838" y="150131"/>
                    </a:cubicBezTo>
                    <a:cubicBezTo>
                      <a:pt x="510382" y="238237"/>
                      <a:pt x="343695" y="513669"/>
                      <a:pt x="209551" y="531131"/>
                    </a:cubicBezTo>
                    <a:cubicBezTo>
                      <a:pt x="75407" y="548593"/>
                      <a:pt x="0" y="508532"/>
                      <a:pt x="0" y="42635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B1BEC23D-112F-40F2-A7DE-21A3C8A4E179}"/>
                  </a:ext>
                </a:extLst>
              </p:cNvPr>
              <p:cNvGrpSpPr/>
              <p:nvPr/>
            </p:nvGrpSpPr>
            <p:grpSpPr>
              <a:xfrm flipH="1">
                <a:off x="3285368" y="4603751"/>
                <a:ext cx="537008" cy="270218"/>
                <a:chOff x="1512815" y="5639700"/>
                <a:chExt cx="854456" cy="429956"/>
              </a:xfrm>
              <a:solidFill>
                <a:srgbClr val="663300"/>
              </a:solidFill>
            </p:grpSpPr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DE79BD82-DF30-4E26-B9FD-B0B1BF8F2FC1}"/>
                    </a:ext>
                  </a:extLst>
                </p:cNvPr>
                <p:cNvSpPr/>
                <p:nvPr/>
              </p:nvSpPr>
              <p:spPr>
                <a:xfrm>
                  <a:off x="1905634" y="5713877"/>
                  <a:ext cx="256189" cy="253205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F04FA7BC-6351-4693-BFF7-9FDF614FFCCE}"/>
                    </a:ext>
                  </a:extLst>
                </p:cNvPr>
                <p:cNvSpPr/>
                <p:nvPr/>
              </p:nvSpPr>
              <p:spPr>
                <a:xfrm rot="20700000">
                  <a:off x="1512815" y="5639700"/>
                  <a:ext cx="854456" cy="429956"/>
                </a:xfrm>
                <a:custGeom>
                  <a:avLst/>
                  <a:gdLst>
                    <a:gd name="connsiteX0" fmla="*/ 607373 w 854456"/>
                    <a:gd name="connsiteY0" fmla="*/ 93757 h 429956"/>
                    <a:gd name="connsiteX1" fmla="*/ 500244 w 854456"/>
                    <a:gd name="connsiteY1" fmla="*/ 78852 h 429956"/>
                    <a:gd name="connsiteX2" fmla="*/ 230610 w 854456"/>
                    <a:gd name="connsiteY2" fmla="*/ 230289 h 429956"/>
                    <a:gd name="connsiteX3" fmla="*/ 228136 w 854456"/>
                    <a:gd name="connsiteY3" fmla="*/ 247197 h 429956"/>
                    <a:gd name="connsiteX4" fmla="*/ 239652 w 854456"/>
                    <a:gd name="connsiteY4" fmla="*/ 287163 h 429956"/>
                    <a:gd name="connsiteX5" fmla="*/ 489068 w 854456"/>
                    <a:gd name="connsiteY5" fmla="*/ 402999 h 429956"/>
                    <a:gd name="connsiteX6" fmla="*/ 759756 w 854456"/>
                    <a:gd name="connsiteY6" fmla="*/ 213339 h 429956"/>
                    <a:gd name="connsiteX7" fmla="*/ 757631 w 854456"/>
                    <a:gd name="connsiteY7" fmla="*/ 203494 h 429956"/>
                    <a:gd name="connsiteX8" fmla="*/ 739005 w 854456"/>
                    <a:gd name="connsiteY8" fmla="*/ 174108 h 429956"/>
                    <a:gd name="connsiteX9" fmla="*/ 607373 w 854456"/>
                    <a:gd name="connsiteY9" fmla="*/ 93757 h 429956"/>
                    <a:gd name="connsiteX10" fmla="*/ 594432 w 854456"/>
                    <a:gd name="connsiteY10" fmla="*/ 38583 h 429956"/>
                    <a:gd name="connsiteX11" fmla="*/ 489068 w 854456"/>
                    <a:gd name="connsiteY11" fmla="*/ 23679 h 429956"/>
                    <a:gd name="connsiteX12" fmla="*/ 239652 w 854456"/>
                    <a:gd name="connsiteY12" fmla="*/ 139515 h 429956"/>
                    <a:gd name="connsiteX13" fmla="*/ 226708 w 854456"/>
                    <a:gd name="connsiteY13" fmla="*/ 184434 h 429956"/>
                    <a:gd name="connsiteX14" fmla="*/ 269690 w 854456"/>
                    <a:gd name="connsiteY14" fmla="*/ 133406 h 429956"/>
                    <a:gd name="connsiteX15" fmla="*/ 499994 w 854456"/>
                    <a:gd name="connsiteY15" fmla="*/ 55173 h 429956"/>
                    <a:gd name="connsiteX16" fmla="*/ 616168 w 854456"/>
                    <a:gd name="connsiteY16" fmla="*/ 72068 h 429956"/>
                    <a:gd name="connsiteX17" fmla="*/ 689841 w 854456"/>
                    <a:gd name="connsiteY17" fmla="*/ 104264 h 429956"/>
                    <a:gd name="connsiteX18" fmla="*/ 737209 w 854456"/>
                    <a:gd name="connsiteY18" fmla="*/ 141815 h 429956"/>
                    <a:gd name="connsiteX19" fmla="*/ 713527 w 854456"/>
                    <a:gd name="connsiteY19" fmla="*/ 107298 h 429956"/>
                    <a:gd name="connsiteX20" fmla="*/ 594432 w 854456"/>
                    <a:gd name="connsiteY20" fmla="*/ 38583 h 429956"/>
                    <a:gd name="connsiteX21" fmla="*/ 603081 w 854456"/>
                    <a:gd name="connsiteY21" fmla="*/ 16894 h 429956"/>
                    <a:gd name="connsiteX22" fmla="*/ 769163 w 854456"/>
                    <a:gd name="connsiteY22" fmla="*/ 151050 h 429956"/>
                    <a:gd name="connsiteX23" fmla="*/ 774593 w 854456"/>
                    <a:gd name="connsiteY23" fmla="*/ 177353 h 429956"/>
                    <a:gd name="connsiteX24" fmla="*/ 790154 w 854456"/>
                    <a:gd name="connsiteY24" fmla="*/ 173568 h 429956"/>
                    <a:gd name="connsiteX25" fmla="*/ 846313 w 854456"/>
                    <a:gd name="connsiteY25" fmla="*/ 133619 h 429956"/>
                    <a:gd name="connsiteX26" fmla="*/ 854456 w 854456"/>
                    <a:gd name="connsiteY26" fmla="*/ 121312 h 429956"/>
                    <a:gd name="connsiteX27" fmla="*/ 843638 w 854456"/>
                    <a:gd name="connsiteY27" fmla="*/ 166838 h 429956"/>
                    <a:gd name="connsiteX28" fmla="*/ 830730 w 854456"/>
                    <a:gd name="connsiteY28" fmla="*/ 178346 h 429956"/>
                    <a:gd name="connsiteX29" fmla="*/ 779719 w 854456"/>
                    <a:gd name="connsiteY29" fmla="*/ 202188 h 429956"/>
                    <a:gd name="connsiteX30" fmla="*/ 782360 w 854456"/>
                    <a:gd name="connsiteY30" fmla="*/ 214978 h 429956"/>
                    <a:gd name="connsiteX31" fmla="*/ 488823 w 854456"/>
                    <a:gd name="connsiteY31" fmla="*/ 429956 h 429956"/>
                    <a:gd name="connsiteX32" fmla="*/ 218353 w 854456"/>
                    <a:gd name="connsiteY32" fmla="*/ 298657 h 429956"/>
                    <a:gd name="connsiteX33" fmla="*/ 207321 w 854456"/>
                    <a:gd name="connsiteY33" fmla="*/ 258638 h 429956"/>
                    <a:gd name="connsiteX34" fmla="*/ 189747 w 854456"/>
                    <a:gd name="connsiteY34" fmla="*/ 265991 h 429956"/>
                    <a:gd name="connsiteX35" fmla="*/ 87035 w 854456"/>
                    <a:gd name="connsiteY35" fmla="*/ 282684 h 429956"/>
                    <a:gd name="connsiteX36" fmla="*/ 41725 w 854456"/>
                    <a:gd name="connsiteY36" fmla="*/ 277856 h 429956"/>
                    <a:gd name="connsiteX37" fmla="*/ 28800 w 854456"/>
                    <a:gd name="connsiteY37" fmla="*/ 270084 h 429956"/>
                    <a:gd name="connsiteX38" fmla="*/ 2211 w 854456"/>
                    <a:gd name="connsiteY38" fmla="*/ 242101 h 429956"/>
                    <a:gd name="connsiteX39" fmla="*/ 0 w 854456"/>
                    <a:gd name="connsiteY39" fmla="*/ 237852 h 429956"/>
                    <a:gd name="connsiteX40" fmla="*/ 6797 w 854456"/>
                    <a:gd name="connsiteY40" fmla="*/ 241870 h 429956"/>
                    <a:gd name="connsiteX41" fmla="*/ 135097 w 854456"/>
                    <a:gd name="connsiteY41" fmla="*/ 252833 h 429956"/>
                    <a:gd name="connsiteX42" fmla="*/ 200265 w 854456"/>
                    <a:gd name="connsiteY42" fmla="*/ 233039 h 429956"/>
                    <a:gd name="connsiteX43" fmla="*/ 195286 w 854456"/>
                    <a:gd name="connsiteY43" fmla="*/ 214978 h 429956"/>
                    <a:gd name="connsiteX44" fmla="*/ 488823 w 854456"/>
                    <a:gd name="connsiteY44" fmla="*/ 0 h 429956"/>
                    <a:gd name="connsiteX45" fmla="*/ 603081 w 854456"/>
                    <a:gd name="connsiteY45" fmla="*/ 16894 h 429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854456" h="429956">
                      <a:moveTo>
                        <a:pt x="607373" y="93757"/>
                      </a:moveTo>
                      <a:cubicBezTo>
                        <a:pt x="574445" y="84160"/>
                        <a:pt x="538243" y="78853"/>
                        <a:pt x="500244" y="78852"/>
                      </a:cubicBezTo>
                      <a:cubicBezTo>
                        <a:pt x="367240" y="78852"/>
                        <a:pt x="256273" y="143865"/>
                        <a:pt x="230610" y="230289"/>
                      </a:cubicBezTo>
                      <a:lnTo>
                        <a:pt x="228136" y="247197"/>
                      </a:lnTo>
                      <a:lnTo>
                        <a:pt x="239652" y="287163"/>
                      </a:lnTo>
                      <a:cubicBezTo>
                        <a:pt x="280744" y="355235"/>
                        <a:pt x="376945" y="402998"/>
                        <a:pt x="489068" y="402999"/>
                      </a:cubicBezTo>
                      <a:cubicBezTo>
                        <a:pt x="638565" y="402999"/>
                        <a:pt x="759756" y="318084"/>
                        <a:pt x="759756" y="213339"/>
                      </a:cubicBezTo>
                      <a:lnTo>
                        <a:pt x="757631" y="203494"/>
                      </a:lnTo>
                      <a:lnTo>
                        <a:pt x="739005" y="174108"/>
                      </a:lnTo>
                      <a:cubicBezTo>
                        <a:pt x="709180" y="138365"/>
                        <a:pt x="662938" y="109952"/>
                        <a:pt x="607373" y="93757"/>
                      </a:cubicBezTo>
                      <a:close/>
                      <a:moveTo>
                        <a:pt x="594432" y="38583"/>
                      </a:moveTo>
                      <a:cubicBezTo>
                        <a:pt x="562047" y="28986"/>
                        <a:pt x="526442" y="23679"/>
                        <a:pt x="489068" y="23679"/>
                      </a:cubicBezTo>
                      <a:cubicBezTo>
                        <a:pt x="376945" y="23678"/>
                        <a:pt x="280744" y="71443"/>
                        <a:pt x="239652" y="139515"/>
                      </a:cubicBezTo>
                      <a:lnTo>
                        <a:pt x="226708" y="184434"/>
                      </a:lnTo>
                      <a:lnTo>
                        <a:pt x="269690" y="133406"/>
                      </a:lnTo>
                      <a:cubicBezTo>
                        <a:pt x="324431" y="85627"/>
                        <a:pt x="407275" y="55174"/>
                        <a:pt x="499994" y="55173"/>
                      </a:cubicBezTo>
                      <a:cubicBezTo>
                        <a:pt x="541203" y="55174"/>
                        <a:pt x="580460" y="61190"/>
                        <a:pt x="616168" y="72068"/>
                      </a:cubicBezTo>
                      <a:cubicBezTo>
                        <a:pt x="642948" y="80227"/>
                        <a:pt x="667731" y="91121"/>
                        <a:pt x="689841" y="104264"/>
                      </a:cubicBezTo>
                      <a:lnTo>
                        <a:pt x="737209" y="141815"/>
                      </a:lnTo>
                      <a:lnTo>
                        <a:pt x="713527" y="107298"/>
                      </a:lnTo>
                      <a:cubicBezTo>
                        <a:pt x="684340" y="77028"/>
                        <a:pt x="643009" y="52979"/>
                        <a:pt x="594432" y="38583"/>
                      </a:cubicBezTo>
                      <a:close/>
                      <a:moveTo>
                        <a:pt x="603081" y="16894"/>
                      </a:moveTo>
                      <a:cubicBezTo>
                        <a:pt x="682097" y="41371"/>
                        <a:pt x="743433" y="90466"/>
                        <a:pt x="769163" y="151050"/>
                      </a:cubicBezTo>
                      <a:lnTo>
                        <a:pt x="774593" y="177353"/>
                      </a:lnTo>
                      <a:lnTo>
                        <a:pt x="790154" y="173568"/>
                      </a:lnTo>
                      <a:cubicBezTo>
                        <a:pt x="812261" y="163836"/>
                        <a:pt x="831371" y="150454"/>
                        <a:pt x="846313" y="133619"/>
                      </a:cubicBezTo>
                      <a:lnTo>
                        <a:pt x="854456" y="121312"/>
                      </a:lnTo>
                      <a:lnTo>
                        <a:pt x="843638" y="166838"/>
                      </a:lnTo>
                      <a:lnTo>
                        <a:pt x="830730" y="178346"/>
                      </a:lnTo>
                      <a:lnTo>
                        <a:pt x="779719" y="202188"/>
                      </a:lnTo>
                      <a:lnTo>
                        <a:pt x="782360" y="214978"/>
                      </a:lnTo>
                      <a:cubicBezTo>
                        <a:pt x="782360" y="333707"/>
                        <a:pt x="650939" y="429956"/>
                        <a:pt x="488823" y="429956"/>
                      </a:cubicBezTo>
                      <a:cubicBezTo>
                        <a:pt x="367236" y="429956"/>
                        <a:pt x="262915" y="375816"/>
                        <a:pt x="218353" y="298657"/>
                      </a:cubicBezTo>
                      <a:lnTo>
                        <a:pt x="207321" y="258638"/>
                      </a:lnTo>
                      <a:lnTo>
                        <a:pt x="189747" y="265991"/>
                      </a:lnTo>
                      <a:cubicBezTo>
                        <a:pt x="154841" y="277534"/>
                        <a:pt x="119954" y="283091"/>
                        <a:pt x="87035" y="282684"/>
                      </a:cubicBezTo>
                      <a:lnTo>
                        <a:pt x="41725" y="277856"/>
                      </a:lnTo>
                      <a:lnTo>
                        <a:pt x="28800" y="270084"/>
                      </a:lnTo>
                      <a:cubicBezTo>
                        <a:pt x="18752" y="262088"/>
                        <a:pt x="9816" y="252759"/>
                        <a:pt x="2211" y="242101"/>
                      </a:cubicBezTo>
                      <a:lnTo>
                        <a:pt x="0" y="237852"/>
                      </a:lnTo>
                      <a:lnTo>
                        <a:pt x="6797" y="241870"/>
                      </a:lnTo>
                      <a:cubicBezTo>
                        <a:pt x="43291" y="257643"/>
                        <a:pt x="88052" y="261280"/>
                        <a:pt x="135097" y="252833"/>
                      </a:cubicBezTo>
                      <a:lnTo>
                        <a:pt x="200265" y="233039"/>
                      </a:lnTo>
                      <a:lnTo>
                        <a:pt x="195286" y="214978"/>
                      </a:lnTo>
                      <a:cubicBezTo>
                        <a:pt x="195286" y="96249"/>
                        <a:pt x="326707" y="0"/>
                        <a:pt x="488823" y="0"/>
                      </a:cubicBezTo>
                      <a:cubicBezTo>
                        <a:pt x="529352" y="0"/>
                        <a:pt x="567963" y="6016"/>
                        <a:pt x="603081" y="1689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1" name="楕円 4">
                <a:extLst>
                  <a:ext uri="{FF2B5EF4-FFF2-40B4-BE49-F238E27FC236}">
                    <a16:creationId xmlns:a16="http://schemas.microsoft.com/office/drawing/2014/main" id="{F7D3E359-835C-4E6A-B74C-EB162CA0C423}"/>
                  </a:ext>
                </a:extLst>
              </p:cNvPr>
              <p:cNvSpPr/>
              <p:nvPr/>
            </p:nvSpPr>
            <p:spPr>
              <a:xfrm flipH="1">
                <a:off x="3465560" y="4232540"/>
                <a:ext cx="667837" cy="449353"/>
              </a:xfrm>
              <a:custGeom>
                <a:avLst/>
                <a:gdLst>
                  <a:gd name="connsiteX0" fmla="*/ 0 w 333375"/>
                  <a:gd name="connsiteY0" fmla="*/ 114300 h 228600"/>
                  <a:gd name="connsiteX1" fmla="*/ 166688 w 333375"/>
                  <a:gd name="connsiteY1" fmla="*/ 0 h 228600"/>
                  <a:gd name="connsiteX2" fmla="*/ 333376 w 333375"/>
                  <a:gd name="connsiteY2" fmla="*/ 114300 h 228600"/>
                  <a:gd name="connsiteX3" fmla="*/ 166688 w 333375"/>
                  <a:gd name="connsiteY3" fmla="*/ 228600 h 228600"/>
                  <a:gd name="connsiteX4" fmla="*/ 0 w 333375"/>
                  <a:gd name="connsiteY4" fmla="*/ 114300 h 228600"/>
                  <a:gd name="connsiteX0" fmla="*/ 0 w 647701"/>
                  <a:gd name="connsiteY0" fmla="*/ 469857 h 608060"/>
                  <a:gd name="connsiteX1" fmla="*/ 166688 w 647701"/>
                  <a:gd name="connsiteY1" fmla="*/ 355557 h 608060"/>
                  <a:gd name="connsiteX2" fmla="*/ 647701 w 647701"/>
                  <a:gd name="connsiteY2" fmla="*/ 7895 h 608060"/>
                  <a:gd name="connsiteX3" fmla="*/ 166688 w 647701"/>
                  <a:gd name="connsiteY3" fmla="*/ 584157 h 608060"/>
                  <a:gd name="connsiteX4" fmla="*/ 0 w 647701"/>
                  <a:gd name="connsiteY4" fmla="*/ 469857 h 608060"/>
                  <a:gd name="connsiteX0" fmla="*/ 0 w 690564"/>
                  <a:gd name="connsiteY0" fmla="*/ 479414 h 609974"/>
                  <a:gd name="connsiteX1" fmla="*/ 209551 w 690564"/>
                  <a:gd name="connsiteY1" fmla="*/ 355589 h 609974"/>
                  <a:gd name="connsiteX2" fmla="*/ 690564 w 690564"/>
                  <a:gd name="connsiteY2" fmla="*/ 7927 h 609974"/>
                  <a:gd name="connsiteX3" fmla="*/ 209551 w 690564"/>
                  <a:gd name="connsiteY3" fmla="*/ 584189 h 609974"/>
                  <a:gd name="connsiteX4" fmla="*/ 0 w 690564"/>
                  <a:gd name="connsiteY4" fmla="*/ 479414 h 609974"/>
                  <a:gd name="connsiteX0" fmla="*/ 0 w 690564"/>
                  <a:gd name="connsiteY0" fmla="*/ 479414 h 615507"/>
                  <a:gd name="connsiteX1" fmla="*/ 209551 w 690564"/>
                  <a:gd name="connsiteY1" fmla="*/ 355589 h 615507"/>
                  <a:gd name="connsiteX2" fmla="*/ 690564 w 690564"/>
                  <a:gd name="connsiteY2" fmla="*/ 7927 h 615507"/>
                  <a:gd name="connsiteX3" fmla="*/ 209551 w 690564"/>
                  <a:gd name="connsiteY3" fmla="*/ 584189 h 615507"/>
                  <a:gd name="connsiteX4" fmla="*/ 0 w 690564"/>
                  <a:gd name="connsiteY4" fmla="*/ 479414 h 615507"/>
                  <a:gd name="connsiteX0" fmla="*/ 0 w 690564"/>
                  <a:gd name="connsiteY0" fmla="*/ 479414 h 587618"/>
                  <a:gd name="connsiteX1" fmla="*/ 209551 w 690564"/>
                  <a:gd name="connsiteY1" fmla="*/ 355589 h 587618"/>
                  <a:gd name="connsiteX2" fmla="*/ 690564 w 690564"/>
                  <a:gd name="connsiteY2" fmla="*/ 7927 h 587618"/>
                  <a:gd name="connsiteX3" fmla="*/ 209551 w 690564"/>
                  <a:gd name="connsiteY3" fmla="*/ 584189 h 587618"/>
                  <a:gd name="connsiteX4" fmla="*/ 0 w 690564"/>
                  <a:gd name="connsiteY4" fmla="*/ 479414 h 587618"/>
                  <a:gd name="connsiteX0" fmla="*/ 0 w 776289"/>
                  <a:gd name="connsiteY0" fmla="*/ 432721 h 565367"/>
                  <a:gd name="connsiteX1" fmla="*/ 209551 w 776289"/>
                  <a:gd name="connsiteY1" fmla="*/ 308896 h 565367"/>
                  <a:gd name="connsiteX2" fmla="*/ 776289 w 776289"/>
                  <a:gd name="connsiteY2" fmla="*/ 8859 h 565367"/>
                  <a:gd name="connsiteX3" fmla="*/ 209551 w 776289"/>
                  <a:gd name="connsiteY3" fmla="*/ 537496 h 565367"/>
                  <a:gd name="connsiteX4" fmla="*/ 0 w 776289"/>
                  <a:gd name="connsiteY4" fmla="*/ 432721 h 565367"/>
                  <a:gd name="connsiteX0" fmla="*/ 0 w 776289"/>
                  <a:gd name="connsiteY0" fmla="*/ 426965 h 559611"/>
                  <a:gd name="connsiteX1" fmla="*/ 209551 w 776289"/>
                  <a:gd name="connsiteY1" fmla="*/ 303140 h 559611"/>
                  <a:gd name="connsiteX2" fmla="*/ 776289 w 776289"/>
                  <a:gd name="connsiteY2" fmla="*/ 3103 h 559611"/>
                  <a:gd name="connsiteX3" fmla="*/ 209551 w 776289"/>
                  <a:gd name="connsiteY3" fmla="*/ 531740 h 559611"/>
                  <a:gd name="connsiteX4" fmla="*/ 0 w 776289"/>
                  <a:gd name="connsiteY4" fmla="*/ 426965 h 559611"/>
                  <a:gd name="connsiteX0" fmla="*/ 0 w 794806"/>
                  <a:gd name="connsiteY0" fmla="*/ 426936 h 549005"/>
                  <a:gd name="connsiteX1" fmla="*/ 209551 w 794806"/>
                  <a:gd name="connsiteY1" fmla="*/ 303111 h 549005"/>
                  <a:gd name="connsiteX2" fmla="*/ 776289 w 794806"/>
                  <a:gd name="connsiteY2" fmla="*/ 3074 h 549005"/>
                  <a:gd name="connsiteX3" fmla="*/ 604838 w 794806"/>
                  <a:gd name="connsiteY3" fmla="*/ 150711 h 549005"/>
                  <a:gd name="connsiteX4" fmla="*/ 209551 w 794806"/>
                  <a:gd name="connsiteY4" fmla="*/ 531711 h 549005"/>
                  <a:gd name="connsiteX5" fmla="*/ 0 w 794806"/>
                  <a:gd name="connsiteY5" fmla="*/ 426936 h 549005"/>
                  <a:gd name="connsiteX0" fmla="*/ 0 w 794806"/>
                  <a:gd name="connsiteY0" fmla="*/ 426936 h 537240"/>
                  <a:gd name="connsiteX1" fmla="*/ 209551 w 794806"/>
                  <a:gd name="connsiteY1" fmla="*/ 303111 h 537240"/>
                  <a:gd name="connsiteX2" fmla="*/ 776289 w 794806"/>
                  <a:gd name="connsiteY2" fmla="*/ 3074 h 537240"/>
                  <a:gd name="connsiteX3" fmla="*/ 604838 w 794806"/>
                  <a:gd name="connsiteY3" fmla="*/ 150711 h 537240"/>
                  <a:gd name="connsiteX4" fmla="*/ 209551 w 794806"/>
                  <a:gd name="connsiteY4" fmla="*/ 531711 h 537240"/>
                  <a:gd name="connsiteX5" fmla="*/ 0 w 794806"/>
                  <a:gd name="connsiteY5" fmla="*/ 426936 h 537240"/>
                  <a:gd name="connsiteX0" fmla="*/ 0 w 776903"/>
                  <a:gd name="connsiteY0" fmla="*/ 439630 h 549934"/>
                  <a:gd name="connsiteX1" fmla="*/ 209551 w 776903"/>
                  <a:gd name="connsiteY1" fmla="*/ 315805 h 549934"/>
                  <a:gd name="connsiteX2" fmla="*/ 776289 w 776903"/>
                  <a:gd name="connsiteY2" fmla="*/ 15768 h 549934"/>
                  <a:gd name="connsiteX3" fmla="*/ 604838 w 776903"/>
                  <a:gd name="connsiteY3" fmla="*/ 163405 h 549934"/>
                  <a:gd name="connsiteX4" fmla="*/ 209551 w 776903"/>
                  <a:gd name="connsiteY4" fmla="*/ 544405 h 549934"/>
                  <a:gd name="connsiteX5" fmla="*/ 0 w 776903"/>
                  <a:gd name="connsiteY5" fmla="*/ 439630 h 549934"/>
                  <a:gd name="connsiteX0" fmla="*/ 0 w 776713"/>
                  <a:gd name="connsiteY0" fmla="*/ 433213 h 543517"/>
                  <a:gd name="connsiteX1" fmla="*/ 209551 w 776713"/>
                  <a:gd name="connsiteY1" fmla="*/ 309388 h 543517"/>
                  <a:gd name="connsiteX2" fmla="*/ 561976 w 776713"/>
                  <a:gd name="connsiteY2" fmla="*/ 47451 h 543517"/>
                  <a:gd name="connsiteX3" fmla="*/ 776289 w 776713"/>
                  <a:gd name="connsiteY3" fmla="*/ 9351 h 543517"/>
                  <a:gd name="connsiteX4" fmla="*/ 604838 w 776713"/>
                  <a:gd name="connsiteY4" fmla="*/ 156988 h 543517"/>
                  <a:gd name="connsiteX5" fmla="*/ 209551 w 776713"/>
                  <a:gd name="connsiteY5" fmla="*/ 537988 h 543517"/>
                  <a:gd name="connsiteX6" fmla="*/ 0 w 776713"/>
                  <a:gd name="connsiteY6" fmla="*/ 433213 h 543517"/>
                  <a:gd name="connsiteX0" fmla="*/ 0 w 776713"/>
                  <a:gd name="connsiteY0" fmla="*/ 414380 h 524684"/>
                  <a:gd name="connsiteX1" fmla="*/ 209551 w 776713"/>
                  <a:gd name="connsiteY1" fmla="*/ 290555 h 524684"/>
                  <a:gd name="connsiteX2" fmla="*/ 561976 w 776713"/>
                  <a:gd name="connsiteY2" fmla="*/ 28618 h 524684"/>
                  <a:gd name="connsiteX3" fmla="*/ 776289 w 776713"/>
                  <a:gd name="connsiteY3" fmla="*/ 23855 h 524684"/>
                  <a:gd name="connsiteX4" fmla="*/ 604838 w 776713"/>
                  <a:gd name="connsiteY4" fmla="*/ 138155 h 524684"/>
                  <a:gd name="connsiteX5" fmla="*/ 209551 w 776713"/>
                  <a:gd name="connsiteY5" fmla="*/ 519155 h 524684"/>
                  <a:gd name="connsiteX6" fmla="*/ 0 w 776713"/>
                  <a:gd name="connsiteY6" fmla="*/ 414380 h 524684"/>
                  <a:gd name="connsiteX0" fmla="*/ 0 w 776323"/>
                  <a:gd name="connsiteY0" fmla="*/ 426356 h 536660"/>
                  <a:gd name="connsiteX1" fmla="*/ 209551 w 776323"/>
                  <a:gd name="connsiteY1" fmla="*/ 302531 h 536660"/>
                  <a:gd name="connsiteX2" fmla="*/ 561976 w 776323"/>
                  <a:gd name="connsiteY2" fmla="*/ 40594 h 536660"/>
                  <a:gd name="connsiteX3" fmla="*/ 776289 w 776323"/>
                  <a:gd name="connsiteY3" fmla="*/ 35831 h 536660"/>
                  <a:gd name="connsiteX4" fmla="*/ 604838 w 776323"/>
                  <a:gd name="connsiteY4" fmla="*/ 150131 h 536660"/>
                  <a:gd name="connsiteX5" fmla="*/ 209551 w 776323"/>
                  <a:gd name="connsiteY5" fmla="*/ 531131 h 536660"/>
                  <a:gd name="connsiteX6" fmla="*/ 0 w 776323"/>
                  <a:gd name="connsiteY6" fmla="*/ 426356 h 536660"/>
                  <a:gd name="connsiteX0" fmla="*/ 0 w 795368"/>
                  <a:gd name="connsiteY0" fmla="*/ 426356 h 536660"/>
                  <a:gd name="connsiteX1" fmla="*/ 209551 w 795368"/>
                  <a:gd name="connsiteY1" fmla="*/ 302531 h 536660"/>
                  <a:gd name="connsiteX2" fmla="*/ 561976 w 795368"/>
                  <a:gd name="connsiteY2" fmla="*/ 40594 h 536660"/>
                  <a:gd name="connsiteX3" fmla="*/ 795339 w 795368"/>
                  <a:gd name="connsiteY3" fmla="*/ 35831 h 536660"/>
                  <a:gd name="connsiteX4" fmla="*/ 604838 w 795368"/>
                  <a:gd name="connsiteY4" fmla="*/ 150131 h 536660"/>
                  <a:gd name="connsiteX5" fmla="*/ 209551 w 795368"/>
                  <a:gd name="connsiteY5" fmla="*/ 531131 h 536660"/>
                  <a:gd name="connsiteX6" fmla="*/ 0 w 795368"/>
                  <a:gd name="connsiteY6" fmla="*/ 426356 h 536660"/>
                  <a:gd name="connsiteX0" fmla="*/ 0 w 795368"/>
                  <a:gd name="connsiteY0" fmla="*/ 426356 h 535162"/>
                  <a:gd name="connsiteX1" fmla="*/ 209551 w 795368"/>
                  <a:gd name="connsiteY1" fmla="*/ 302531 h 535162"/>
                  <a:gd name="connsiteX2" fmla="*/ 561976 w 795368"/>
                  <a:gd name="connsiteY2" fmla="*/ 40594 h 535162"/>
                  <a:gd name="connsiteX3" fmla="*/ 795339 w 795368"/>
                  <a:gd name="connsiteY3" fmla="*/ 35831 h 535162"/>
                  <a:gd name="connsiteX4" fmla="*/ 604838 w 795368"/>
                  <a:gd name="connsiteY4" fmla="*/ 150131 h 535162"/>
                  <a:gd name="connsiteX5" fmla="*/ 209551 w 795368"/>
                  <a:gd name="connsiteY5" fmla="*/ 531131 h 535162"/>
                  <a:gd name="connsiteX6" fmla="*/ 0 w 795368"/>
                  <a:gd name="connsiteY6" fmla="*/ 426356 h 535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5368" h="535162">
                    <a:moveTo>
                      <a:pt x="0" y="426356"/>
                    </a:moveTo>
                    <a:cubicBezTo>
                      <a:pt x="0" y="344180"/>
                      <a:pt x="115888" y="366825"/>
                      <a:pt x="209551" y="302531"/>
                    </a:cubicBezTo>
                    <a:cubicBezTo>
                      <a:pt x="303214" y="238237"/>
                      <a:pt x="467520" y="90600"/>
                      <a:pt x="561976" y="40594"/>
                    </a:cubicBezTo>
                    <a:cubicBezTo>
                      <a:pt x="656432" y="-9412"/>
                      <a:pt x="797720" y="-15762"/>
                      <a:pt x="795339" y="35831"/>
                    </a:cubicBezTo>
                    <a:cubicBezTo>
                      <a:pt x="792958" y="87424"/>
                      <a:pt x="699294" y="62025"/>
                      <a:pt x="604838" y="150131"/>
                    </a:cubicBezTo>
                    <a:cubicBezTo>
                      <a:pt x="510382" y="238237"/>
                      <a:pt x="343695" y="513669"/>
                      <a:pt x="209551" y="531131"/>
                    </a:cubicBezTo>
                    <a:cubicBezTo>
                      <a:pt x="75407" y="548593"/>
                      <a:pt x="0" y="508532"/>
                      <a:pt x="0" y="426356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FE29184E-B36F-4677-9C83-97D25561DC6A}"/>
              </a:ext>
            </a:extLst>
          </p:cNvPr>
          <p:cNvGrpSpPr/>
          <p:nvPr/>
        </p:nvGrpSpPr>
        <p:grpSpPr>
          <a:xfrm>
            <a:off x="6752640" y="4185824"/>
            <a:ext cx="2346473" cy="1802052"/>
            <a:chOff x="793874" y="4606903"/>
            <a:chExt cx="2475389" cy="1901057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0A740898-C9D7-411D-ADCD-B123D388C146}"/>
                </a:ext>
              </a:extLst>
            </p:cNvPr>
            <p:cNvGrpSpPr/>
            <p:nvPr/>
          </p:nvGrpSpPr>
          <p:grpSpPr>
            <a:xfrm>
              <a:off x="793874" y="4606903"/>
              <a:ext cx="1707568" cy="1613197"/>
              <a:chOff x="1040994" y="4064729"/>
              <a:chExt cx="2288889" cy="2162390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BBCF714-2043-4ECD-B821-80114F220951}"/>
                  </a:ext>
                </a:extLst>
              </p:cNvPr>
              <p:cNvSpPr/>
              <p:nvPr/>
            </p:nvSpPr>
            <p:spPr>
              <a:xfrm>
                <a:off x="1040994" y="4064729"/>
                <a:ext cx="2288889" cy="2162390"/>
              </a:xfrm>
              <a:custGeom>
                <a:avLst/>
                <a:gdLst>
                  <a:gd name="connsiteX0" fmla="*/ 561145 w 2288889"/>
                  <a:gd name="connsiteY0" fmla="*/ 1181 h 2162390"/>
                  <a:gd name="connsiteX1" fmla="*/ 649606 w 2288889"/>
                  <a:gd name="connsiteY1" fmla="*/ 52733 h 2162390"/>
                  <a:gd name="connsiteX2" fmla="*/ 666983 w 2288889"/>
                  <a:gd name="connsiteY2" fmla="*/ 75546 h 2162390"/>
                  <a:gd name="connsiteX3" fmla="*/ 684628 w 2288889"/>
                  <a:gd name="connsiteY3" fmla="*/ 70211 h 2162390"/>
                  <a:gd name="connsiteX4" fmla="*/ 816977 w 2288889"/>
                  <a:gd name="connsiteY4" fmla="*/ 63485 h 2162390"/>
                  <a:gd name="connsiteX5" fmla="*/ 1223386 w 2288889"/>
                  <a:gd name="connsiteY5" fmla="*/ 260807 h 2162390"/>
                  <a:gd name="connsiteX6" fmla="*/ 1286497 w 2288889"/>
                  <a:gd name="connsiteY6" fmla="*/ 343954 h 2162390"/>
                  <a:gd name="connsiteX7" fmla="*/ 1402806 w 2288889"/>
                  <a:gd name="connsiteY7" fmla="*/ 712262 h 2162390"/>
                  <a:gd name="connsiteX8" fmla="*/ 1585891 w 2288889"/>
                  <a:gd name="connsiteY8" fmla="*/ 965111 h 2162390"/>
                  <a:gd name="connsiteX9" fmla="*/ 2058095 w 2288889"/>
                  <a:gd name="connsiteY9" fmla="*/ 1249049 h 2162390"/>
                  <a:gd name="connsiteX10" fmla="*/ 2286777 w 2288889"/>
                  <a:gd name="connsiteY10" fmla="*/ 1833681 h 2162390"/>
                  <a:gd name="connsiteX11" fmla="*/ 2240023 w 2288889"/>
                  <a:gd name="connsiteY11" fmla="*/ 1990078 h 2162390"/>
                  <a:gd name="connsiteX12" fmla="*/ 2183739 w 2288889"/>
                  <a:gd name="connsiteY12" fmla="*/ 2023680 h 2162390"/>
                  <a:gd name="connsiteX13" fmla="*/ 1179555 w 2288889"/>
                  <a:gd name="connsiteY13" fmla="*/ 2162390 h 2162390"/>
                  <a:gd name="connsiteX14" fmla="*/ 95353 w 2288889"/>
                  <a:gd name="connsiteY14" fmla="*/ 1958500 h 2162390"/>
                  <a:gd name="connsiteX15" fmla="*/ 66150 w 2288889"/>
                  <a:gd name="connsiteY15" fmla="*/ 1911510 h 2162390"/>
                  <a:gd name="connsiteX16" fmla="*/ 82163 w 2288889"/>
                  <a:gd name="connsiteY16" fmla="*/ 967542 h 2162390"/>
                  <a:gd name="connsiteX17" fmla="*/ 349178 w 2288889"/>
                  <a:gd name="connsiteY17" fmla="*/ 347124 h 2162390"/>
                  <a:gd name="connsiteX18" fmla="*/ 467247 w 2288889"/>
                  <a:gd name="connsiteY18" fmla="*/ 193650 h 2162390"/>
                  <a:gd name="connsiteX19" fmla="*/ 501468 w 2288889"/>
                  <a:gd name="connsiteY19" fmla="*/ 165163 h 2162390"/>
                  <a:gd name="connsiteX20" fmla="*/ 501285 w 2288889"/>
                  <a:gd name="connsiteY20" fmla="*/ 163760 h 2162390"/>
                  <a:gd name="connsiteX21" fmla="*/ 561145 w 2288889"/>
                  <a:gd name="connsiteY21" fmla="*/ 1181 h 216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88889" h="2162390">
                    <a:moveTo>
                      <a:pt x="561145" y="1181"/>
                    </a:moveTo>
                    <a:cubicBezTo>
                      <a:pt x="588344" y="-6107"/>
                      <a:pt x="622121" y="21452"/>
                      <a:pt x="649606" y="52733"/>
                    </a:cubicBezTo>
                    <a:lnTo>
                      <a:pt x="666983" y="75546"/>
                    </a:lnTo>
                    <a:lnTo>
                      <a:pt x="684628" y="70211"/>
                    </a:lnTo>
                    <a:cubicBezTo>
                      <a:pt x="731561" y="59813"/>
                      <a:pt x="766224" y="63485"/>
                      <a:pt x="816977" y="63485"/>
                    </a:cubicBezTo>
                    <a:cubicBezTo>
                      <a:pt x="986154" y="63485"/>
                      <a:pt x="1135310" y="141757"/>
                      <a:pt x="1223386" y="260807"/>
                    </a:cubicBezTo>
                    <a:lnTo>
                      <a:pt x="1286497" y="343954"/>
                    </a:lnTo>
                    <a:cubicBezTo>
                      <a:pt x="1358495" y="448504"/>
                      <a:pt x="1384658" y="583336"/>
                      <a:pt x="1402806" y="712262"/>
                    </a:cubicBezTo>
                    <a:cubicBezTo>
                      <a:pt x="1420955" y="841188"/>
                      <a:pt x="1476675" y="875647"/>
                      <a:pt x="1585891" y="965111"/>
                    </a:cubicBezTo>
                    <a:cubicBezTo>
                      <a:pt x="1695106" y="1054575"/>
                      <a:pt x="1941281" y="1104287"/>
                      <a:pt x="2058095" y="1249049"/>
                    </a:cubicBezTo>
                    <a:cubicBezTo>
                      <a:pt x="2174908" y="1393810"/>
                      <a:pt x="2307257" y="1678427"/>
                      <a:pt x="2286777" y="1833681"/>
                    </a:cubicBezTo>
                    <a:cubicBezTo>
                      <a:pt x="2266298" y="1988936"/>
                      <a:pt x="2263300" y="1975390"/>
                      <a:pt x="2240023" y="1990078"/>
                    </a:cubicBezTo>
                    <a:lnTo>
                      <a:pt x="2183739" y="2023680"/>
                    </a:lnTo>
                    <a:cubicBezTo>
                      <a:pt x="2018293" y="2105195"/>
                      <a:pt x="1630976" y="2162390"/>
                      <a:pt x="1179555" y="2162390"/>
                    </a:cubicBezTo>
                    <a:cubicBezTo>
                      <a:pt x="615279" y="2162390"/>
                      <a:pt x="151164" y="2073022"/>
                      <a:pt x="95353" y="1958500"/>
                    </a:cubicBezTo>
                    <a:lnTo>
                      <a:pt x="66150" y="1911510"/>
                    </a:lnTo>
                    <a:cubicBezTo>
                      <a:pt x="-24694" y="1730937"/>
                      <a:pt x="-24407" y="1365266"/>
                      <a:pt x="82163" y="967542"/>
                    </a:cubicBezTo>
                    <a:cubicBezTo>
                      <a:pt x="148770" y="718965"/>
                      <a:pt x="245070" y="501989"/>
                      <a:pt x="349178" y="347124"/>
                    </a:cubicBezTo>
                    <a:cubicBezTo>
                      <a:pt x="388535" y="295966"/>
                      <a:pt x="420018" y="237178"/>
                      <a:pt x="467247" y="193650"/>
                    </a:cubicBezTo>
                    <a:lnTo>
                      <a:pt x="501468" y="165163"/>
                    </a:lnTo>
                    <a:lnTo>
                      <a:pt x="501285" y="163760"/>
                    </a:lnTo>
                    <a:cubicBezTo>
                      <a:pt x="498849" y="117934"/>
                      <a:pt x="513547" y="13935"/>
                      <a:pt x="561145" y="118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64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08428FEB-9067-42CC-A062-E5A9229B07E6}"/>
                  </a:ext>
                </a:extLst>
              </p:cNvPr>
              <p:cNvSpPr/>
              <p:nvPr/>
            </p:nvSpPr>
            <p:spPr>
              <a:xfrm>
                <a:off x="1818426" y="4243218"/>
                <a:ext cx="109121" cy="109121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5D004F94-2276-47D5-A179-A132E0EAC493}"/>
                </a:ext>
              </a:extLst>
            </p:cNvPr>
            <p:cNvGrpSpPr/>
            <p:nvPr/>
          </p:nvGrpSpPr>
          <p:grpSpPr>
            <a:xfrm>
              <a:off x="1561695" y="4894763"/>
              <a:ext cx="1707568" cy="1613197"/>
              <a:chOff x="1040994" y="4064729"/>
              <a:chExt cx="2288889" cy="2162390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FD5F003-C384-452C-9EEF-2D4FAF8BF4D0}"/>
                  </a:ext>
                </a:extLst>
              </p:cNvPr>
              <p:cNvSpPr/>
              <p:nvPr/>
            </p:nvSpPr>
            <p:spPr>
              <a:xfrm>
                <a:off x="1040994" y="4064729"/>
                <a:ext cx="2288889" cy="2162390"/>
              </a:xfrm>
              <a:custGeom>
                <a:avLst/>
                <a:gdLst>
                  <a:gd name="connsiteX0" fmla="*/ 561145 w 2288889"/>
                  <a:gd name="connsiteY0" fmla="*/ 1181 h 2162390"/>
                  <a:gd name="connsiteX1" fmla="*/ 649606 w 2288889"/>
                  <a:gd name="connsiteY1" fmla="*/ 52733 h 2162390"/>
                  <a:gd name="connsiteX2" fmla="*/ 666983 w 2288889"/>
                  <a:gd name="connsiteY2" fmla="*/ 75546 h 2162390"/>
                  <a:gd name="connsiteX3" fmla="*/ 684628 w 2288889"/>
                  <a:gd name="connsiteY3" fmla="*/ 70211 h 2162390"/>
                  <a:gd name="connsiteX4" fmla="*/ 816977 w 2288889"/>
                  <a:gd name="connsiteY4" fmla="*/ 63485 h 2162390"/>
                  <a:gd name="connsiteX5" fmla="*/ 1223386 w 2288889"/>
                  <a:gd name="connsiteY5" fmla="*/ 260807 h 2162390"/>
                  <a:gd name="connsiteX6" fmla="*/ 1286497 w 2288889"/>
                  <a:gd name="connsiteY6" fmla="*/ 343954 h 2162390"/>
                  <a:gd name="connsiteX7" fmla="*/ 1402806 w 2288889"/>
                  <a:gd name="connsiteY7" fmla="*/ 712262 h 2162390"/>
                  <a:gd name="connsiteX8" fmla="*/ 1585891 w 2288889"/>
                  <a:gd name="connsiteY8" fmla="*/ 965111 h 2162390"/>
                  <a:gd name="connsiteX9" fmla="*/ 2058095 w 2288889"/>
                  <a:gd name="connsiteY9" fmla="*/ 1249049 h 2162390"/>
                  <a:gd name="connsiteX10" fmla="*/ 2286777 w 2288889"/>
                  <a:gd name="connsiteY10" fmla="*/ 1833681 h 2162390"/>
                  <a:gd name="connsiteX11" fmla="*/ 2240023 w 2288889"/>
                  <a:gd name="connsiteY11" fmla="*/ 1990078 h 2162390"/>
                  <a:gd name="connsiteX12" fmla="*/ 2183739 w 2288889"/>
                  <a:gd name="connsiteY12" fmla="*/ 2023680 h 2162390"/>
                  <a:gd name="connsiteX13" fmla="*/ 1179555 w 2288889"/>
                  <a:gd name="connsiteY13" fmla="*/ 2162390 h 2162390"/>
                  <a:gd name="connsiteX14" fmla="*/ 95353 w 2288889"/>
                  <a:gd name="connsiteY14" fmla="*/ 1958500 h 2162390"/>
                  <a:gd name="connsiteX15" fmla="*/ 66150 w 2288889"/>
                  <a:gd name="connsiteY15" fmla="*/ 1911510 h 2162390"/>
                  <a:gd name="connsiteX16" fmla="*/ 82163 w 2288889"/>
                  <a:gd name="connsiteY16" fmla="*/ 967542 h 2162390"/>
                  <a:gd name="connsiteX17" fmla="*/ 349178 w 2288889"/>
                  <a:gd name="connsiteY17" fmla="*/ 347124 h 2162390"/>
                  <a:gd name="connsiteX18" fmla="*/ 467247 w 2288889"/>
                  <a:gd name="connsiteY18" fmla="*/ 193650 h 2162390"/>
                  <a:gd name="connsiteX19" fmla="*/ 501468 w 2288889"/>
                  <a:gd name="connsiteY19" fmla="*/ 165163 h 2162390"/>
                  <a:gd name="connsiteX20" fmla="*/ 501285 w 2288889"/>
                  <a:gd name="connsiteY20" fmla="*/ 163760 h 2162390"/>
                  <a:gd name="connsiteX21" fmla="*/ 561145 w 2288889"/>
                  <a:gd name="connsiteY21" fmla="*/ 1181 h 216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288889" h="2162390">
                    <a:moveTo>
                      <a:pt x="561145" y="1181"/>
                    </a:moveTo>
                    <a:cubicBezTo>
                      <a:pt x="588344" y="-6107"/>
                      <a:pt x="622121" y="21452"/>
                      <a:pt x="649606" y="52733"/>
                    </a:cubicBezTo>
                    <a:lnTo>
                      <a:pt x="666983" y="75546"/>
                    </a:lnTo>
                    <a:lnTo>
                      <a:pt x="684628" y="70211"/>
                    </a:lnTo>
                    <a:cubicBezTo>
                      <a:pt x="731561" y="59813"/>
                      <a:pt x="766224" y="63485"/>
                      <a:pt x="816977" y="63485"/>
                    </a:cubicBezTo>
                    <a:cubicBezTo>
                      <a:pt x="986154" y="63485"/>
                      <a:pt x="1135310" y="141757"/>
                      <a:pt x="1223386" y="260807"/>
                    </a:cubicBezTo>
                    <a:lnTo>
                      <a:pt x="1286497" y="343954"/>
                    </a:lnTo>
                    <a:cubicBezTo>
                      <a:pt x="1358495" y="448504"/>
                      <a:pt x="1384658" y="583336"/>
                      <a:pt x="1402806" y="712262"/>
                    </a:cubicBezTo>
                    <a:cubicBezTo>
                      <a:pt x="1420955" y="841188"/>
                      <a:pt x="1476675" y="875647"/>
                      <a:pt x="1585891" y="965111"/>
                    </a:cubicBezTo>
                    <a:cubicBezTo>
                      <a:pt x="1695106" y="1054575"/>
                      <a:pt x="1941281" y="1104287"/>
                      <a:pt x="2058095" y="1249049"/>
                    </a:cubicBezTo>
                    <a:cubicBezTo>
                      <a:pt x="2174908" y="1393810"/>
                      <a:pt x="2307257" y="1678427"/>
                      <a:pt x="2286777" y="1833681"/>
                    </a:cubicBezTo>
                    <a:cubicBezTo>
                      <a:pt x="2266298" y="1988936"/>
                      <a:pt x="2263300" y="1975390"/>
                      <a:pt x="2240023" y="1990078"/>
                    </a:cubicBezTo>
                    <a:lnTo>
                      <a:pt x="2183739" y="2023680"/>
                    </a:lnTo>
                    <a:cubicBezTo>
                      <a:pt x="2018293" y="2105195"/>
                      <a:pt x="1630976" y="2162390"/>
                      <a:pt x="1179555" y="2162390"/>
                    </a:cubicBezTo>
                    <a:cubicBezTo>
                      <a:pt x="615279" y="2162390"/>
                      <a:pt x="151164" y="2073022"/>
                      <a:pt x="95353" y="1958500"/>
                    </a:cubicBezTo>
                    <a:lnTo>
                      <a:pt x="66150" y="1911510"/>
                    </a:lnTo>
                    <a:cubicBezTo>
                      <a:pt x="-24694" y="1730937"/>
                      <a:pt x="-24407" y="1365266"/>
                      <a:pt x="82163" y="967542"/>
                    </a:cubicBezTo>
                    <a:cubicBezTo>
                      <a:pt x="148770" y="718965"/>
                      <a:pt x="245070" y="501989"/>
                      <a:pt x="349178" y="347124"/>
                    </a:cubicBezTo>
                    <a:cubicBezTo>
                      <a:pt x="388535" y="295966"/>
                      <a:pt x="420018" y="237178"/>
                      <a:pt x="467247" y="193650"/>
                    </a:cubicBezTo>
                    <a:lnTo>
                      <a:pt x="501468" y="165163"/>
                    </a:lnTo>
                    <a:lnTo>
                      <a:pt x="501285" y="163760"/>
                    </a:lnTo>
                    <a:cubicBezTo>
                      <a:pt x="498849" y="117934"/>
                      <a:pt x="513547" y="13935"/>
                      <a:pt x="561145" y="118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000"/>
                  </a:gs>
                  <a:gs pos="64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 cmpd="sng" algn="ctr">
                <a:solidFill>
                  <a:srgbClr val="ED7D31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EF8DBF9C-F75F-4238-AC75-882D462BDCA3}"/>
                  </a:ext>
                </a:extLst>
              </p:cNvPr>
              <p:cNvSpPr/>
              <p:nvPr/>
            </p:nvSpPr>
            <p:spPr>
              <a:xfrm>
                <a:off x="1818426" y="4243218"/>
                <a:ext cx="109121" cy="109121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662EA053-D8F6-44C6-B3B3-F01569E90AD6}"/>
              </a:ext>
            </a:extLst>
          </p:cNvPr>
          <p:cNvGrpSpPr/>
          <p:nvPr/>
        </p:nvGrpSpPr>
        <p:grpSpPr>
          <a:xfrm rot="900000">
            <a:off x="3734076" y="4838055"/>
            <a:ext cx="2468702" cy="681230"/>
            <a:chOff x="1499216" y="2619708"/>
            <a:chExt cx="2826466" cy="779958"/>
          </a:xfrm>
        </p:grpSpPr>
        <p:sp>
          <p:nvSpPr>
            <p:cNvPr id="186" name="台形 185">
              <a:extLst>
                <a:ext uri="{FF2B5EF4-FFF2-40B4-BE49-F238E27FC236}">
                  <a16:creationId xmlns:a16="http://schemas.microsoft.com/office/drawing/2014/main" id="{1CA918EB-CF43-43B2-9519-E3DBE41512C2}"/>
                </a:ext>
              </a:extLst>
            </p:cNvPr>
            <p:cNvSpPr/>
            <p:nvPr/>
          </p:nvSpPr>
          <p:spPr>
            <a:xfrm rot="10800000">
              <a:off x="1871799" y="3261487"/>
              <a:ext cx="45719" cy="72008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7F7A06A6-F243-4A35-A4B4-16CCC9CAFD37}"/>
                </a:ext>
              </a:extLst>
            </p:cNvPr>
            <p:cNvSpPr/>
            <p:nvPr/>
          </p:nvSpPr>
          <p:spPr>
            <a:xfrm rot="10800000">
              <a:off x="3239613" y="3236352"/>
              <a:ext cx="45719" cy="72008"/>
            </a:xfrm>
            <a:prstGeom prst="trapezoid">
              <a:avLst/>
            </a:prstGeom>
            <a:solidFill>
              <a:sysClr val="window" lastClr="FFFFFF">
                <a:lumMod val="6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B5126C22-3944-4F7A-A7ED-FC2D837D4CE2}"/>
                </a:ext>
              </a:extLst>
            </p:cNvPr>
            <p:cNvSpPr/>
            <p:nvPr/>
          </p:nvSpPr>
          <p:spPr>
            <a:xfrm>
              <a:off x="1862228" y="3316397"/>
              <a:ext cx="64363" cy="64363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89" name="円: 塗りつぶしなし 188">
              <a:extLst>
                <a:ext uri="{FF2B5EF4-FFF2-40B4-BE49-F238E27FC236}">
                  <a16:creationId xmlns:a16="http://schemas.microsoft.com/office/drawing/2014/main" id="{822785F1-200E-4C9D-A961-5DF17C9E08B1}"/>
                </a:ext>
              </a:extLst>
            </p:cNvPr>
            <p:cNvSpPr/>
            <p:nvPr/>
          </p:nvSpPr>
          <p:spPr>
            <a:xfrm>
              <a:off x="1844589" y="3300023"/>
              <a:ext cx="99643" cy="99643"/>
            </a:xfrm>
            <a:prstGeom prst="donut">
              <a:avLst/>
            </a:prstGeom>
            <a:solidFill>
              <a:sysClr val="windowText" lastClr="0000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B4DE3F99-FC8D-4003-B928-1B5ABFA1447A}"/>
                </a:ext>
              </a:extLst>
            </p:cNvPr>
            <p:cNvSpPr/>
            <p:nvPr/>
          </p:nvSpPr>
          <p:spPr>
            <a:xfrm>
              <a:off x="3229066" y="3316397"/>
              <a:ext cx="64363" cy="64363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1" name="円: 塗りつぶしなし 190">
              <a:extLst>
                <a:ext uri="{FF2B5EF4-FFF2-40B4-BE49-F238E27FC236}">
                  <a16:creationId xmlns:a16="http://schemas.microsoft.com/office/drawing/2014/main" id="{A07BBE15-BFC3-49C9-ABE2-098442D9E4E3}"/>
                </a:ext>
              </a:extLst>
            </p:cNvPr>
            <p:cNvSpPr/>
            <p:nvPr/>
          </p:nvSpPr>
          <p:spPr>
            <a:xfrm>
              <a:off x="3211427" y="3300023"/>
              <a:ext cx="99643" cy="99643"/>
            </a:xfrm>
            <a:prstGeom prst="donut">
              <a:avLst/>
            </a:prstGeom>
            <a:solidFill>
              <a:sysClr val="windowText" lastClr="00000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60A17A02-D594-4B30-96F9-02A0AC26DB3A}"/>
                </a:ext>
              </a:extLst>
            </p:cNvPr>
            <p:cNvSpPr/>
            <p:nvPr/>
          </p:nvSpPr>
          <p:spPr>
            <a:xfrm rot="10800000" flipV="1">
              <a:off x="3767739" y="2619708"/>
              <a:ext cx="508955" cy="343679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  <a:gd name="connsiteX0" fmla="*/ 857284 w 857284"/>
                <a:gd name="connsiteY0" fmla="*/ 264470 h 264470"/>
                <a:gd name="connsiteX1" fmla="*/ 247906 w 857284"/>
                <a:gd name="connsiteY1" fmla="*/ 264470 h 264470"/>
                <a:gd name="connsiteX2" fmla="*/ 242316 w 857284"/>
                <a:gd name="connsiteY2" fmla="*/ 255283 h 264470"/>
                <a:gd name="connsiteX3" fmla="*/ 0 w 857284"/>
                <a:gd name="connsiteY3" fmla="*/ 4912 h 264470"/>
                <a:gd name="connsiteX4" fmla="*/ 319460 w 857284"/>
                <a:gd name="connsiteY4" fmla="*/ 0 h 264470"/>
                <a:gd name="connsiteX5" fmla="*/ 857284 w 857284"/>
                <a:gd name="connsiteY5" fmla="*/ 26447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84" h="264470">
                  <a:moveTo>
                    <a:pt x="857284" y="264470"/>
                  </a:moveTo>
                  <a:lnTo>
                    <a:pt x="247906" y="264470"/>
                  </a:lnTo>
                  <a:lnTo>
                    <a:pt x="242316" y="255283"/>
                  </a:lnTo>
                  <a:lnTo>
                    <a:pt x="0" y="4912"/>
                  </a:lnTo>
                  <a:lnTo>
                    <a:pt x="319460" y="0"/>
                  </a:lnTo>
                  <a:lnTo>
                    <a:pt x="857284" y="26447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F429C4EC-24A7-4A2F-AD29-8C52CBA0BF97}"/>
                </a:ext>
              </a:extLst>
            </p:cNvPr>
            <p:cNvSpPr/>
            <p:nvPr/>
          </p:nvSpPr>
          <p:spPr>
            <a:xfrm rot="10800000" flipV="1">
              <a:off x="1499216" y="2910519"/>
              <a:ext cx="2749034" cy="360248"/>
            </a:xfrm>
            <a:custGeom>
              <a:avLst/>
              <a:gdLst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2032375 w 2855305"/>
                <a:gd name="connsiteY2" fmla="*/ 61479 h 411466"/>
                <a:gd name="connsiteX3" fmla="*/ 917934 w 2855305"/>
                <a:gd name="connsiteY3" fmla="*/ 61479 h 411466"/>
                <a:gd name="connsiteX4" fmla="*/ 917934 w 2855305"/>
                <a:gd name="connsiteY4" fmla="*/ 42650 h 411466"/>
                <a:gd name="connsiteX5" fmla="*/ 458968 w 2855305"/>
                <a:gd name="connsiteY5" fmla="*/ 42649 h 411466"/>
                <a:gd name="connsiteX6" fmla="*/ 0 w 2855305"/>
                <a:gd name="connsiteY6" fmla="*/ 205733 h 411466"/>
                <a:gd name="connsiteX7" fmla="*/ 458968 w 2855305"/>
                <a:gd name="connsiteY7" fmla="*/ 368817 h 411466"/>
                <a:gd name="connsiteX8" fmla="*/ 917934 w 2855305"/>
                <a:gd name="connsiteY8" fmla="*/ 368817 h 411466"/>
                <a:gd name="connsiteX9" fmla="*/ 917934 w 2855305"/>
                <a:gd name="connsiteY9" fmla="*/ 349987 h 411466"/>
                <a:gd name="connsiteX10" fmla="*/ 2032375 w 2855305"/>
                <a:gd name="connsiteY10" fmla="*/ 349986 h 411466"/>
                <a:gd name="connsiteX11" fmla="*/ 2032375 w 2855305"/>
                <a:gd name="connsiteY11" fmla="*/ 411466 h 411466"/>
                <a:gd name="connsiteX12" fmla="*/ 2443839 w 2855305"/>
                <a:gd name="connsiteY12" fmla="*/ 411466 h 411466"/>
                <a:gd name="connsiteX13" fmla="*/ 2855305 w 2855305"/>
                <a:gd name="connsiteY13" fmla="*/ 205733 h 411466"/>
                <a:gd name="connsiteX14" fmla="*/ 2443839 w 2855305"/>
                <a:gd name="connsiteY14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917934 w 2855305"/>
                <a:gd name="connsiteY8" fmla="*/ 349987 h 411466"/>
                <a:gd name="connsiteX9" fmla="*/ 2032375 w 2855305"/>
                <a:gd name="connsiteY9" fmla="*/ 349986 h 411466"/>
                <a:gd name="connsiteX10" fmla="*/ 2032375 w 2855305"/>
                <a:gd name="connsiteY10" fmla="*/ 411466 h 411466"/>
                <a:gd name="connsiteX11" fmla="*/ 2443839 w 2855305"/>
                <a:gd name="connsiteY11" fmla="*/ 411466 h 411466"/>
                <a:gd name="connsiteX12" fmla="*/ 2855305 w 2855305"/>
                <a:gd name="connsiteY12" fmla="*/ 205733 h 411466"/>
                <a:gd name="connsiteX13" fmla="*/ 2443839 w 2855305"/>
                <a:gd name="connsiteY13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917934 w 2855305"/>
                <a:gd name="connsiteY8" fmla="*/ 349987 h 411466"/>
                <a:gd name="connsiteX9" fmla="*/ 2032375 w 2855305"/>
                <a:gd name="connsiteY9" fmla="*/ 411466 h 411466"/>
                <a:gd name="connsiteX10" fmla="*/ 2443839 w 2855305"/>
                <a:gd name="connsiteY10" fmla="*/ 411466 h 411466"/>
                <a:gd name="connsiteX11" fmla="*/ 2855305 w 2855305"/>
                <a:gd name="connsiteY11" fmla="*/ 205733 h 411466"/>
                <a:gd name="connsiteX12" fmla="*/ 2443839 w 2855305"/>
                <a:gd name="connsiteY12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917934 w 2855305"/>
                <a:gd name="connsiteY7" fmla="*/ 368817 h 411466"/>
                <a:gd name="connsiteX8" fmla="*/ 2032375 w 2855305"/>
                <a:gd name="connsiteY8" fmla="*/ 411466 h 411466"/>
                <a:gd name="connsiteX9" fmla="*/ 2443839 w 2855305"/>
                <a:gd name="connsiteY9" fmla="*/ 411466 h 411466"/>
                <a:gd name="connsiteX10" fmla="*/ 2855305 w 2855305"/>
                <a:gd name="connsiteY10" fmla="*/ 205733 h 411466"/>
                <a:gd name="connsiteX11" fmla="*/ 2443839 w 2855305"/>
                <a:gd name="connsiteY11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917934 w 2855305"/>
                <a:gd name="connsiteY3" fmla="*/ 42650 h 411466"/>
                <a:gd name="connsiteX4" fmla="*/ 458968 w 2855305"/>
                <a:gd name="connsiteY4" fmla="*/ 42649 h 411466"/>
                <a:gd name="connsiteX5" fmla="*/ 0 w 2855305"/>
                <a:gd name="connsiteY5" fmla="*/ 205733 h 411466"/>
                <a:gd name="connsiteX6" fmla="*/ 458968 w 2855305"/>
                <a:gd name="connsiteY6" fmla="*/ 368817 h 411466"/>
                <a:gd name="connsiteX7" fmla="*/ 2032375 w 2855305"/>
                <a:gd name="connsiteY7" fmla="*/ 411466 h 411466"/>
                <a:gd name="connsiteX8" fmla="*/ 2443839 w 2855305"/>
                <a:gd name="connsiteY8" fmla="*/ 411466 h 411466"/>
                <a:gd name="connsiteX9" fmla="*/ 2855305 w 2855305"/>
                <a:gd name="connsiteY9" fmla="*/ 205733 h 411466"/>
                <a:gd name="connsiteX10" fmla="*/ 2443839 w 2855305"/>
                <a:gd name="connsiteY10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917934 w 2855305"/>
                <a:gd name="connsiteY2" fmla="*/ 61479 h 411466"/>
                <a:gd name="connsiteX3" fmla="*/ 458968 w 2855305"/>
                <a:gd name="connsiteY3" fmla="*/ 42649 h 411466"/>
                <a:gd name="connsiteX4" fmla="*/ 0 w 2855305"/>
                <a:gd name="connsiteY4" fmla="*/ 205733 h 411466"/>
                <a:gd name="connsiteX5" fmla="*/ 458968 w 2855305"/>
                <a:gd name="connsiteY5" fmla="*/ 368817 h 411466"/>
                <a:gd name="connsiteX6" fmla="*/ 2032375 w 2855305"/>
                <a:gd name="connsiteY6" fmla="*/ 411466 h 411466"/>
                <a:gd name="connsiteX7" fmla="*/ 2443839 w 2855305"/>
                <a:gd name="connsiteY7" fmla="*/ 411466 h 411466"/>
                <a:gd name="connsiteX8" fmla="*/ 2855305 w 2855305"/>
                <a:gd name="connsiteY8" fmla="*/ 205733 h 411466"/>
                <a:gd name="connsiteX9" fmla="*/ 2443839 w 2855305"/>
                <a:gd name="connsiteY9" fmla="*/ 0 h 411466"/>
                <a:gd name="connsiteX0" fmla="*/ 2443839 w 2855305"/>
                <a:gd name="connsiteY0" fmla="*/ 0 h 411466"/>
                <a:gd name="connsiteX1" fmla="*/ 2032375 w 2855305"/>
                <a:gd name="connsiteY1" fmla="*/ 1 h 411466"/>
                <a:gd name="connsiteX2" fmla="*/ 458968 w 2855305"/>
                <a:gd name="connsiteY2" fmla="*/ 42649 h 411466"/>
                <a:gd name="connsiteX3" fmla="*/ 0 w 2855305"/>
                <a:gd name="connsiteY3" fmla="*/ 205733 h 411466"/>
                <a:gd name="connsiteX4" fmla="*/ 458968 w 2855305"/>
                <a:gd name="connsiteY4" fmla="*/ 368817 h 411466"/>
                <a:gd name="connsiteX5" fmla="*/ 2032375 w 2855305"/>
                <a:gd name="connsiteY5" fmla="*/ 411466 h 411466"/>
                <a:gd name="connsiteX6" fmla="*/ 2443839 w 2855305"/>
                <a:gd name="connsiteY6" fmla="*/ 411466 h 411466"/>
                <a:gd name="connsiteX7" fmla="*/ 2855305 w 2855305"/>
                <a:gd name="connsiteY7" fmla="*/ 205733 h 411466"/>
                <a:gd name="connsiteX8" fmla="*/ 2443839 w 2855305"/>
                <a:gd name="connsiteY8" fmla="*/ 0 h 411466"/>
                <a:gd name="connsiteX0" fmla="*/ 2443839 w 2855305"/>
                <a:gd name="connsiteY0" fmla="*/ 0 h 411466"/>
                <a:gd name="connsiteX1" fmla="*/ 458968 w 2855305"/>
                <a:gd name="connsiteY1" fmla="*/ 42649 h 411466"/>
                <a:gd name="connsiteX2" fmla="*/ 0 w 2855305"/>
                <a:gd name="connsiteY2" fmla="*/ 205733 h 411466"/>
                <a:gd name="connsiteX3" fmla="*/ 458968 w 2855305"/>
                <a:gd name="connsiteY3" fmla="*/ 368817 h 411466"/>
                <a:gd name="connsiteX4" fmla="*/ 2032375 w 2855305"/>
                <a:gd name="connsiteY4" fmla="*/ 411466 h 411466"/>
                <a:gd name="connsiteX5" fmla="*/ 2443839 w 2855305"/>
                <a:gd name="connsiteY5" fmla="*/ 411466 h 411466"/>
                <a:gd name="connsiteX6" fmla="*/ 2855305 w 2855305"/>
                <a:gd name="connsiteY6" fmla="*/ 205733 h 411466"/>
                <a:gd name="connsiteX7" fmla="*/ 2443839 w 2855305"/>
                <a:gd name="connsiteY7" fmla="*/ 0 h 411466"/>
                <a:gd name="connsiteX0" fmla="*/ 2443839 w 2855305"/>
                <a:gd name="connsiteY0" fmla="*/ 0 h 411466"/>
                <a:gd name="connsiteX1" fmla="*/ 458968 w 2855305"/>
                <a:gd name="connsiteY1" fmla="*/ 42649 h 411466"/>
                <a:gd name="connsiteX2" fmla="*/ 0 w 2855305"/>
                <a:gd name="connsiteY2" fmla="*/ 205733 h 411466"/>
                <a:gd name="connsiteX3" fmla="*/ 458968 w 2855305"/>
                <a:gd name="connsiteY3" fmla="*/ 368817 h 411466"/>
                <a:gd name="connsiteX4" fmla="*/ 2443839 w 2855305"/>
                <a:gd name="connsiteY4" fmla="*/ 411466 h 411466"/>
                <a:gd name="connsiteX5" fmla="*/ 2855305 w 2855305"/>
                <a:gd name="connsiteY5" fmla="*/ 205733 h 411466"/>
                <a:gd name="connsiteX6" fmla="*/ 2443839 w 2855305"/>
                <a:gd name="connsiteY6" fmla="*/ 0 h 411466"/>
                <a:gd name="connsiteX0" fmla="*/ 2484076 w 2895542"/>
                <a:gd name="connsiteY0" fmla="*/ 0 h 411466"/>
                <a:gd name="connsiteX1" fmla="*/ 499205 w 2895542"/>
                <a:gd name="connsiteY1" fmla="*/ 42649 h 411466"/>
                <a:gd name="connsiteX2" fmla="*/ 0 w 2895542"/>
                <a:gd name="connsiteY2" fmla="*/ 148617 h 411466"/>
                <a:gd name="connsiteX3" fmla="*/ 499205 w 2895542"/>
                <a:gd name="connsiteY3" fmla="*/ 368817 h 411466"/>
                <a:gd name="connsiteX4" fmla="*/ 2484076 w 2895542"/>
                <a:gd name="connsiteY4" fmla="*/ 411466 h 411466"/>
                <a:gd name="connsiteX5" fmla="*/ 2895542 w 2895542"/>
                <a:gd name="connsiteY5" fmla="*/ 205733 h 411466"/>
                <a:gd name="connsiteX6" fmla="*/ 2484076 w 2895542"/>
                <a:gd name="connsiteY6" fmla="*/ 0 h 411466"/>
                <a:gd name="connsiteX0" fmla="*/ 2484076 w 2895542"/>
                <a:gd name="connsiteY0" fmla="*/ 0 h 411466"/>
                <a:gd name="connsiteX1" fmla="*/ 499205 w 2895542"/>
                <a:gd name="connsiteY1" fmla="*/ 42649 h 411466"/>
                <a:gd name="connsiteX2" fmla="*/ 0 w 2895542"/>
                <a:gd name="connsiteY2" fmla="*/ 148617 h 411466"/>
                <a:gd name="connsiteX3" fmla="*/ 499205 w 2895542"/>
                <a:gd name="connsiteY3" fmla="*/ 368817 h 411466"/>
                <a:gd name="connsiteX4" fmla="*/ 2484076 w 2895542"/>
                <a:gd name="connsiteY4" fmla="*/ 411466 h 411466"/>
                <a:gd name="connsiteX5" fmla="*/ 2895542 w 2895542"/>
                <a:gd name="connsiteY5" fmla="*/ 205733 h 411466"/>
                <a:gd name="connsiteX6" fmla="*/ 2484076 w 2895542"/>
                <a:gd name="connsiteY6" fmla="*/ 0 h 411466"/>
                <a:gd name="connsiteX0" fmla="*/ 2486173 w 2897639"/>
                <a:gd name="connsiteY0" fmla="*/ 0 h 411466"/>
                <a:gd name="connsiteX1" fmla="*/ 501302 w 2897639"/>
                <a:gd name="connsiteY1" fmla="*/ 42649 h 411466"/>
                <a:gd name="connsiteX2" fmla="*/ 2097 w 2897639"/>
                <a:gd name="connsiteY2" fmla="*/ 148617 h 411466"/>
                <a:gd name="connsiteX3" fmla="*/ 614468 w 2897639"/>
                <a:gd name="connsiteY3" fmla="*/ 366098 h 411466"/>
                <a:gd name="connsiteX4" fmla="*/ 2486173 w 2897639"/>
                <a:gd name="connsiteY4" fmla="*/ 411466 h 411466"/>
                <a:gd name="connsiteX5" fmla="*/ 2897639 w 2897639"/>
                <a:gd name="connsiteY5" fmla="*/ 205733 h 411466"/>
                <a:gd name="connsiteX6" fmla="*/ 2486173 w 2897639"/>
                <a:gd name="connsiteY6" fmla="*/ 0 h 411466"/>
                <a:gd name="connsiteX0" fmla="*/ 2523497 w 2934963"/>
                <a:gd name="connsiteY0" fmla="*/ 0 h 411466"/>
                <a:gd name="connsiteX1" fmla="*/ 538626 w 2934963"/>
                <a:gd name="connsiteY1" fmla="*/ 42649 h 411466"/>
                <a:gd name="connsiteX2" fmla="*/ 1699 w 2934963"/>
                <a:gd name="connsiteY2" fmla="*/ 94221 h 411466"/>
                <a:gd name="connsiteX3" fmla="*/ 651792 w 2934963"/>
                <a:gd name="connsiteY3" fmla="*/ 366098 h 411466"/>
                <a:gd name="connsiteX4" fmla="*/ 2523497 w 2934963"/>
                <a:gd name="connsiteY4" fmla="*/ 411466 h 411466"/>
                <a:gd name="connsiteX5" fmla="*/ 2934963 w 2934963"/>
                <a:gd name="connsiteY5" fmla="*/ 205733 h 411466"/>
                <a:gd name="connsiteX6" fmla="*/ 2523497 w 2934963"/>
                <a:gd name="connsiteY6" fmla="*/ 0 h 411466"/>
                <a:gd name="connsiteX0" fmla="*/ 2521884 w 2933350"/>
                <a:gd name="connsiteY0" fmla="*/ 0 h 411466"/>
                <a:gd name="connsiteX1" fmla="*/ 537013 w 2933350"/>
                <a:gd name="connsiteY1" fmla="*/ 42649 h 411466"/>
                <a:gd name="connsiteX2" fmla="*/ 86 w 2933350"/>
                <a:gd name="connsiteY2" fmla="*/ 94221 h 411466"/>
                <a:gd name="connsiteX3" fmla="*/ 650179 w 2933350"/>
                <a:gd name="connsiteY3" fmla="*/ 366098 h 411466"/>
                <a:gd name="connsiteX4" fmla="*/ 2521884 w 2933350"/>
                <a:gd name="connsiteY4" fmla="*/ 411466 h 411466"/>
                <a:gd name="connsiteX5" fmla="*/ 2933350 w 2933350"/>
                <a:gd name="connsiteY5" fmla="*/ 205733 h 411466"/>
                <a:gd name="connsiteX6" fmla="*/ 2521884 w 2933350"/>
                <a:gd name="connsiteY6" fmla="*/ 0 h 411466"/>
                <a:gd name="connsiteX0" fmla="*/ 2521884 w 2933350"/>
                <a:gd name="connsiteY0" fmla="*/ 0 h 411466"/>
                <a:gd name="connsiteX1" fmla="*/ 537013 w 2933350"/>
                <a:gd name="connsiteY1" fmla="*/ 42649 h 411466"/>
                <a:gd name="connsiteX2" fmla="*/ 86 w 2933350"/>
                <a:gd name="connsiteY2" fmla="*/ 94221 h 411466"/>
                <a:gd name="connsiteX3" fmla="*/ 650179 w 2933350"/>
                <a:gd name="connsiteY3" fmla="*/ 366098 h 411466"/>
                <a:gd name="connsiteX4" fmla="*/ 2521884 w 2933350"/>
                <a:gd name="connsiteY4" fmla="*/ 411466 h 411466"/>
                <a:gd name="connsiteX5" fmla="*/ 2933350 w 2933350"/>
                <a:gd name="connsiteY5" fmla="*/ 205733 h 411466"/>
                <a:gd name="connsiteX6" fmla="*/ 2521884 w 2933350"/>
                <a:gd name="connsiteY6" fmla="*/ 0 h 411466"/>
                <a:gd name="connsiteX0" fmla="*/ 2516858 w 2928324"/>
                <a:gd name="connsiteY0" fmla="*/ 0 h 411466"/>
                <a:gd name="connsiteX1" fmla="*/ 531987 w 2928324"/>
                <a:gd name="connsiteY1" fmla="*/ 42649 h 411466"/>
                <a:gd name="connsiteX2" fmla="*/ 89 w 2928324"/>
                <a:gd name="connsiteY2" fmla="*/ 113259 h 411466"/>
                <a:gd name="connsiteX3" fmla="*/ 645153 w 2928324"/>
                <a:gd name="connsiteY3" fmla="*/ 366098 h 411466"/>
                <a:gd name="connsiteX4" fmla="*/ 2516858 w 2928324"/>
                <a:gd name="connsiteY4" fmla="*/ 411466 h 411466"/>
                <a:gd name="connsiteX5" fmla="*/ 2928324 w 2928324"/>
                <a:gd name="connsiteY5" fmla="*/ 205733 h 411466"/>
                <a:gd name="connsiteX6" fmla="*/ 2516858 w 2928324"/>
                <a:gd name="connsiteY6" fmla="*/ 0 h 411466"/>
                <a:gd name="connsiteX0" fmla="*/ 2491728 w 2903194"/>
                <a:gd name="connsiteY0" fmla="*/ 0 h 411466"/>
                <a:gd name="connsiteX1" fmla="*/ 506857 w 2903194"/>
                <a:gd name="connsiteY1" fmla="*/ 42649 h 411466"/>
                <a:gd name="connsiteX2" fmla="*/ 107 w 2903194"/>
                <a:gd name="connsiteY2" fmla="*/ 113259 h 411466"/>
                <a:gd name="connsiteX3" fmla="*/ 620023 w 2903194"/>
                <a:gd name="connsiteY3" fmla="*/ 366098 h 411466"/>
                <a:gd name="connsiteX4" fmla="*/ 2491728 w 2903194"/>
                <a:gd name="connsiteY4" fmla="*/ 411466 h 411466"/>
                <a:gd name="connsiteX5" fmla="*/ 2903194 w 2903194"/>
                <a:gd name="connsiteY5" fmla="*/ 205733 h 411466"/>
                <a:gd name="connsiteX6" fmla="*/ 2491728 w 2903194"/>
                <a:gd name="connsiteY6" fmla="*/ 0 h 411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03194" h="411466">
                  <a:moveTo>
                    <a:pt x="2491728" y="0"/>
                  </a:moveTo>
                  <a:lnTo>
                    <a:pt x="506857" y="42649"/>
                  </a:lnTo>
                  <a:cubicBezTo>
                    <a:pt x="91587" y="61525"/>
                    <a:pt x="-3666" y="40311"/>
                    <a:pt x="107" y="113259"/>
                  </a:cubicBezTo>
                  <a:cubicBezTo>
                    <a:pt x="3880" y="186207"/>
                    <a:pt x="366543" y="366098"/>
                    <a:pt x="620023" y="366098"/>
                  </a:cubicBezTo>
                  <a:lnTo>
                    <a:pt x="2491728" y="411466"/>
                  </a:lnTo>
                  <a:cubicBezTo>
                    <a:pt x="2718974" y="411466"/>
                    <a:pt x="2903194" y="319356"/>
                    <a:pt x="2903194" y="205733"/>
                  </a:cubicBezTo>
                  <a:cubicBezTo>
                    <a:pt x="2903194" y="92110"/>
                    <a:pt x="2718974" y="0"/>
                    <a:pt x="2491728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4" name="四角形: 角を丸くする 193">
              <a:extLst>
                <a:ext uri="{FF2B5EF4-FFF2-40B4-BE49-F238E27FC236}">
                  <a16:creationId xmlns:a16="http://schemas.microsoft.com/office/drawing/2014/main" id="{E8D4D28E-4F70-4159-8EE3-439718451901}"/>
                </a:ext>
              </a:extLst>
            </p:cNvPr>
            <p:cNvSpPr/>
            <p:nvPr/>
          </p:nvSpPr>
          <p:spPr>
            <a:xfrm>
              <a:off x="2419994" y="3188832"/>
              <a:ext cx="282726" cy="85988"/>
            </a:xfrm>
            <a:prstGeom prst="roundRect">
              <a:avLst>
                <a:gd name="adj" fmla="val 30211"/>
              </a:avLst>
            </a:prstGeom>
            <a:solidFill>
              <a:sysClr val="window" lastClr="FFFFFF">
                <a:lumMod val="7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5" name="四角形: 角を丸くする 194">
              <a:extLst>
                <a:ext uri="{FF2B5EF4-FFF2-40B4-BE49-F238E27FC236}">
                  <a16:creationId xmlns:a16="http://schemas.microsoft.com/office/drawing/2014/main" id="{AF9E7A53-5545-4593-AC6E-876CB8F41D56}"/>
                </a:ext>
              </a:extLst>
            </p:cNvPr>
            <p:cNvSpPr/>
            <p:nvPr/>
          </p:nvSpPr>
          <p:spPr>
            <a:xfrm>
              <a:off x="2389248" y="3152710"/>
              <a:ext cx="278195" cy="158232"/>
            </a:xfrm>
            <a:prstGeom prst="roundRect">
              <a:avLst>
                <a:gd name="adj" fmla="val 30211"/>
              </a:avLst>
            </a:prstGeom>
            <a:solidFill>
              <a:sysClr val="window" lastClr="FFFFFF">
                <a:lumMod val="75000"/>
              </a:sysClr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D9378408-1F59-4389-8D77-A104BCF372E2}"/>
                </a:ext>
              </a:extLst>
            </p:cNvPr>
            <p:cNvSpPr/>
            <p:nvPr/>
          </p:nvSpPr>
          <p:spPr>
            <a:xfrm rot="10800000">
              <a:off x="2501690" y="3152710"/>
              <a:ext cx="692834" cy="192756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834" h="264470">
                  <a:moveTo>
                    <a:pt x="692834" y="264470"/>
                  </a:moveTo>
                  <a:lnTo>
                    <a:pt x="83456" y="264470"/>
                  </a:lnTo>
                  <a:lnTo>
                    <a:pt x="77866" y="255283"/>
                  </a:lnTo>
                  <a:lnTo>
                    <a:pt x="0" y="0"/>
                  </a:lnTo>
                  <a:lnTo>
                    <a:pt x="155010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04581D5F-15C0-40A1-9FC3-38E62E7C7FF8}"/>
                </a:ext>
              </a:extLst>
            </p:cNvPr>
            <p:cNvSpPr/>
            <p:nvPr/>
          </p:nvSpPr>
          <p:spPr>
            <a:xfrm rot="10800000">
              <a:off x="3922152" y="3055243"/>
              <a:ext cx="403530" cy="128196"/>
            </a:xfrm>
            <a:custGeom>
              <a:avLst/>
              <a:gdLst>
                <a:gd name="connsiteX0" fmla="*/ 692834 w 692834"/>
                <a:gd name="connsiteY0" fmla="*/ 264470 h 264470"/>
                <a:gd name="connsiteX1" fmla="*/ 83456 w 692834"/>
                <a:gd name="connsiteY1" fmla="*/ 264470 h 264470"/>
                <a:gd name="connsiteX2" fmla="*/ 77866 w 692834"/>
                <a:gd name="connsiteY2" fmla="*/ 255283 h 264470"/>
                <a:gd name="connsiteX3" fmla="*/ 0 w 692834"/>
                <a:gd name="connsiteY3" fmla="*/ 0 h 264470"/>
                <a:gd name="connsiteX4" fmla="*/ 155010 w 692834"/>
                <a:gd name="connsiteY4" fmla="*/ 0 h 264470"/>
                <a:gd name="connsiteX0" fmla="*/ 857284 w 857284"/>
                <a:gd name="connsiteY0" fmla="*/ 264470 h 264470"/>
                <a:gd name="connsiteX1" fmla="*/ 247906 w 857284"/>
                <a:gd name="connsiteY1" fmla="*/ 264470 h 264470"/>
                <a:gd name="connsiteX2" fmla="*/ 242316 w 857284"/>
                <a:gd name="connsiteY2" fmla="*/ 255283 h 264470"/>
                <a:gd name="connsiteX3" fmla="*/ 0 w 857284"/>
                <a:gd name="connsiteY3" fmla="*/ 4912 h 264470"/>
                <a:gd name="connsiteX4" fmla="*/ 319460 w 857284"/>
                <a:gd name="connsiteY4" fmla="*/ 0 h 264470"/>
                <a:gd name="connsiteX5" fmla="*/ 857284 w 857284"/>
                <a:gd name="connsiteY5" fmla="*/ 264470 h 26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84" h="264470">
                  <a:moveTo>
                    <a:pt x="857284" y="264470"/>
                  </a:moveTo>
                  <a:lnTo>
                    <a:pt x="247906" y="264470"/>
                  </a:lnTo>
                  <a:lnTo>
                    <a:pt x="242316" y="255283"/>
                  </a:lnTo>
                  <a:lnTo>
                    <a:pt x="0" y="4912"/>
                  </a:lnTo>
                  <a:lnTo>
                    <a:pt x="319460" y="0"/>
                  </a:lnTo>
                  <a:lnTo>
                    <a:pt x="857284" y="26447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CE2BF5C7-AF1E-4F34-8335-FB87D90976BE}"/>
                </a:ext>
              </a:extLst>
            </p:cNvPr>
            <p:cNvSpPr/>
            <p:nvPr/>
          </p:nvSpPr>
          <p:spPr>
            <a:xfrm rot="10800000" flipV="1">
              <a:off x="1522946" y="2990417"/>
              <a:ext cx="143813" cy="45719"/>
            </a:xfrm>
            <a:custGeom>
              <a:avLst/>
              <a:gdLst>
                <a:gd name="connsiteX0" fmla="*/ 93081 w 143813"/>
                <a:gd name="connsiteY0" fmla="*/ 0 h 45719"/>
                <a:gd name="connsiteX1" fmla="*/ 0 w 143813"/>
                <a:gd name="connsiteY1" fmla="*/ 0 h 45719"/>
                <a:gd name="connsiteX2" fmla="*/ 0 w 143813"/>
                <a:gd name="connsiteY2" fmla="*/ 45719 h 45719"/>
                <a:gd name="connsiteX3" fmla="*/ 143813 w 143813"/>
                <a:gd name="connsiteY3" fmla="*/ 45719 h 45719"/>
                <a:gd name="connsiteX4" fmla="*/ 136998 w 143813"/>
                <a:gd name="connsiteY4" fmla="*/ 30114 h 45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813" h="45719">
                  <a:moveTo>
                    <a:pt x="93081" y="0"/>
                  </a:moveTo>
                  <a:lnTo>
                    <a:pt x="0" y="0"/>
                  </a:lnTo>
                  <a:lnTo>
                    <a:pt x="0" y="45719"/>
                  </a:lnTo>
                  <a:lnTo>
                    <a:pt x="143813" y="45719"/>
                  </a:lnTo>
                  <a:lnTo>
                    <a:pt x="136998" y="30114"/>
                  </a:ln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C0BCEA97-EB4B-4645-8B45-52EA299D3792}"/>
                </a:ext>
              </a:extLst>
            </p:cNvPr>
            <p:cNvSpPr/>
            <p:nvPr/>
          </p:nvSpPr>
          <p:spPr>
            <a:xfrm>
              <a:off x="1844588" y="3034370"/>
              <a:ext cx="858132" cy="45828"/>
            </a:xfrm>
            <a:custGeom>
              <a:avLst/>
              <a:gdLst>
                <a:gd name="connsiteX0" fmla="*/ 835218 w 858132"/>
                <a:gd name="connsiteY0" fmla="*/ 0 h 45828"/>
                <a:gd name="connsiteX1" fmla="*/ 858132 w 858132"/>
                <a:gd name="connsiteY1" fmla="*/ 22914 h 45828"/>
                <a:gd name="connsiteX2" fmla="*/ 835218 w 858132"/>
                <a:gd name="connsiteY2" fmla="*/ 45828 h 45828"/>
                <a:gd name="connsiteX3" fmla="*/ 812304 w 858132"/>
                <a:gd name="connsiteY3" fmla="*/ 22914 h 45828"/>
                <a:gd name="connsiteX4" fmla="*/ 835218 w 858132"/>
                <a:gd name="connsiteY4" fmla="*/ 0 h 45828"/>
                <a:gd name="connsiteX5" fmla="*/ 761373 w 858132"/>
                <a:gd name="connsiteY5" fmla="*/ 0 h 45828"/>
                <a:gd name="connsiteX6" fmla="*/ 784287 w 858132"/>
                <a:gd name="connsiteY6" fmla="*/ 22914 h 45828"/>
                <a:gd name="connsiteX7" fmla="*/ 761373 w 858132"/>
                <a:gd name="connsiteY7" fmla="*/ 45828 h 45828"/>
                <a:gd name="connsiteX8" fmla="*/ 738459 w 858132"/>
                <a:gd name="connsiteY8" fmla="*/ 22914 h 45828"/>
                <a:gd name="connsiteX9" fmla="*/ 761373 w 858132"/>
                <a:gd name="connsiteY9" fmla="*/ 0 h 45828"/>
                <a:gd name="connsiteX10" fmla="*/ 687527 w 858132"/>
                <a:gd name="connsiteY10" fmla="*/ 0 h 45828"/>
                <a:gd name="connsiteX11" fmla="*/ 710441 w 858132"/>
                <a:gd name="connsiteY11" fmla="*/ 22914 h 45828"/>
                <a:gd name="connsiteX12" fmla="*/ 687527 w 858132"/>
                <a:gd name="connsiteY12" fmla="*/ 45828 h 45828"/>
                <a:gd name="connsiteX13" fmla="*/ 664613 w 858132"/>
                <a:gd name="connsiteY13" fmla="*/ 22914 h 45828"/>
                <a:gd name="connsiteX14" fmla="*/ 687527 w 858132"/>
                <a:gd name="connsiteY14" fmla="*/ 0 h 45828"/>
                <a:gd name="connsiteX15" fmla="*/ 613681 w 858132"/>
                <a:gd name="connsiteY15" fmla="*/ 0 h 45828"/>
                <a:gd name="connsiteX16" fmla="*/ 636595 w 858132"/>
                <a:gd name="connsiteY16" fmla="*/ 22914 h 45828"/>
                <a:gd name="connsiteX17" fmla="*/ 613681 w 858132"/>
                <a:gd name="connsiteY17" fmla="*/ 45828 h 45828"/>
                <a:gd name="connsiteX18" fmla="*/ 590767 w 858132"/>
                <a:gd name="connsiteY18" fmla="*/ 22914 h 45828"/>
                <a:gd name="connsiteX19" fmla="*/ 613681 w 858132"/>
                <a:gd name="connsiteY19" fmla="*/ 0 h 45828"/>
                <a:gd name="connsiteX20" fmla="*/ 539836 w 858132"/>
                <a:gd name="connsiteY20" fmla="*/ 0 h 45828"/>
                <a:gd name="connsiteX21" fmla="*/ 562750 w 858132"/>
                <a:gd name="connsiteY21" fmla="*/ 22914 h 45828"/>
                <a:gd name="connsiteX22" fmla="*/ 539836 w 858132"/>
                <a:gd name="connsiteY22" fmla="*/ 45828 h 45828"/>
                <a:gd name="connsiteX23" fmla="*/ 516922 w 858132"/>
                <a:gd name="connsiteY23" fmla="*/ 22914 h 45828"/>
                <a:gd name="connsiteX24" fmla="*/ 539836 w 858132"/>
                <a:gd name="connsiteY24" fmla="*/ 0 h 45828"/>
                <a:gd name="connsiteX25" fmla="*/ 465990 w 858132"/>
                <a:gd name="connsiteY25" fmla="*/ 0 h 45828"/>
                <a:gd name="connsiteX26" fmla="*/ 488904 w 858132"/>
                <a:gd name="connsiteY26" fmla="*/ 22914 h 45828"/>
                <a:gd name="connsiteX27" fmla="*/ 465990 w 858132"/>
                <a:gd name="connsiteY27" fmla="*/ 45828 h 45828"/>
                <a:gd name="connsiteX28" fmla="*/ 443076 w 858132"/>
                <a:gd name="connsiteY28" fmla="*/ 22914 h 45828"/>
                <a:gd name="connsiteX29" fmla="*/ 465990 w 858132"/>
                <a:gd name="connsiteY29" fmla="*/ 0 h 45828"/>
                <a:gd name="connsiteX30" fmla="*/ 392144 w 858132"/>
                <a:gd name="connsiteY30" fmla="*/ 0 h 45828"/>
                <a:gd name="connsiteX31" fmla="*/ 415058 w 858132"/>
                <a:gd name="connsiteY31" fmla="*/ 22914 h 45828"/>
                <a:gd name="connsiteX32" fmla="*/ 392144 w 858132"/>
                <a:gd name="connsiteY32" fmla="*/ 45828 h 45828"/>
                <a:gd name="connsiteX33" fmla="*/ 369230 w 858132"/>
                <a:gd name="connsiteY33" fmla="*/ 22914 h 45828"/>
                <a:gd name="connsiteX34" fmla="*/ 392144 w 858132"/>
                <a:gd name="connsiteY34" fmla="*/ 0 h 45828"/>
                <a:gd name="connsiteX35" fmla="*/ 318298 w 858132"/>
                <a:gd name="connsiteY35" fmla="*/ 0 h 45828"/>
                <a:gd name="connsiteX36" fmla="*/ 341212 w 858132"/>
                <a:gd name="connsiteY36" fmla="*/ 22914 h 45828"/>
                <a:gd name="connsiteX37" fmla="*/ 318298 w 858132"/>
                <a:gd name="connsiteY37" fmla="*/ 45828 h 45828"/>
                <a:gd name="connsiteX38" fmla="*/ 295384 w 858132"/>
                <a:gd name="connsiteY38" fmla="*/ 22914 h 45828"/>
                <a:gd name="connsiteX39" fmla="*/ 318298 w 858132"/>
                <a:gd name="connsiteY39" fmla="*/ 0 h 45828"/>
                <a:gd name="connsiteX40" fmla="*/ 244452 w 858132"/>
                <a:gd name="connsiteY40" fmla="*/ 0 h 45828"/>
                <a:gd name="connsiteX41" fmla="*/ 267366 w 858132"/>
                <a:gd name="connsiteY41" fmla="*/ 22914 h 45828"/>
                <a:gd name="connsiteX42" fmla="*/ 244452 w 858132"/>
                <a:gd name="connsiteY42" fmla="*/ 45828 h 45828"/>
                <a:gd name="connsiteX43" fmla="*/ 221538 w 858132"/>
                <a:gd name="connsiteY43" fmla="*/ 22914 h 45828"/>
                <a:gd name="connsiteX44" fmla="*/ 244452 w 858132"/>
                <a:gd name="connsiteY44" fmla="*/ 0 h 45828"/>
                <a:gd name="connsiteX45" fmla="*/ 170606 w 858132"/>
                <a:gd name="connsiteY45" fmla="*/ 0 h 45828"/>
                <a:gd name="connsiteX46" fmla="*/ 193520 w 858132"/>
                <a:gd name="connsiteY46" fmla="*/ 22914 h 45828"/>
                <a:gd name="connsiteX47" fmla="*/ 170606 w 858132"/>
                <a:gd name="connsiteY47" fmla="*/ 45828 h 45828"/>
                <a:gd name="connsiteX48" fmla="*/ 147692 w 858132"/>
                <a:gd name="connsiteY48" fmla="*/ 22914 h 45828"/>
                <a:gd name="connsiteX49" fmla="*/ 170606 w 858132"/>
                <a:gd name="connsiteY49" fmla="*/ 0 h 45828"/>
                <a:gd name="connsiteX50" fmla="*/ 96760 w 858132"/>
                <a:gd name="connsiteY50" fmla="*/ 0 h 45828"/>
                <a:gd name="connsiteX51" fmla="*/ 119674 w 858132"/>
                <a:gd name="connsiteY51" fmla="*/ 22914 h 45828"/>
                <a:gd name="connsiteX52" fmla="*/ 96760 w 858132"/>
                <a:gd name="connsiteY52" fmla="*/ 45828 h 45828"/>
                <a:gd name="connsiteX53" fmla="*/ 73846 w 858132"/>
                <a:gd name="connsiteY53" fmla="*/ 22914 h 45828"/>
                <a:gd name="connsiteX54" fmla="*/ 96760 w 858132"/>
                <a:gd name="connsiteY54" fmla="*/ 0 h 45828"/>
                <a:gd name="connsiteX55" fmla="*/ 22914 w 858132"/>
                <a:gd name="connsiteY55" fmla="*/ 0 h 45828"/>
                <a:gd name="connsiteX56" fmla="*/ 45828 w 858132"/>
                <a:gd name="connsiteY56" fmla="*/ 22914 h 45828"/>
                <a:gd name="connsiteX57" fmla="*/ 22914 w 858132"/>
                <a:gd name="connsiteY57" fmla="*/ 45828 h 45828"/>
                <a:gd name="connsiteX58" fmla="*/ 0 w 858132"/>
                <a:gd name="connsiteY58" fmla="*/ 22914 h 45828"/>
                <a:gd name="connsiteX59" fmla="*/ 22914 w 858132"/>
                <a:gd name="connsiteY59" fmla="*/ 0 h 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858132" h="45828">
                  <a:moveTo>
                    <a:pt x="835218" y="0"/>
                  </a:moveTo>
                  <a:cubicBezTo>
                    <a:pt x="847873" y="0"/>
                    <a:pt x="858132" y="10259"/>
                    <a:pt x="858132" y="22914"/>
                  </a:cubicBezTo>
                  <a:cubicBezTo>
                    <a:pt x="858132" y="35569"/>
                    <a:pt x="847873" y="45828"/>
                    <a:pt x="835218" y="45828"/>
                  </a:cubicBezTo>
                  <a:cubicBezTo>
                    <a:pt x="822563" y="45828"/>
                    <a:pt x="812304" y="35569"/>
                    <a:pt x="812304" y="22914"/>
                  </a:cubicBezTo>
                  <a:cubicBezTo>
                    <a:pt x="812304" y="10259"/>
                    <a:pt x="822563" y="0"/>
                    <a:pt x="835218" y="0"/>
                  </a:cubicBezTo>
                  <a:close/>
                  <a:moveTo>
                    <a:pt x="761373" y="0"/>
                  </a:moveTo>
                  <a:cubicBezTo>
                    <a:pt x="774028" y="0"/>
                    <a:pt x="784287" y="10259"/>
                    <a:pt x="784287" y="22914"/>
                  </a:cubicBezTo>
                  <a:cubicBezTo>
                    <a:pt x="784287" y="35569"/>
                    <a:pt x="774028" y="45828"/>
                    <a:pt x="761373" y="45828"/>
                  </a:cubicBezTo>
                  <a:cubicBezTo>
                    <a:pt x="748718" y="45828"/>
                    <a:pt x="738459" y="35569"/>
                    <a:pt x="738459" y="22914"/>
                  </a:cubicBezTo>
                  <a:cubicBezTo>
                    <a:pt x="738459" y="10259"/>
                    <a:pt x="748718" y="0"/>
                    <a:pt x="761373" y="0"/>
                  </a:cubicBezTo>
                  <a:close/>
                  <a:moveTo>
                    <a:pt x="687527" y="0"/>
                  </a:moveTo>
                  <a:cubicBezTo>
                    <a:pt x="700182" y="0"/>
                    <a:pt x="710441" y="10259"/>
                    <a:pt x="710441" y="22914"/>
                  </a:cubicBezTo>
                  <a:cubicBezTo>
                    <a:pt x="710441" y="35569"/>
                    <a:pt x="700182" y="45828"/>
                    <a:pt x="687527" y="45828"/>
                  </a:cubicBezTo>
                  <a:cubicBezTo>
                    <a:pt x="674872" y="45828"/>
                    <a:pt x="664613" y="35569"/>
                    <a:pt x="664613" y="22914"/>
                  </a:cubicBezTo>
                  <a:cubicBezTo>
                    <a:pt x="664613" y="10259"/>
                    <a:pt x="674872" y="0"/>
                    <a:pt x="687527" y="0"/>
                  </a:cubicBezTo>
                  <a:close/>
                  <a:moveTo>
                    <a:pt x="613681" y="0"/>
                  </a:moveTo>
                  <a:cubicBezTo>
                    <a:pt x="626336" y="0"/>
                    <a:pt x="636595" y="10259"/>
                    <a:pt x="636595" y="22914"/>
                  </a:cubicBezTo>
                  <a:cubicBezTo>
                    <a:pt x="636595" y="35569"/>
                    <a:pt x="626336" y="45828"/>
                    <a:pt x="613681" y="45828"/>
                  </a:cubicBezTo>
                  <a:cubicBezTo>
                    <a:pt x="601026" y="45828"/>
                    <a:pt x="590767" y="35569"/>
                    <a:pt x="590767" y="22914"/>
                  </a:cubicBezTo>
                  <a:cubicBezTo>
                    <a:pt x="590767" y="10259"/>
                    <a:pt x="601026" y="0"/>
                    <a:pt x="613681" y="0"/>
                  </a:cubicBezTo>
                  <a:close/>
                  <a:moveTo>
                    <a:pt x="539836" y="0"/>
                  </a:moveTo>
                  <a:cubicBezTo>
                    <a:pt x="552491" y="0"/>
                    <a:pt x="562750" y="10259"/>
                    <a:pt x="562750" y="22914"/>
                  </a:cubicBezTo>
                  <a:cubicBezTo>
                    <a:pt x="562750" y="35569"/>
                    <a:pt x="552491" y="45828"/>
                    <a:pt x="539836" y="45828"/>
                  </a:cubicBezTo>
                  <a:cubicBezTo>
                    <a:pt x="527181" y="45828"/>
                    <a:pt x="516922" y="35569"/>
                    <a:pt x="516922" y="22914"/>
                  </a:cubicBezTo>
                  <a:cubicBezTo>
                    <a:pt x="516922" y="10259"/>
                    <a:pt x="527181" y="0"/>
                    <a:pt x="539836" y="0"/>
                  </a:cubicBezTo>
                  <a:close/>
                  <a:moveTo>
                    <a:pt x="465990" y="0"/>
                  </a:moveTo>
                  <a:cubicBezTo>
                    <a:pt x="478645" y="0"/>
                    <a:pt x="488904" y="10259"/>
                    <a:pt x="488904" y="22914"/>
                  </a:cubicBezTo>
                  <a:cubicBezTo>
                    <a:pt x="488904" y="35569"/>
                    <a:pt x="478645" y="45828"/>
                    <a:pt x="465990" y="45828"/>
                  </a:cubicBezTo>
                  <a:cubicBezTo>
                    <a:pt x="453335" y="45828"/>
                    <a:pt x="443076" y="35569"/>
                    <a:pt x="443076" y="22914"/>
                  </a:cubicBezTo>
                  <a:cubicBezTo>
                    <a:pt x="443076" y="10259"/>
                    <a:pt x="453335" y="0"/>
                    <a:pt x="465990" y="0"/>
                  </a:cubicBezTo>
                  <a:close/>
                  <a:moveTo>
                    <a:pt x="392144" y="0"/>
                  </a:moveTo>
                  <a:cubicBezTo>
                    <a:pt x="404799" y="0"/>
                    <a:pt x="415058" y="10259"/>
                    <a:pt x="415058" y="22914"/>
                  </a:cubicBezTo>
                  <a:cubicBezTo>
                    <a:pt x="415058" y="35569"/>
                    <a:pt x="404799" y="45828"/>
                    <a:pt x="392144" y="45828"/>
                  </a:cubicBezTo>
                  <a:cubicBezTo>
                    <a:pt x="379489" y="45828"/>
                    <a:pt x="369230" y="35569"/>
                    <a:pt x="369230" y="22914"/>
                  </a:cubicBezTo>
                  <a:cubicBezTo>
                    <a:pt x="369230" y="10259"/>
                    <a:pt x="379489" y="0"/>
                    <a:pt x="392144" y="0"/>
                  </a:cubicBezTo>
                  <a:close/>
                  <a:moveTo>
                    <a:pt x="318298" y="0"/>
                  </a:moveTo>
                  <a:cubicBezTo>
                    <a:pt x="330953" y="0"/>
                    <a:pt x="341212" y="10259"/>
                    <a:pt x="341212" y="22914"/>
                  </a:cubicBezTo>
                  <a:cubicBezTo>
                    <a:pt x="341212" y="35569"/>
                    <a:pt x="330953" y="45828"/>
                    <a:pt x="318298" y="45828"/>
                  </a:cubicBezTo>
                  <a:cubicBezTo>
                    <a:pt x="305643" y="45828"/>
                    <a:pt x="295384" y="35569"/>
                    <a:pt x="295384" y="22914"/>
                  </a:cubicBezTo>
                  <a:cubicBezTo>
                    <a:pt x="295384" y="10259"/>
                    <a:pt x="305643" y="0"/>
                    <a:pt x="318298" y="0"/>
                  </a:cubicBezTo>
                  <a:close/>
                  <a:moveTo>
                    <a:pt x="244452" y="0"/>
                  </a:moveTo>
                  <a:cubicBezTo>
                    <a:pt x="257107" y="0"/>
                    <a:pt x="267366" y="10259"/>
                    <a:pt x="267366" y="22914"/>
                  </a:cubicBezTo>
                  <a:cubicBezTo>
                    <a:pt x="267366" y="35569"/>
                    <a:pt x="257107" y="45828"/>
                    <a:pt x="244452" y="45828"/>
                  </a:cubicBezTo>
                  <a:cubicBezTo>
                    <a:pt x="231797" y="45828"/>
                    <a:pt x="221538" y="35569"/>
                    <a:pt x="221538" y="22914"/>
                  </a:cubicBezTo>
                  <a:cubicBezTo>
                    <a:pt x="221538" y="10259"/>
                    <a:pt x="231797" y="0"/>
                    <a:pt x="244452" y="0"/>
                  </a:cubicBezTo>
                  <a:close/>
                  <a:moveTo>
                    <a:pt x="170606" y="0"/>
                  </a:moveTo>
                  <a:cubicBezTo>
                    <a:pt x="183261" y="0"/>
                    <a:pt x="193520" y="10259"/>
                    <a:pt x="193520" y="22914"/>
                  </a:cubicBezTo>
                  <a:cubicBezTo>
                    <a:pt x="193520" y="35569"/>
                    <a:pt x="183261" y="45828"/>
                    <a:pt x="170606" y="45828"/>
                  </a:cubicBezTo>
                  <a:cubicBezTo>
                    <a:pt x="157951" y="45828"/>
                    <a:pt x="147692" y="35569"/>
                    <a:pt x="147692" y="22914"/>
                  </a:cubicBezTo>
                  <a:cubicBezTo>
                    <a:pt x="147692" y="10259"/>
                    <a:pt x="157951" y="0"/>
                    <a:pt x="170606" y="0"/>
                  </a:cubicBezTo>
                  <a:close/>
                  <a:moveTo>
                    <a:pt x="96760" y="0"/>
                  </a:moveTo>
                  <a:cubicBezTo>
                    <a:pt x="109415" y="0"/>
                    <a:pt x="119674" y="10259"/>
                    <a:pt x="119674" y="22914"/>
                  </a:cubicBezTo>
                  <a:cubicBezTo>
                    <a:pt x="119674" y="35569"/>
                    <a:pt x="109415" y="45828"/>
                    <a:pt x="96760" y="45828"/>
                  </a:cubicBezTo>
                  <a:cubicBezTo>
                    <a:pt x="84105" y="45828"/>
                    <a:pt x="73846" y="35569"/>
                    <a:pt x="73846" y="22914"/>
                  </a:cubicBezTo>
                  <a:cubicBezTo>
                    <a:pt x="73846" y="10259"/>
                    <a:pt x="84105" y="0"/>
                    <a:pt x="96760" y="0"/>
                  </a:cubicBezTo>
                  <a:close/>
                  <a:moveTo>
                    <a:pt x="22914" y="0"/>
                  </a:moveTo>
                  <a:cubicBezTo>
                    <a:pt x="35569" y="0"/>
                    <a:pt x="45828" y="10259"/>
                    <a:pt x="45828" y="22914"/>
                  </a:cubicBezTo>
                  <a:cubicBezTo>
                    <a:pt x="45828" y="35569"/>
                    <a:pt x="35569" y="45828"/>
                    <a:pt x="22914" y="45828"/>
                  </a:cubicBezTo>
                  <a:cubicBezTo>
                    <a:pt x="10259" y="45828"/>
                    <a:pt x="0" y="35569"/>
                    <a:pt x="0" y="22914"/>
                  </a:cubicBezTo>
                  <a:cubicBezTo>
                    <a:pt x="0" y="10259"/>
                    <a:pt x="10259" y="0"/>
                    <a:pt x="22914" y="0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107AA06A-218D-41DE-9D94-BB911A3E4D28}"/>
                </a:ext>
              </a:extLst>
            </p:cNvPr>
            <p:cNvSpPr/>
            <p:nvPr/>
          </p:nvSpPr>
          <p:spPr>
            <a:xfrm>
              <a:off x="2906626" y="3034370"/>
              <a:ext cx="858132" cy="45828"/>
            </a:xfrm>
            <a:custGeom>
              <a:avLst/>
              <a:gdLst>
                <a:gd name="connsiteX0" fmla="*/ 835218 w 858132"/>
                <a:gd name="connsiteY0" fmla="*/ 0 h 45828"/>
                <a:gd name="connsiteX1" fmla="*/ 858132 w 858132"/>
                <a:gd name="connsiteY1" fmla="*/ 22914 h 45828"/>
                <a:gd name="connsiteX2" fmla="*/ 835218 w 858132"/>
                <a:gd name="connsiteY2" fmla="*/ 45828 h 45828"/>
                <a:gd name="connsiteX3" fmla="*/ 812304 w 858132"/>
                <a:gd name="connsiteY3" fmla="*/ 22914 h 45828"/>
                <a:gd name="connsiteX4" fmla="*/ 835218 w 858132"/>
                <a:gd name="connsiteY4" fmla="*/ 0 h 45828"/>
                <a:gd name="connsiteX5" fmla="*/ 761373 w 858132"/>
                <a:gd name="connsiteY5" fmla="*/ 0 h 45828"/>
                <a:gd name="connsiteX6" fmla="*/ 784287 w 858132"/>
                <a:gd name="connsiteY6" fmla="*/ 22914 h 45828"/>
                <a:gd name="connsiteX7" fmla="*/ 761373 w 858132"/>
                <a:gd name="connsiteY7" fmla="*/ 45828 h 45828"/>
                <a:gd name="connsiteX8" fmla="*/ 738459 w 858132"/>
                <a:gd name="connsiteY8" fmla="*/ 22914 h 45828"/>
                <a:gd name="connsiteX9" fmla="*/ 761373 w 858132"/>
                <a:gd name="connsiteY9" fmla="*/ 0 h 45828"/>
                <a:gd name="connsiteX10" fmla="*/ 687527 w 858132"/>
                <a:gd name="connsiteY10" fmla="*/ 0 h 45828"/>
                <a:gd name="connsiteX11" fmla="*/ 710441 w 858132"/>
                <a:gd name="connsiteY11" fmla="*/ 22914 h 45828"/>
                <a:gd name="connsiteX12" fmla="*/ 687527 w 858132"/>
                <a:gd name="connsiteY12" fmla="*/ 45828 h 45828"/>
                <a:gd name="connsiteX13" fmla="*/ 664613 w 858132"/>
                <a:gd name="connsiteY13" fmla="*/ 22914 h 45828"/>
                <a:gd name="connsiteX14" fmla="*/ 687527 w 858132"/>
                <a:gd name="connsiteY14" fmla="*/ 0 h 45828"/>
                <a:gd name="connsiteX15" fmla="*/ 613681 w 858132"/>
                <a:gd name="connsiteY15" fmla="*/ 0 h 45828"/>
                <a:gd name="connsiteX16" fmla="*/ 636595 w 858132"/>
                <a:gd name="connsiteY16" fmla="*/ 22914 h 45828"/>
                <a:gd name="connsiteX17" fmla="*/ 613681 w 858132"/>
                <a:gd name="connsiteY17" fmla="*/ 45828 h 45828"/>
                <a:gd name="connsiteX18" fmla="*/ 590767 w 858132"/>
                <a:gd name="connsiteY18" fmla="*/ 22914 h 45828"/>
                <a:gd name="connsiteX19" fmla="*/ 613681 w 858132"/>
                <a:gd name="connsiteY19" fmla="*/ 0 h 45828"/>
                <a:gd name="connsiteX20" fmla="*/ 539836 w 858132"/>
                <a:gd name="connsiteY20" fmla="*/ 0 h 45828"/>
                <a:gd name="connsiteX21" fmla="*/ 562750 w 858132"/>
                <a:gd name="connsiteY21" fmla="*/ 22914 h 45828"/>
                <a:gd name="connsiteX22" fmla="*/ 539836 w 858132"/>
                <a:gd name="connsiteY22" fmla="*/ 45828 h 45828"/>
                <a:gd name="connsiteX23" fmla="*/ 516922 w 858132"/>
                <a:gd name="connsiteY23" fmla="*/ 22914 h 45828"/>
                <a:gd name="connsiteX24" fmla="*/ 539836 w 858132"/>
                <a:gd name="connsiteY24" fmla="*/ 0 h 45828"/>
                <a:gd name="connsiteX25" fmla="*/ 465990 w 858132"/>
                <a:gd name="connsiteY25" fmla="*/ 0 h 45828"/>
                <a:gd name="connsiteX26" fmla="*/ 488904 w 858132"/>
                <a:gd name="connsiteY26" fmla="*/ 22914 h 45828"/>
                <a:gd name="connsiteX27" fmla="*/ 465990 w 858132"/>
                <a:gd name="connsiteY27" fmla="*/ 45828 h 45828"/>
                <a:gd name="connsiteX28" fmla="*/ 443076 w 858132"/>
                <a:gd name="connsiteY28" fmla="*/ 22914 h 45828"/>
                <a:gd name="connsiteX29" fmla="*/ 465990 w 858132"/>
                <a:gd name="connsiteY29" fmla="*/ 0 h 45828"/>
                <a:gd name="connsiteX30" fmla="*/ 392144 w 858132"/>
                <a:gd name="connsiteY30" fmla="*/ 0 h 45828"/>
                <a:gd name="connsiteX31" fmla="*/ 415058 w 858132"/>
                <a:gd name="connsiteY31" fmla="*/ 22914 h 45828"/>
                <a:gd name="connsiteX32" fmla="*/ 392144 w 858132"/>
                <a:gd name="connsiteY32" fmla="*/ 45828 h 45828"/>
                <a:gd name="connsiteX33" fmla="*/ 369230 w 858132"/>
                <a:gd name="connsiteY33" fmla="*/ 22914 h 45828"/>
                <a:gd name="connsiteX34" fmla="*/ 392144 w 858132"/>
                <a:gd name="connsiteY34" fmla="*/ 0 h 45828"/>
                <a:gd name="connsiteX35" fmla="*/ 318298 w 858132"/>
                <a:gd name="connsiteY35" fmla="*/ 0 h 45828"/>
                <a:gd name="connsiteX36" fmla="*/ 341212 w 858132"/>
                <a:gd name="connsiteY36" fmla="*/ 22914 h 45828"/>
                <a:gd name="connsiteX37" fmla="*/ 318298 w 858132"/>
                <a:gd name="connsiteY37" fmla="*/ 45828 h 45828"/>
                <a:gd name="connsiteX38" fmla="*/ 295384 w 858132"/>
                <a:gd name="connsiteY38" fmla="*/ 22914 h 45828"/>
                <a:gd name="connsiteX39" fmla="*/ 318298 w 858132"/>
                <a:gd name="connsiteY39" fmla="*/ 0 h 45828"/>
                <a:gd name="connsiteX40" fmla="*/ 244452 w 858132"/>
                <a:gd name="connsiteY40" fmla="*/ 0 h 45828"/>
                <a:gd name="connsiteX41" fmla="*/ 267366 w 858132"/>
                <a:gd name="connsiteY41" fmla="*/ 22914 h 45828"/>
                <a:gd name="connsiteX42" fmla="*/ 244452 w 858132"/>
                <a:gd name="connsiteY42" fmla="*/ 45828 h 45828"/>
                <a:gd name="connsiteX43" fmla="*/ 221538 w 858132"/>
                <a:gd name="connsiteY43" fmla="*/ 22914 h 45828"/>
                <a:gd name="connsiteX44" fmla="*/ 244452 w 858132"/>
                <a:gd name="connsiteY44" fmla="*/ 0 h 45828"/>
                <a:gd name="connsiteX45" fmla="*/ 170606 w 858132"/>
                <a:gd name="connsiteY45" fmla="*/ 0 h 45828"/>
                <a:gd name="connsiteX46" fmla="*/ 193520 w 858132"/>
                <a:gd name="connsiteY46" fmla="*/ 22914 h 45828"/>
                <a:gd name="connsiteX47" fmla="*/ 170606 w 858132"/>
                <a:gd name="connsiteY47" fmla="*/ 45828 h 45828"/>
                <a:gd name="connsiteX48" fmla="*/ 147692 w 858132"/>
                <a:gd name="connsiteY48" fmla="*/ 22914 h 45828"/>
                <a:gd name="connsiteX49" fmla="*/ 170606 w 858132"/>
                <a:gd name="connsiteY49" fmla="*/ 0 h 45828"/>
                <a:gd name="connsiteX50" fmla="*/ 96760 w 858132"/>
                <a:gd name="connsiteY50" fmla="*/ 0 h 45828"/>
                <a:gd name="connsiteX51" fmla="*/ 119674 w 858132"/>
                <a:gd name="connsiteY51" fmla="*/ 22914 h 45828"/>
                <a:gd name="connsiteX52" fmla="*/ 96760 w 858132"/>
                <a:gd name="connsiteY52" fmla="*/ 45828 h 45828"/>
                <a:gd name="connsiteX53" fmla="*/ 73846 w 858132"/>
                <a:gd name="connsiteY53" fmla="*/ 22914 h 45828"/>
                <a:gd name="connsiteX54" fmla="*/ 96760 w 858132"/>
                <a:gd name="connsiteY54" fmla="*/ 0 h 45828"/>
                <a:gd name="connsiteX55" fmla="*/ 22914 w 858132"/>
                <a:gd name="connsiteY55" fmla="*/ 0 h 45828"/>
                <a:gd name="connsiteX56" fmla="*/ 45828 w 858132"/>
                <a:gd name="connsiteY56" fmla="*/ 22914 h 45828"/>
                <a:gd name="connsiteX57" fmla="*/ 22914 w 858132"/>
                <a:gd name="connsiteY57" fmla="*/ 45828 h 45828"/>
                <a:gd name="connsiteX58" fmla="*/ 0 w 858132"/>
                <a:gd name="connsiteY58" fmla="*/ 22914 h 45828"/>
                <a:gd name="connsiteX59" fmla="*/ 22914 w 858132"/>
                <a:gd name="connsiteY59" fmla="*/ 0 h 4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858132" h="45828">
                  <a:moveTo>
                    <a:pt x="835218" y="0"/>
                  </a:moveTo>
                  <a:cubicBezTo>
                    <a:pt x="847873" y="0"/>
                    <a:pt x="858132" y="10259"/>
                    <a:pt x="858132" y="22914"/>
                  </a:cubicBezTo>
                  <a:cubicBezTo>
                    <a:pt x="858132" y="35569"/>
                    <a:pt x="847873" y="45828"/>
                    <a:pt x="835218" y="45828"/>
                  </a:cubicBezTo>
                  <a:cubicBezTo>
                    <a:pt x="822563" y="45828"/>
                    <a:pt x="812304" y="35569"/>
                    <a:pt x="812304" y="22914"/>
                  </a:cubicBezTo>
                  <a:cubicBezTo>
                    <a:pt x="812304" y="10259"/>
                    <a:pt x="822563" y="0"/>
                    <a:pt x="835218" y="0"/>
                  </a:cubicBezTo>
                  <a:close/>
                  <a:moveTo>
                    <a:pt x="761373" y="0"/>
                  </a:moveTo>
                  <a:cubicBezTo>
                    <a:pt x="774028" y="0"/>
                    <a:pt x="784287" y="10259"/>
                    <a:pt x="784287" y="22914"/>
                  </a:cubicBezTo>
                  <a:cubicBezTo>
                    <a:pt x="784287" y="35569"/>
                    <a:pt x="774028" y="45828"/>
                    <a:pt x="761373" y="45828"/>
                  </a:cubicBezTo>
                  <a:cubicBezTo>
                    <a:pt x="748718" y="45828"/>
                    <a:pt x="738459" y="35569"/>
                    <a:pt x="738459" y="22914"/>
                  </a:cubicBezTo>
                  <a:cubicBezTo>
                    <a:pt x="738459" y="10259"/>
                    <a:pt x="748718" y="0"/>
                    <a:pt x="761373" y="0"/>
                  </a:cubicBezTo>
                  <a:close/>
                  <a:moveTo>
                    <a:pt x="687527" y="0"/>
                  </a:moveTo>
                  <a:cubicBezTo>
                    <a:pt x="700182" y="0"/>
                    <a:pt x="710441" y="10259"/>
                    <a:pt x="710441" y="22914"/>
                  </a:cubicBezTo>
                  <a:cubicBezTo>
                    <a:pt x="710441" y="35569"/>
                    <a:pt x="700182" y="45828"/>
                    <a:pt x="687527" y="45828"/>
                  </a:cubicBezTo>
                  <a:cubicBezTo>
                    <a:pt x="674872" y="45828"/>
                    <a:pt x="664613" y="35569"/>
                    <a:pt x="664613" y="22914"/>
                  </a:cubicBezTo>
                  <a:cubicBezTo>
                    <a:pt x="664613" y="10259"/>
                    <a:pt x="674872" y="0"/>
                    <a:pt x="687527" y="0"/>
                  </a:cubicBezTo>
                  <a:close/>
                  <a:moveTo>
                    <a:pt x="613681" y="0"/>
                  </a:moveTo>
                  <a:cubicBezTo>
                    <a:pt x="626336" y="0"/>
                    <a:pt x="636595" y="10259"/>
                    <a:pt x="636595" y="22914"/>
                  </a:cubicBezTo>
                  <a:cubicBezTo>
                    <a:pt x="636595" y="35569"/>
                    <a:pt x="626336" y="45828"/>
                    <a:pt x="613681" y="45828"/>
                  </a:cubicBezTo>
                  <a:cubicBezTo>
                    <a:pt x="601026" y="45828"/>
                    <a:pt x="590767" y="35569"/>
                    <a:pt x="590767" y="22914"/>
                  </a:cubicBezTo>
                  <a:cubicBezTo>
                    <a:pt x="590767" y="10259"/>
                    <a:pt x="601026" y="0"/>
                    <a:pt x="613681" y="0"/>
                  </a:cubicBezTo>
                  <a:close/>
                  <a:moveTo>
                    <a:pt x="539836" y="0"/>
                  </a:moveTo>
                  <a:cubicBezTo>
                    <a:pt x="552491" y="0"/>
                    <a:pt x="562750" y="10259"/>
                    <a:pt x="562750" y="22914"/>
                  </a:cubicBezTo>
                  <a:cubicBezTo>
                    <a:pt x="562750" y="35569"/>
                    <a:pt x="552491" y="45828"/>
                    <a:pt x="539836" y="45828"/>
                  </a:cubicBezTo>
                  <a:cubicBezTo>
                    <a:pt x="527181" y="45828"/>
                    <a:pt x="516922" y="35569"/>
                    <a:pt x="516922" y="22914"/>
                  </a:cubicBezTo>
                  <a:cubicBezTo>
                    <a:pt x="516922" y="10259"/>
                    <a:pt x="527181" y="0"/>
                    <a:pt x="539836" y="0"/>
                  </a:cubicBezTo>
                  <a:close/>
                  <a:moveTo>
                    <a:pt x="465990" y="0"/>
                  </a:moveTo>
                  <a:cubicBezTo>
                    <a:pt x="478645" y="0"/>
                    <a:pt x="488904" y="10259"/>
                    <a:pt x="488904" y="22914"/>
                  </a:cubicBezTo>
                  <a:cubicBezTo>
                    <a:pt x="488904" y="35569"/>
                    <a:pt x="478645" y="45828"/>
                    <a:pt x="465990" y="45828"/>
                  </a:cubicBezTo>
                  <a:cubicBezTo>
                    <a:pt x="453335" y="45828"/>
                    <a:pt x="443076" y="35569"/>
                    <a:pt x="443076" y="22914"/>
                  </a:cubicBezTo>
                  <a:cubicBezTo>
                    <a:pt x="443076" y="10259"/>
                    <a:pt x="453335" y="0"/>
                    <a:pt x="465990" y="0"/>
                  </a:cubicBezTo>
                  <a:close/>
                  <a:moveTo>
                    <a:pt x="392144" y="0"/>
                  </a:moveTo>
                  <a:cubicBezTo>
                    <a:pt x="404799" y="0"/>
                    <a:pt x="415058" y="10259"/>
                    <a:pt x="415058" y="22914"/>
                  </a:cubicBezTo>
                  <a:cubicBezTo>
                    <a:pt x="415058" y="35569"/>
                    <a:pt x="404799" y="45828"/>
                    <a:pt x="392144" y="45828"/>
                  </a:cubicBezTo>
                  <a:cubicBezTo>
                    <a:pt x="379489" y="45828"/>
                    <a:pt x="369230" y="35569"/>
                    <a:pt x="369230" y="22914"/>
                  </a:cubicBezTo>
                  <a:cubicBezTo>
                    <a:pt x="369230" y="10259"/>
                    <a:pt x="379489" y="0"/>
                    <a:pt x="392144" y="0"/>
                  </a:cubicBezTo>
                  <a:close/>
                  <a:moveTo>
                    <a:pt x="318298" y="0"/>
                  </a:moveTo>
                  <a:cubicBezTo>
                    <a:pt x="330953" y="0"/>
                    <a:pt x="341212" y="10259"/>
                    <a:pt x="341212" y="22914"/>
                  </a:cubicBezTo>
                  <a:cubicBezTo>
                    <a:pt x="341212" y="35569"/>
                    <a:pt x="330953" y="45828"/>
                    <a:pt x="318298" y="45828"/>
                  </a:cubicBezTo>
                  <a:cubicBezTo>
                    <a:pt x="305643" y="45828"/>
                    <a:pt x="295384" y="35569"/>
                    <a:pt x="295384" y="22914"/>
                  </a:cubicBezTo>
                  <a:cubicBezTo>
                    <a:pt x="295384" y="10259"/>
                    <a:pt x="305643" y="0"/>
                    <a:pt x="318298" y="0"/>
                  </a:cubicBezTo>
                  <a:close/>
                  <a:moveTo>
                    <a:pt x="244452" y="0"/>
                  </a:moveTo>
                  <a:cubicBezTo>
                    <a:pt x="257107" y="0"/>
                    <a:pt x="267366" y="10259"/>
                    <a:pt x="267366" y="22914"/>
                  </a:cubicBezTo>
                  <a:cubicBezTo>
                    <a:pt x="267366" y="35569"/>
                    <a:pt x="257107" y="45828"/>
                    <a:pt x="244452" y="45828"/>
                  </a:cubicBezTo>
                  <a:cubicBezTo>
                    <a:pt x="231797" y="45828"/>
                    <a:pt x="221538" y="35569"/>
                    <a:pt x="221538" y="22914"/>
                  </a:cubicBezTo>
                  <a:cubicBezTo>
                    <a:pt x="221538" y="10259"/>
                    <a:pt x="231797" y="0"/>
                    <a:pt x="244452" y="0"/>
                  </a:cubicBezTo>
                  <a:close/>
                  <a:moveTo>
                    <a:pt x="170606" y="0"/>
                  </a:moveTo>
                  <a:cubicBezTo>
                    <a:pt x="183261" y="0"/>
                    <a:pt x="193520" y="10259"/>
                    <a:pt x="193520" y="22914"/>
                  </a:cubicBezTo>
                  <a:cubicBezTo>
                    <a:pt x="193520" y="35569"/>
                    <a:pt x="183261" y="45828"/>
                    <a:pt x="170606" y="45828"/>
                  </a:cubicBezTo>
                  <a:cubicBezTo>
                    <a:pt x="157951" y="45828"/>
                    <a:pt x="147692" y="35569"/>
                    <a:pt x="147692" y="22914"/>
                  </a:cubicBezTo>
                  <a:cubicBezTo>
                    <a:pt x="147692" y="10259"/>
                    <a:pt x="157951" y="0"/>
                    <a:pt x="170606" y="0"/>
                  </a:cubicBezTo>
                  <a:close/>
                  <a:moveTo>
                    <a:pt x="96760" y="0"/>
                  </a:moveTo>
                  <a:cubicBezTo>
                    <a:pt x="109415" y="0"/>
                    <a:pt x="119674" y="10259"/>
                    <a:pt x="119674" y="22914"/>
                  </a:cubicBezTo>
                  <a:cubicBezTo>
                    <a:pt x="119674" y="35569"/>
                    <a:pt x="109415" y="45828"/>
                    <a:pt x="96760" y="45828"/>
                  </a:cubicBezTo>
                  <a:cubicBezTo>
                    <a:pt x="84105" y="45828"/>
                    <a:pt x="73846" y="35569"/>
                    <a:pt x="73846" y="22914"/>
                  </a:cubicBezTo>
                  <a:cubicBezTo>
                    <a:pt x="73846" y="10259"/>
                    <a:pt x="84105" y="0"/>
                    <a:pt x="96760" y="0"/>
                  </a:cubicBezTo>
                  <a:close/>
                  <a:moveTo>
                    <a:pt x="22914" y="0"/>
                  </a:moveTo>
                  <a:cubicBezTo>
                    <a:pt x="35569" y="0"/>
                    <a:pt x="45828" y="10259"/>
                    <a:pt x="45828" y="22914"/>
                  </a:cubicBezTo>
                  <a:cubicBezTo>
                    <a:pt x="45828" y="35569"/>
                    <a:pt x="35569" y="45828"/>
                    <a:pt x="22914" y="45828"/>
                  </a:cubicBezTo>
                  <a:cubicBezTo>
                    <a:pt x="10259" y="45828"/>
                    <a:pt x="0" y="35569"/>
                    <a:pt x="0" y="22914"/>
                  </a:cubicBezTo>
                  <a:cubicBezTo>
                    <a:pt x="0" y="10259"/>
                    <a:pt x="10259" y="0"/>
                    <a:pt x="22914" y="0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9F267857-8BA4-4B80-BE85-EC5718B8535A}"/>
              </a:ext>
            </a:extLst>
          </p:cNvPr>
          <p:cNvGrpSpPr/>
          <p:nvPr/>
        </p:nvGrpSpPr>
        <p:grpSpPr>
          <a:xfrm>
            <a:off x="789916" y="931404"/>
            <a:ext cx="2417064" cy="2553474"/>
            <a:chOff x="3703672" y="3812875"/>
            <a:chExt cx="2498721" cy="2639740"/>
          </a:xfrm>
        </p:grpSpPr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B72DE9E2-1D0A-4BAA-BDDE-8E484B831855}"/>
                </a:ext>
              </a:extLst>
            </p:cNvPr>
            <p:cNvGrpSpPr/>
            <p:nvPr/>
          </p:nvGrpSpPr>
          <p:grpSpPr>
            <a:xfrm>
              <a:off x="4394958" y="4312026"/>
              <a:ext cx="1145613" cy="2140589"/>
              <a:chOff x="4318693" y="3659640"/>
              <a:chExt cx="1496024" cy="2795336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C6F90B5-C8F4-4562-AA84-969CDF850629}"/>
                  </a:ext>
                </a:extLst>
              </p:cNvPr>
              <p:cNvSpPr/>
              <p:nvPr/>
            </p:nvSpPr>
            <p:spPr>
              <a:xfrm flipH="1">
                <a:off x="5609213" y="5268578"/>
                <a:ext cx="205504" cy="118639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D9C24BF9-1EFB-4BD3-9C17-AA4559B37EDD}"/>
                  </a:ext>
                </a:extLst>
              </p:cNvPr>
              <p:cNvGrpSpPr/>
              <p:nvPr/>
            </p:nvGrpSpPr>
            <p:grpSpPr>
              <a:xfrm>
                <a:off x="4318693" y="4833218"/>
                <a:ext cx="1368894" cy="1621758"/>
                <a:chOff x="4365585" y="5201111"/>
                <a:chExt cx="1057949" cy="1253376"/>
              </a:xfrm>
            </p:grpSpPr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471D0489-0026-4A57-8CB2-63F385EF5082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0" name="片側の 2 つの角を丸めた四角形 144">
                  <a:extLst>
                    <a:ext uri="{FF2B5EF4-FFF2-40B4-BE49-F238E27FC236}">
                      <a16:creationId xmlns:a16="http://schemas.microsoft.com/office/drawing/2014/main" id="{8C06677E-CFCB-4B3C-9C96-1A5710E91ABB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3D7F0B48-97A2-4DCD-9980-C1BA3C522934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二等辺三角形 231">
                  <a:extLst>
                    <a:ext uri="{FF2B5EF4-FFF2-40B4-BE49-F238E27FC236}">
                      <a16:creationId xmlns:a16="http://schemas.microsoft.com/office/drawing/2014/main" id="{62621011-A0F0-424E-8E7C-A2D5FFDC21D7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1A5F54D9-69C6-4CC2-970A-B30284AAE138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212775E5-8301-44FA-AB9D-DCB4933A61FE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F866FD16-9793-4B01-8B6F-BC8049827E37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88E4F9D8-9045-4EFC-ABB7-B1523ACD6A4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7" name="円/楕円 489">
                      <a:extLst>
                        <a:ext uri="{FF2B5EF4-FFF2-40B4-BE49-F238E27FC236}">
                          <a16:creationId xmlns:a16="http://schemas.microsoft.com/office/drawing/2014/main" id="{ADFCE2B1-1F80-4418-A4FD-ACF22A6F2C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8" name="円/楕円 490">
                      <a:extLst>
                        <a:ext uri="{FF2B5EF4-FFF2-40B4-BE49-F238E27FC236}">
                          <a16:creationId xmlns:a16="http://schemas.microsoft.com/office/drawing/2014/main" id="{3A106413-19A0-496F-BA42-217148927A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B03975AD-FE64-455E-A292-1B89F550833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487">
                      <a:extLst>
                        <a:ext uri="{FF2B5EF4-FFF2-40B4-BE49-F238E27FC236}">
                          <a16:creationId xmlns:a16="http://schemas.microsoft.com/office/drawing/2014/main" id="{A805D39F-0E77-421C-AB7D-BAC9C7C66C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6" name="円/楕円 488">
                      <a:extLst>
                        <a:ext uri="{FF2B5EF4-FFF2-40B4-BE49-F238E27FC236}">
                          <a16:creationId xmlns:a16="http://schemas.microsoft.com/office/drawing/2014/main" id="{2E542714-2841-4B44-942B-F8FC6C0E38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ED7D31">
                        <a:lumMod val="7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24" name="円/楕円 486">
                    <a:extLst>
                      <a:ext uri="{FF2B5EF4-FFF2-40B4-BE49-F238E27FC236}">
                        <a16:creationId xmlns:a16="http://schemas.microsoft.com/office/drawing/2014/main" id="{6423D154-DA6F-4969-978C-918B4FEF959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4" name="円/楕円 479">
                  <a:extLst>
                    <a:ext uri="{FF2B5EF4-FFF2-40B4-BE49-F238E27FC236}">
                      <a16:creationId xmlns:a16="http://schemas.microsoft.com/office/drawing/2014/main" id="{54008D94-0513-4370-B6EF-168FB06D1281}"/>
                    </a:ext>
                  </a:extLst>
                </p:cNvPr>
                <p:cNvSpPr/>
                <p:nvPr/>
              </p:nvSpPr>
              <p:spPr>
                <a:xfrm>
                  <a:off x="1563292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円/楕円 480">
                  <a:extLst>
                    <a:ext uri="{FF2B5EF4-FFF2-40B4-BE49-F238E27FC236}">
                      <a16:creationId xmlns:a16="http://schemas.microsoft.com/office/drawing/2014/main" id="{F4FB9FA3-2963-470E-8EA0-6710C37034E8}"/>
                    </a:ext>
                  </a:extLst>
                </p:cNvPr>
                <p:cNvSpPr/>
                <p:nvPr/>
              </p:nvSpPr>
              <p:spPr>
                <a:xfrm>
                  <a:off x="2138169" y="2853504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円/楕円 472">
                  <a:extLst>
                    <a:ext uri="{FF2B5EF4-FFF2-40B4-BE49-F238E27FC236}">
                      <a16:creationId xmlns:a16="http://schemas.microsoft.com/office/drawing/2014/main" id="{67556AC3-2140-4EB6-8A19-003DFB348326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円/楕円 473">
                  <a:extLst>
                    <a:ext uri="{FF2B5EF4-FFF2-40B4-BE49-F238E27FC236}">
                      <a16:creationId xmlns:a16="http://schemas.microsoft.com/office/drawing/2014/main" id="{57365C0A-757A-4A75-AE38-CA0D474AE23B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3A10C786-EA30-408E-8692-D0335137B22D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rgbClr val="ED7D31">
                    <a:lumMod val="75000"/>
                  </a:srgbClr>
                </a:solidFill>
              </p:grpSpPr>
              <p:sp>
                <p:nvSpPr>
                  <p:cNvPr id="220" name="円/楕円 662">
                    <a:extLst>
                      <a:ext uri="{FF2B5EF4-FFF2-40B4-BE49-F238E27FC236}">
                        <a16:creationId xmlns:a16="http://schemas.microsoft.com/office/drawing/2014/main" id="{E09962F6-B414-41BA-8BEA-DA0C6F4859B1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CB63EE53-4083-4986-BB68-4AFA4189B1BA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A7DC4E9B-C57E-49AB-946D-4CBFC9B7714B}"/>
                    </a:ext>
                  </a:extLst>
                </p:cNvPr>
                <p:cNvSpPr/>
                <p:nvPr/>
              </p:nvSpPr>
              <p:spPr>
                <a:xfrm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03" name="吹き出し: 円形 202">
              <a:extLst>
                <a:ext uri="{FF2B5EF4-FFF2-40B4-BE49-F238E27FC236}">
                  <a16:creationId xmlns:a16="http://schemas.microsoft.com/office/drawing/2014/main" id="{B8236F79-56D7-4EB8-934B-F7B2C2847B72}"/>
                </a:ext>
              </a:extLst>
            </p:cNvPr>
            <p:cNvSpPr/>
            <p:nvPr/>
          </p:nvSpPr>
          <p:spPr>
            <a:xfrm>
              <a:off x="3703672" y="4002656"/>
              <a:ext cx="1023604" cy="661337"/>
            </a:xfrm>
            <a:prstGeom prst="wedgeEllipseCallout">
              <a:avLst>
                <a:gd name="adj1" fmla="val 19814"/>
                <a:gd name="adj2" fmla="val 57294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4" name="吹き出し: 円形 203">
              <a:extLst>
                <a:ext uri="{FF2B5EF4-FFF2-40B4-BE49-F238E27FC236}">
                  <a16:creationId xmlns:a16="http://schemas.microsoft.com/office/drawing/2014/main" id="{FECB66F6-E2DE-434B-AB2E-C0299A4B3DCA}"/>
                </a:ext>
              </a:extLst>
            </p:cNvPr>
            <p:cNvSpPr/>
            <p:nvPr/>
          </p:nvSpPr>
          <p:spPr>
            <a:xfrm>
              <a:off x="5178789" y="3812875"/>
              <a:ext cx="1023604" cy="661337"/>
            </a:xfrm>
            <a:prstGeom prst="wedgeEllipseCallout">
              <a:avLst>
                <a:gd name="adj1" fmla="val -30751"/>
                <a:gd name="adj2" fmla="val 58598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5" name="吹き出し: 円形 204">
              <a:extLst>
                <a:ext uri="{FF2B5EF4-FFF2-40B4-BE49-F238E27FC236}">
                  <a16:creationId xmlns:a16="http://schemas.microsoft.com/office/drawing/2014/main" id="{7ECB04E6-67C5-4CE7-8303-982B9EF9A7CC}"/>
                </a:ext>
              </a:extLst>
            </p:cNvPr>
            <p:cNvSpPr/>
            <p:nvPr/>
          </p:nvSpPr>
          <p:spPr>
            <a:xfrm>
              <a:off x="5170163" y="5713823"/>
              <a:ext cx="1023604" cy="661337"/>
            </a:xfrm>
            <a:prstGeom prst="wedgeEllipseCallout">
              <a:avLst>
                <a:gd name="adj1" fmla="val -52662"/>
                <a:gd name="adj2" fmla="val -45753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A8DA46B9-51AE-49E3-8F0B-C0574E99598E}"/>
                </a:ext>
              </a:extLst>
            </p:cNvPr>
            <p:cNvSpPr txBox="1"/>
            <p:nvPr/>
          </p:nvSpPr>
          <p:spPr>
            <a:xfrm>
              <a:off x="5300981" y="5907493"/>
              <a:ext cx="779220" cy="2480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そうばい</a:t>
              </a:r>
            </a:p>
          </p:txBody>
        </p:sp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0EFC3C49-EA84-45EA-A376-B280C3E8B286}"/>
                </a:ext>
              </a:extLst>
            </p:cNvPr>
            <p:cNvSpPr txBox="1"/>
            <p:nvPr/>
          </p:nvSpPr>
          <p:spPr>
            <a:xfrm>
              <a:off x="3825864" y="4191306"/>
              <a:ext cx="779220" cy="2480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よかよか</a:t>
              </a:r>
            </a:p>
          </p:txBody>
        </p: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AC253D49-76FA-4958-A496-D5A265D1E80F}"/>
                </a:ext>
              </a:extLst>
            </p:cNvPr>
            <p:cNvSpPr txBox="1"/>
            <p:nvPr/>
          </p:nvSpPr>
          <p:spPr>
            <a:xfrm>
              <a:off x="5300981" y="4018777"/>
              <a:ext cx="779220" cy="24806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なんしようと？</a:t>
              </a: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2B735D36-B6E3-44F9-9B36-ECAC8570D1E2}"/>
              </a:ext>
            </a:extLst>
          </p:cNvPr>
          <p:cNvGrpSpPr/>
          <p:nvPr/>
        </p:nvGrpSpPr>
        <p:grpSpPr>
          <a:xfrm>
            <a:off x="4783369" y="926185"/>
            <a:ext cx="448406" cy="2578860"/>
            <a:chOff x="1873250" y="1259657"/>
            <a:chExt cx="698500" cy="4017193"/>
          </a:xfrm>
        </p:grpSpPr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D31FEE83-D740-4E43-BC60-43CF445C8AFD}"/>
                </a:ext>
              </a:extLst>
            </p:cNvPr>
            <p:cNvSpPr/>
            <p:nvPr/>
          </p:nvSpPr>
          <p:spPr>
            <a:xfrm>
              <a:off x="2217057" y="1351757"/>
              <a:ext cx="17107" cy="98427"/>
            </a:xfrm>
            <a:custGeom>
              <a:avLst/>
              <a:gdLst>
                <a:gd name="connsiteX0" fmla="*/ 1998 w 17107"/>
                <a:gd name="connsiteY0" fmla="*/ 0 h 98427"/>
                <a:gd name="connsiteX1" fmla="*/ 15109 w 17107"/>
                <a:gd name="connsiteY1" fmla="*/ 0 h 98427"/>
                <a:gd name="connsiteX2" fmla="*/ 17107 w 17107"/>
                <a:gd name="connsiteY2" fmla="*/ 98427 h 98427"/>
                <a:gd name="connsiteX3" fmla="*/ 0 w 17107"/>
                <a:gd name="connsiteY3" fmla="*/ 98427 h 98427"/>
                <a:gd name="connsiteX4" fmla="*/ 1998 w 17107"/>
                <a:gd name="connsiteY4" fmla="*/ 0 h 98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07" h="98427">
                  <a:moveTo>
                    <a:pt x="1998" y="0"/>
                  </a:moveTo>
                  <a:lnTo>
                    <a:pt x="15109" y="0"/>
                  </a:lnTo>
                  <a:lnTo>
                    <a:pt x="17107" y="98427"/>
                  </a:lnTo>
                  <a:lnTo>
                    <a:pt x="0" y="98427"/>
                  </a:lnTo>
                  <a:lnTo>
                    <a:pt x="1998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778D2CA9-F24F-4F27-ABC7-76B81B735595}"/>
                </a:ext>
              </a:extLst>
            </p:cNvPr>
            <p:cNvSpPr/>
            <p:nvPr/>
          </p:nvSpPr>
          <p:spPr>
            <a:xfrm>
              <a:off x="2212707" y="1566069"/>
              <a:ext cx="25807" cy="98427"/>
            </a:xfrm>
            <a:custGeom>
              <a:avLst/>
              <a:gdLst>
                <a:gd name="connsiteX0" fmla="*/ 1998 w 25807"/>
                <a:gd name="connsiteY0" fmla="*/ 0 h 98427"/>
                <a:gd name="connsiteX1" fmla="*/ 23809 w 25807"/>
                <a:gd name="connsiteY1" fmla="*/ 0 h 98427"/>
                <a:gd name="connsiteX2" fmla="*/ 25807 w 25807"/>
                <a:gd name="connsiteY2" fmla="*/ 98427 h 98427"/>
                <a:gd name="connsiteX3" fmla="*/ 0 w 25807"/>
                <a:gd name="connsiteY3" fmla="*/ 98427 h 98427"/>
                <a:gd name="connsiteX4" fmla="*/ 1998 w 25807"/>
                <a:gd name="connsiteY4" fmla="*/ 0 h 98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07" h="98427">
                  <a:moveTo>
                    <a:pt x="1998" y="0"/>
                  </a:moveTo>
                  <a:lnTo>
                    <a:pt x="23809" y="0"/>
                  </a:lnTo>
                  <a:lnTo>
                    <a:pt x="25807" y="98427"/>
                  </a:lnTo>
                  <a:lnTo>
                    <a:pt x="0" y="98427"/>
                  </a:lnTo>
                  <a:lnTo>
                    <a:pt x="1998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9655A523-D704-41E7-9839-132A54B3A59E}"/>
                </a:ext>
              </a:extLst>
            </p:cNvPr>
            <p:cNvSpPr/>
            <p:nvPr/>
          </p:nvSpPr>
          <p:spPr>
            <a:xfrm>
              <a:off x="2204491" y="1806576"/>
              <a:ext cx="42239" cy="262705"/>
            </a:xfrm>
            <a:custGeom>
              <a:avLst/>
              <a:gdLst>
                <a:gd name="connsiteX0" fmla="*/ 5332 w 42239"/>
                <a:gd name="connsiteY0" fmla="*/ 0 h 262705"/>
                <a:gd name="connsiteX1" fmla="*/ 36907 w 42239"/>
                <a:gd name="connsiteY1" fmla="*/ 0 h 262705"/>
                <a:gd name="connsiteX2" fmla="*/ 42239 w 42239"/>
                <a:gd name="connsiteY2" fmla="*/ 262705 h 262705"/>
                <a:gd name="connsiteX3" fmla="*/ 0 w 42239"/>
                <a:gd name="connsiteY3" fmla="*/ 262705 h 262705"/>
                <a:gd name="connsiteX4" fmla="*/ 5332 w 42239"/>
                <a:gd name="connsiteY4" fmla="*/ 0 h 26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239" h="262705">
                  <a:moveTo>
                    <a:pt x="5332" y="0"/>
                  </a:moveTo>
                  <a:lnTo>
                    <a:pt x="36907" y="0"/>
                  </a:lnTo>
                  <a:lnTo>
                    <a:pt x="42239" y="262705"/>
                  </a:lnTo>
                  <a:lnTo>
                    <a:pt x="0" y="262705"/>
                  </a:lnTo>
                  <a:lnTo>
                    <a:pt x="5332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297D4D10-80BD-4067-8520-4CC6621BE845}"/>
                </a:ext>
              </a:extLst>
            </p:cNvPr>
            <p:cNvSpPr/>
            <p:nvPr/>
          </p:nvSpPr>
          <p:spPr>
            <a:xfrm>
              <a:off x="2219055" y="1259657"/>
              <a:ext cx="13111" cy="92100"/>
            </a:xfrm>
            <a:custGeom>
              <a:avLst/>
              <a:gdLst>
                <a:gd name="connsiteX0" fmla="*/ 1869 w 13111"/>
                <a:gd name="connsiteY0" fmla="*/ 0 h 92100"/>
                <a:gd name="connsiteX1" fmla="*/ 11242 w 13111"/>
                <a:gd name="connsiteY1" fmla="*/ 0 h 92100"/>
                <a:gd name="connsiteX2" fmla="*/ 13111 w 13111"/>
                <a:gd name="connsiteY2" fmla="*/ 92100 h 92100"/>
                <a:gd name="connsiteX3" fmla="*/ 0 w 13111"/>
                <a:gd name="connsiteY3" fmla="*/ 92100 h 92100"/>
                <a:gd name="connsiteX4" fmla="*/ 1869 w 13111"/>
                <a:gd name="connsiteY4" fmla="*/ 0 h 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11" h="92100">
                  <a:moveTo>
                    <a:pt x="1869" y="0"/>
                  </a:moveTo>
                  <a:lnTo>
                    <a:pt x="11242" y="0"/>
                  </a:lnTo>
                  <a:lnTo>
                    <a:pt x="13111" y="92100"/>
                  </a:lnTo>
                  <a:lnTo>
                    <a:pt x="0" y="92100"/>
                  </a:lnTo>
                  <a:lnTo>
                    <a:pt x="1869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6645DF8B-BA36-43D7-BE8B-ABB9BE397C59}"/>
                </a:ext>
              </a:extLst>
            </p:cNvPr>
            <p:cNvSpPr/>
            <p:nvPr/>
          </p:nvSpPr>
          <p:spPr>
            <a:xfrm>
              <a:off x="2214705" y="1450184"/>
              <a:ext cx="21811" cy="115885"/>
            </a:xfrm>
            <a:custGeom>
              <a:avLst/>
              <a:gdLst>
                <a:gd name="connsiteX0" fmla="*/ 2352 w 21811"/>
                <a:gd name="connsiteY0" fmla="*/ 0 h 115885"/>
                <a:gd name="connsiteX1" fmla="*/ 19459 w 21811"/>
                <a:gd name="connsiteY1" fmla="*/ 0 h 115885"/>
                <a:gd name="connsiteX2" fmla="*/ 21811 w 21811"/>
                <a:gd name="connsiteY2" fmla="*/ 115885 h 115885"/>
                <a:gd name="connsiteX3" fmla="*/ 0 w 21811"/>
                <a:gd name="connsiteY3" fmla="*/ 115885 h 115885"/>
                <a:gd name="connsiteX4" fmla="*/ 2352 w 21811"/>
                <a:gd name="connsiteY4" fmla="*/ 0 h 11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11" h="115885">
                  <a:moveTo>
                    <a:pt x="2352" y="0"/>
                  </a:moveTo>
                  <a:lnTo>
                    <a:pt x="19459" y="0"/>
                  </a:lnTo>
                  <a:lnTo>
                    <a:pt x="21811" y="115885"/>
                  </a:lnTo>
                  <a:lnTo>
                    <a:pt x="0" y="115885"/>
                  </a:lnTo>
                  <a:lnTo>
                    <a:pt x="2352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93800E9D-1489-4698-9021-F5B6D3B324DE}"/>
                </a:ext>
              </a:extLst>
            </p:cNvPr>
            <p:cNvSpPr/>
            <p:nvPr/>
          </p:nvSpPr>
          <p:spPr>
            <a:xfrm>
              <a:off x="2209823" y="1664496"/>
              <a:ext cx="31575" cy="142080"/>
            </a:xfrm>
            <a:custGeom>
              <a:avLst/>
              <a:gdLst>
                <a:gd name="connsiteX0" fmla="*/ 2884 w 31575"/>
                <a:gd name="connsiteY0" fmla="*/ 0 h 142080"/>
                <a:gd name="connsiteX1" fmla="*/ 28691 w 31575"/>
                <a:gd name="connsiteY1" fmla="*/ 0 h 142080"/>
                <a:gd name="connsiteX2" fmla="*/ 31575 w 31575"/>
                <a:gd name="connsiteY2" fmla="*/ 142080 h 142080"/>
                <a:gd name="connsiteX3" fmla="*/ 0 w 31575"/>
                <a:gd name="connsiteY3" fmla="*/ 142080 h 142080"/>
                <a:gd name="connsiteX4" fmla="*/ 2884 w 31575"/>
                <a:gd name="connsiteY4" fmla="*/ 0 h 14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75" h="142080">
                  <a:moveTo>
                    <a:pt x="2884" y="0"/>
                  </a:moveTo>
                  <a:lnTo>
                    <a:pt x="28691" y="0"/>
                  </a:lnTo>
                  <a:lnTo>
                    <a:pt x="31575" y="142080"/>
                  </a:lnTo>
                  <a:lnTo>
                    <a:pt x="0" y="142080"/>
                  </a:lnTo>
                  <a:lnTo>
                    <a:pt x="2884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60FB946F-A461-403B-95BB-C13FDE602991}"/>
                </a:ext>
              </a:extLst>
            </p:cNvPr>
            <p:cNvSpPr/>
            <p:nvPr/>
          </p:nvSpPr>
          <p:spPr>
            <a:xfrm>
              <a:off x="2186652" y="2015651"/>
              <a:ext cx="77918" cy="45719"/>
            </a:xfrm>
            <a:custGeom>
              <a:avLst/>
              <a:gdLst>
                <a:gd name="connsiteX0" fmla="*/ 1740 w 45719"/>
                <a:gd name="connsiteY0" fmla="*/ 0 h 85725"/>
                <a:gd name="connsiteX1" fmla="*/ 43979 w 45719"/>
                <a:gd name="connsiteY1" fmla="*/ 0 h 85725"/>
                <a:gd name="connsiteX2" fmla="*/ 45719 w 45719"/>
                <a:gd name="connsiteY2" fmla="*/ 85725 h 85725"/>
                <a:gd name="connsiteX3" fmla="*/ 0 w 45719"/>
                <a:gd name="connsiteY3" fmla="*/ 85725 h 85725"/>
                <a:gd name="connsiteX4" fmla="*/ 1740 w 45719"/>
                <a:gd name="connsiteY4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719" h="85725">
                  <a:moveTo>
                    <a:pt x="1740" y="0"/>
                  </a:moveTo>
                  <a:lnTo>
                    <a:pt x="43979" y="0"/>
                  </a:lnTo>
                  <a:lnTo>
                    <a:pt x="45719" y="85725"/>
                  </a:lnTo>
                  <a:lnTo>
                    <a:pt x="0" y="85725"/>
                  </a:lnTo>
                  <a:lnTo>
                    <a:pt x="1740" y="0"/>
                  </a:lnTo>
                  <a:close/>
                </a:path>
              </a:pathLst>
            </a:cu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台形 240">
              <a:extLst>
                <a:ext uri="{FF2B5EF4-FFF2-40B4-BE49-F238E27FC236}">
                  <a16:creationId xmlns:a16="http://schemas.microsoft.com/office/drawing/2014/main" id="{67BBB3EE-0948-4BE2-B538-86D7E6064A14}"/>
                </a:ext>
              </a:extLst>
            </p:cNvPr>
            <p:cNvSpPr/>
            <p:nvPr/>
          </p:nvSpPr>
          <p:spPr>
            <a:xfrm>
              <a:off x="2165222" y="2051050"/>
              <a:ext cx="120778" cy="98426"/>
            </a:xfrm>
            <a:prstGeom prst="trapezoid">
              <a:avLst>
                <a:gd name="adj" fmla="val 15323"/>
              </a:avLst>
            </a:prstGeom>
            <a:pattFill prst="openDmnd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62DC5F36-E7BD-4467-92C1-79F52225598C}"/>
                </a:ext>
              </a:extLst>
            </p:cNvPr>
            <p:cNvSpPr/>
            <p:nvPr/>
          </p:nvSpPr>
          <p:spPr>
            <a:xfrm>
              <a:off x="2222500" y="2273300"/>
              <a:ext cx="349250" cy="3003550"/>
            </a:xfrm>
            <a:custGeom>
              <a:avLst/>
              <a:gdLst>
                <a:gd name="connsiteX0" fmla="*/ 0 w 349250"/>
                <a:gd name="connsiteY0" fmla="*/ 0 h 3003550"/>
                <a:gd name="connsiteX1" fmla="*/ 206372 w 349250"/>
                <a:gd name="connsiteY1" fmla="*/ 0 h 3003550"/>
                <a:gd name="connsiteX2" fmla="*/ 349250 w 349250"/>
                <a:gd name="connsiteY2" fmla="*/ 3003550 h 3003550"/>
                <a:gd name="connsiteX3" fmla="*/ 0 w 349250"/>
                <a:gd name="connsiteY3" fmla="*/ 3003550 h 3003550"/>
                <a:gd name="connsiteX4" fmla="*/ 0 w 349250"/>
                <a:gd name="connsiteY4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250" h="3003550">
                  <a:moveTo>
                    <a:pt x="0" y="0"/>
                  </a:moveTo>
                  <a:lnTo>
                    <a:pt x="206372" y="0"/>
                  </a:lnTo>
                  <a:lnTo>
                    <a:pt x="349250" y="3003550"/>
                  </a:lnTo>
                  <a:lnTo>
                    <a:pt x="0" y="300355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6000">
                  <a:srgbClr val="002060"/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18C3C6C7-6036-47A7-96AA-10EA92662317}"/>
                </a:ext>
              </a:extLst>
            </p:cNvPr>
            <p:cNvSpPr/>
            <p:nvPr/>
          </p:nvSpPr>
          <p:spPr>
            <a:xfrm>
              <a:off x="1873250" y="2273300"/>
              <a:ext cx="349250" cy="3003550"/>
            </a:xfrm>
            <a:custGeom>
              <a:avLst/>
              <a:gdLst>
                <a:gd name="connsiteX0" fmla="*/ 142878 w 349250"/>
                <a:gd name="connsiteY0" fmla="*/ 0 h 3003550"/>
                <a:gd name="connsiteX1" fmla="*/ 349250 w 349250"/>
                <a:gd name="connsiteY1" fmla="*/ 0 h 3003550"/>
                <a:gd name="connsiteX2" fmla="*/ 349250 w 349250"/>
                <a:gd name="connsiteY2" fmla="*/ 3003550 h 3003550"/>
                <a:gd name="connsiteX3" fmla="*/ 0 w 349250"/>
                <a:gd name="connsiteY3" fmla="*/ 3003550 h 3003550"/>
                <a:gd name="connsiteX4" fmla="*/ 142878 w 349250"/>
                <a:gd name="connsiteY4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250" h="3003550">
                  <a:moveTo>
                    <a:pt x="142878" y="0"/>
                  </a:moveTo>
                  <a:lnTo>
                    <a:pt x="349250" y="0"/>
                  </a:lnTo>
                  <a:lnTo>
                    <a:pt x="349250" y="3003550"/>
                  </a:lnTo>
                  <a:lnTo>
                    <a:pt x="0" y="3003550"/>
                  </a:lnTo>
                  <a:lnTo>
                    <a:pt x="142878" y="0"/>
                  </a:lnTo>
                  <a:close/>
                </a:path>
              </a:pathLst>
            </a:custGeom>
            <a:gradFill>
              <a:gsLst>
                <a:gs pos="16000">
                  <a:srgbClr val="002060"/>
                </a:gs>
                <a:gs pos="100000">
                  <a:srgbClr val="0070C0"/>
                </a:gs>
              </a:gsLst>
              <a:path path="circle">
                <a:fillToRect l="50000" t="-80000" r="50000" b="18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4" name="二等辺三角形 243">
              <a:extLst>
                <a:ext uri="{FF2B5EF4-FFF2-40B4-BE49-F238E27FC236}">
                  <a16:creationId xmlns:a16="http://schemas.microsoft.com/office/drawing/2014/main" id="{552B5AAE-2DF9-46A8-BB6E-7DF0D74BAB69}"/>
                </a:ext>
              </a:extLst>
            </p:cNvPr>
            <p:cNvSpPr/>
            <p:nvPr/>
          </p:nvSpPr>
          <p:spPr>
            <a:xfrm flipV="1">
              <a:off x="2021681" y="2273300"/>
              <a:ext cx="402432" cy="207168"/>
            </a:xfrm>
            <a:prstGeom prst="triangl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5" name="二等辺三角形 244">
              <a:extLst>
                <a:ext uri="{FF2B5EF4-FFF2-40B4-BE49-F238E27FC236}">
                  <a16:creationId xmlns:a16="http://schemas.microsoft.com/office/drawing/2014/main" id="{DECA12B3-415F-4F69-834D-39A61B0B3CB4}"/>
                </a:ext>
              </a:extLst>
            </p:cNvPr>
            <p:cNvSpPr/>
            <p:nvPr/>
          </p:nvSpPr>
          <p:spPr>
            <a:xfrm flipV="1">
              <a:off x="2066925" y="2294211"/>
              <a:ext cx="311944" cy="160586"/>
            </a:xfrm>
            <a:prstGeom prst="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6" name="正方形/長方形 112">
              <a:extLst>
                <a:ext uri="{FF2B5EF4-FFF2-40B4-BE49-F238E27FC236}">
                  <a16:creationId xmlns:a16="http://schemas.microsoft.com/office/drawing/2014/main" id="{16AA58A7-8967-41D0-9682-96C6BDD75615}"/>
                </a:ext>
              </a:extLst>
            </p:cNvPr>
            <p:cNvSpPr/>
            <p:nvPr/>
          </p:nvSpPr>
          <p:spPr>
            <a:xfrm>
              <a:off x="2048272" y="2991971"/>
              <a:ext cx="64294" cy="2284879"/>
            </a:xfrm>
            <a:custGeom>
              <a:avLst/>
              <a:gdLst>
                <a:gd name="connsiteX0" fmla="*/ 0 w 64294"/>
                <a:gd name="connsiteY0" fmla="*/ 0 h 2284879"/>
                <a:gd name="connsiteX1" fmla="*/ 64294 w 64294"/>
                <a:gd name="connsiteY1" fmla="*/ 0 h 2284879"/>
                <a:gd name="connsiteX2" fmla="*/ 64294 w 64294"/>
                <a:gd name="connsiteY2" fmla="*/ 2284879 h 2284879"/>
                <a:gd name="connsiteX3" fmla="*/ 0 w 64294"/>
                <a:gd name="connsiteY3" fmla="*/ 2284879 h 2284879"/>
                <a:gd name="connsiteX4" fmla="*/ 0 w 64294"/>
                <a:gd name="connsiteY4" fmla="*/ 0 h 2284879"/>
                <a:gd name="connsiteX0" fmla="*/ 0 w 64294"/>
                <a:gd name="connsiteY0" fmla="*/ 28575 h 2284879"/>
                <a:gd name="connsiteX1" fmla="*/ 64294 w 64294"/>
                <a:gd name="connsiteY1" fmla="*/ 0 h 2284879"/>
                <a:gd name="connsiteX2" fmla="*/ 64294 w 64294"/>
                <a:gd name="connsiteY2" fmla="*/ 2284879 h 2284879"/>
                <a:gd name="connsiteX3" fmla="*/ 0 w 64294"/>
                <a:gd name="connsiteY3" fmla="*/ 2284879 h 2284879"/>
                <a:gd name="connsiteX4" fmla="*/ 0 w 64294"/>
                <a:gd name="connsiteY4" fmla="*/ 28575 h 228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94" h="2284879">
                  <a:moveTo>
                    <a:pt x="0" y="28575"/>
                  </a:moveTo>
                  <a:lnTo>
                    <a:pt x="64294" y="0"/>
                  </a:lnTo>
                  <a:lnTo>
                    <a:pt x="64294" y="2284879"/>
                  </a:lnTo>
                  <a:lnTo>
                    <a:pt x="0" y="2284879"/>
                  </a:lnTo>
                  <a:lnTo>
                    <a:pt x="0" y="28575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7" name="正方形/長方形 114">
              <a:extLst>
                <a:ext uri="{FF2B5EF4-FFF2-40B4-BE49-F238E27FC236}">
                  <a16:creationId xmlns:a16="http://schemas.microsoft.com/office/drawing/2014/main" id="{65843163-B3CA-4CE1-BC13-3EA887BB745F}"/>
                </a:ext>
              </a:extLst>
            </p:cNvPr>
            <p:cNvSpPr/>
            <p:nvPr/>
          </p:nvSpPr>
          <p:spPr>
            <a:xfrm>
              <a:off x="2332434" y="2991971"/>
              <a:ext cx="64294" cy="2284879"/>
            </a:xfrm>
            <a:custGeom>
              <a:avLst/>
              <a:gdLst>
                <a:gd name="connsiteX0" fmla="*/ 0 w 64294"/>
                <a:gd name="connsiteY0" fmla="*/ 0 h 2284879"/>
                <a:gd name="connsiteX1" fmla="*/ 64294 w 64294"/>
                <a:gd name="connsiteY1" fmla="*/ 0 h 2284879"/>
                <a:gd name="connsiteX2" fmla="*/ 64294 w 64294"/>
                <a:gd name="connsiteY2" fmla="*/ 2284879 h 2284879"/>
                <a:gd name="connsiteX3" fmla="*/ 0 w 64294"/>
                <a:gd name="connsiteY3" fmla="*/ 2284879 h 2284879"/>
                <a:gd name="connsiteX4" fmla="*/ 0 w 64294"/>
                <a:gd name="connsiteY4" fmla="*/ 0 h 2284879"/>
                <a:gd name="connsiteX0" fmla="*/ 0 w 64294"/>
                <a:gd name="connsiteY0" fmla="*/ 0 h 2284879"/>
                <a:gd name="connsiteX1" fmla="*/ 64294 w 64294"/>
                <a:gd name="connsiteY1" fmla="*/ 35718 h 2284879"/>
                <a:gd name="connsiteX2" fmla="*/ 64294 w 64294"/>
                <a:gd name="connsiteY2" fmla="*/ 2284879 h 2284879"/>
                <a:gd name="connsiteX3" fmla="*/ 0 w 64294"/>
                <a:gd name="connsiteY3" fmla="*/ 2284879 h 2284879"/>
                <a:gd name="connsiteX4" fmla="*/ 0 w 64294"/>
                <a:gd name="connsiteY4" fmla="*/ 0 h 2284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94" h="2284879">
                  <a:moveTo>
                    <a:pt x="0" y="0"/>
                  </a:moveTo>
                  <a:lnTo>
                    <a:pt x="64294" y="35718"/>
                  </a:lnTo>
                  <a:lnTo>
                    <a:pt x="64294" y="2284879"/>
                  </a:lnTo>
                  <a:lnTo>
                    <a:pt x="0" y="228487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2060"/>
                </a:gs>
                <a:gs pos="100000">
                  <a:srgbClr val="00B0F0"/>
                </a:gs>
              </a:gsLst>
              <a:path path="circle">
                <a:fillToRect l="50000" t="-80000" r="50000" b="180000"/>
              </a:path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8" name="台形 247">
              <a:extLst>
                <a:ext uri="{FF2B5EF4-FFF2-40B4-BE49-F238E27FC236}">
                  <a16:creationId xmlns:a16="http://schemas.microsoft.com/office/drawing/2014/main" id="{78F452A9-2BEE-4299-AA74-9DBAEE3973C6}"/>
                </a:ext>
              </a:extLst>
            </p:cNvPr>
            <p:cNvSpPr/>
            <p:nvPr/>
          </p:nvSpPr>
          <p:spPr>
            <a:xfrm>
              <a:off x="2120771" y="2136775"/>
              <a:ext cx="209680" cy="136525"/>
            </a:xfrm>
            <a:prstGeom prst="trapezoid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E5B73DEB-4B1E-4AD5-902B-166CAFA93835}"/>
                </a:ext>
              </a:extLst>
            </p:cNvPr>
            <p:cNvSpPr/>
            <p:nvPr/>
          </p:nvSpPr>
          <p:spPr>
            <a:xfrm>
              <a:off x="2187575" y="2187575"/>
              <a:ext cx="77940" cy="77940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1013B0A9-9741-437A-BAA0-4671AFCC2F7C}"/>
                </a:ext>
              </a:extLst>
            </p:cNvPr>
            <p:cNvSpPr/>
            <p:nvPr/>
          </p:nvSpPr>
          <p:spPr>
            <a:xfrm>
              <a:off x="2127504" y="2134071"/>
              <a:ext cx="45719" cy="53504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E38F0980-B7E0-4E78-BB56-B0BFA8ECC48A}"/>
                </a:ext>
              </a:extLst>
            </p:cNvPr>
            <p:cNvSpPr/>
            <p:nvPr/>
          </p:nvSpPr>
          <p:spPr>
            <a:xfrm>
              <a:off x="2284732" y="2134071"/>
              <a:ext cx="45719" cy="45719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5D1508B0-105B-4962-83C6-FA8298C72EEE}"/>
                </a:ext>
              </a:extLst>
            </p:cNvPr>
            <p:cNvSpPr/>
            <p:nvPr/>
          </p:nvSpPr>
          <p:spPr>
            <a:xfrm>
              <a:off x="2195665" y="1355699"/>
              <a:ext cx="61760" cy="34786"/>
            </a:xfrm>
            <a:prstGeom prst="rect">
              <a:avLst/>
            </a:prstGeom>
            <a:pattFill prst="openDmnd">
              <a:fgClr>
                <a:sysClr val="window" lastClr="FFFFFF">
                  <a:lumMod val="75000"/>
                </a:sysClr>
              </a:fgClr>
              <a:bgClr>
                <a:sysClr val="window" lastClr="FFFFFF">
                  <a:lumMod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06EB8E33-7881-4A5E-88DA-E9C16B37420E}"/>
                </a:ext>
              </a:extLst>
            </p:cNvPr>
            <p:cNvGrpSpPr/>
            <p:nvPr/>
          </p:nvGrpSpPr>
          <p:grpSpPr>
            <a:xfrm>
              <a:off x="1982110" y="2485805"/>
              <a:ext cx="480378" cy="477470"/>
              <a:chOff x="1982110" y="2485805"/>
              <a:chExt cx="480378" cy="477470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FD9B7F9E-F555-4293-8EAE-81E01F3DB868}"/>
                  </a:ext>
                </a:extLst>
              </p:cNvPr>
              <p:cNvSpPr/>
              <p:nvPr/>
            </p:nvSpPr>
            <p:spPr>
              <a:xfrm>
                <a:off x="2223296" y="2558787"/>
                <a:ext cx="227791" cy="164818"/>
              </a:xfrm>
              <a:custGeom>
                <a:avLst/>
                <a:gdLst>
                  <a:gd name="connsiteX0" fmla="*/ 0 w 227791"/>
                  <a:gd name="connsiteY0" fmla="*/ 0 h 164818"/>
                  <a:gd name="connsiteX1" fmla="*/ 224439 w 227791"/>
                  <a:gd name="connsiteY1" fmla="*/ 94352 h 164818"/>
                  <a:gd name="connsiteX2" fmla="*/ 227791 w 227791"/>
                  <a:gd name="connsiteY2" fmla="*/ 164818 h 164818"/>
                  <a:gd name="connsiteX3" fmla="*/ 0 w 227791"/>
                  <a:gd name="connsiteY3" fmla="*/ 69057 h 164818"/>
                  <a:gd name="connsiteX4" fmla="*/ 0 w 227791"/>
                  <a:gd name="connsiteY4" fmla="*/ 0 h 16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791" h="164818">
                    <a:moveTo>
                      <a:pt x="0" y="0"/>
                    </a:moveTo>
                    <a:lnTo>
                      <a:pt x="224439" y="94352"/>
                    </a:lnTo>
                    <a:lnTo>
                      <a:pt x="227791" y="164818"/>
                    </a:lnTo>
                    <a:lnTo>
                      <a:pt x="0" y="6905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718A9045-B3BE-4F74-93BC-3F21F3D46AAA}"/>
                  </a:ext>
                </a:extLst>
              </p:cNvPr>
              <p:cNvSpPr/>
              <p:nvPr/>
            </p:nvSpPr>
            <p:spPr>
              <a:xfrm>
                <a:off x="2223296" y="2713569"/>
                <a:ext cx="235304" cy="167977"/>
              </a:xfrm>
              <a:custGeom>
                <a:avLst/>
                <a:gdLst>
                  <a:gd name="connsiteX0" fmla="*/ 0 w 235304"/>
                  <a:gd name="connsiteY0" fmla="*/ 0 h 167977"/>
                  <a:gd name="connsiteX1" fmla="*/ 231952 w 235304"/>
                  <a:gd name="connsiteY1" fmla="*/ 97511 h 167977"/>
                  <a:gd name="connsiteX2" fmla="*/ 235304 w 235304"/>
                  <a:gd name="connsiteY2" fmla="*/ 167977 h 167977"/>
                  <a:gd name="connsiteX3" fmla="*/ 0 w 235304"/>
                  <a:gd name="connsiteY3" fmla="*/ 69057 h 167977"/>
                  <a:gd name="connsiteX4" fmla="*/ 0 w 235304"/>
                  <a:gd name="connsiteY4" fmla="*/ 0 h 167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304" h="167977">
                    <a:moveTo>
                      <a:pt x="0" y="0"/>
                    </a:moveTo>
                    <a:lnTo>
                      <a:pt x="231952" y="97511"/>
                    </a:lnTo>
                    <a:lnTo>
                      <a:pt x="235304" y="167977"/>
                    </a:lnTo>
                    <a:lnTo>
                      <a:pt x="0" y="6905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CB30BEF3-8B2F-42CD-8152-511C40170CBA}"/>
                  </a:ext>
                </a:extLst>
              </p:cNvPr>
              <p:cNvSpPr/>
              <p:nvPr/>
            </p:nvSpPr>
            <p:spPr>
              <a:xfrm>
                <a:off x="2223296" y="2485805"/>
                <a:ext cx="224439" cy="167334"/>
              </a:xfrm>
              <a:custGeom>
                <a:avLst/>
                <a:gdLst>
                  <a:gd name="connsiteX0" fmla="*/ 0 w 224439"/>
                  <a:gd name="connsiteY0" fmla="*/ 0 h 167334"/>
                  <a:gd name="connsiteX1" fmla="*/ 220896 w 224439"/>
                  <a:gd name="connsiteY1" fmla="*/ 92862 h 167334"/>
                  <a:gd name="connsiteX2" fmla="*/ 224439 w 224439"/>
                  <a:gd name="connsiteY2" fmla="*/ 167334 h 167334"/>
                  <a:gd name="connsiteX3" fmla="*/ 0 w 224439"/>
                  <a:gd name="connsiteY3" fmla="*/ 72982 h 167334"/>
                  <a:gd name="connsiteX4" fmla="*/ 0 w 224439"/>
                  <a:gd name="connsiteY4" fmla="*/ 0 h 16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439" h="167334">
                    <a:moveTo>
                      <a:pt x="0" y="0"/>
                    </a:moveTo>
                    <a:lnTo>
                      <a:pt x="220896" y="92862"/>
                    </a:lnTo>
                    <a:lnTo>
                      <a:pt x="224439" y="167334"/>
                    </a:lnTo>
                    <a:lnTo>
                      <a:pt x="0" y="7298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EBD7B779-F00B-4029-9772-2D538174DC93}"/>
                  </a:ext>
                </a:extLst>
              </p:cNvPr>
              <p:cNvSpPr/>
              <p:nvPr/>
            </p:nvSpPr>
            <p:spPr>
              <a:xfrm>
                <a:off x="2223296" y="2627845"/>
                <a:ext cx="231952" cy="183235"/>
              </a:xfrm>
              <a:custGeom>
                <a:avLst/>
                <a:gdLst>
                  <a:gd name="connsiteX0" fmla="*/ 0 w 231952"/>
                  <a:gd name="connsiteY0" fmla="*/ 0 h 183235"/>
                  <a:gd name="connsiteX1" fmla="*/ 227791 w 231952"/>
                  <a:gd name="connsiteY1" fmla="*/ 95761 h 183235"/>
                  <a:gd name="connsiteX2" fmla="*/ 231952 w 231952"/>
                  <a:gd name="connsiteY2" fmla="*/ 183235 h 183235"/>
                  <a:gd name="connsiteX3" fmla="*/ 0 w 231952"/>
                  <a:gd name="connsiteY3" fmla="*/ 85724 h 183235"/>
                  <a:gd name="connsiteX4" fmla="*/ 0 w 231952"/>
                  <a:gd name="connsiteY4" fmla="*/ 0 h 183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952" h="183235">
                    <a:moveTo>
                      <a:pt x="0" y="0"/>
                    </a:moveTo>
                    <a:lnTo>
                      <a:pt x="227791" y="95761"/>
                    </a:lnTo>
                    <a:lnTo>
                      <a:pt x="231952" y="183235"/>
                    </a:lnTo>
                    <a:lnTo>
                      <a:pt x="0" y="8572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CEB92E98-DF38-450D-B883-2C681D85F832}"/>
                  </a:ext>
                </a:extLst>
              </p:cNvPr>
              <p:cNvSpPr/>
              <p:nvPr/>
            </p:nvSpPr>
            <p:spPr>
              <a:xfrm>
                <a:off x="2223296" y="2782625"/>
                <a:ext cx="239192" cy="180650"/>
              </a:xfrm>
              <a:custGeom>
                <a:avLst/>
                <a:gdLst>
                  <a:gd name="connsiteX0" fmla="*/ 0 w 239192"/>
                  <a:gd name="connsiteY0" fmla="*/ 0 h 180650"/>
                  <a:gd name="connsiteX1" fmla="*/ 235304 w 239192"/>
                  <a:gd name="connsiteY1" fmla="*/ 98920 h 180650"/>
                  <a:gd name="connsiteX2" fmla="*/ 239192 w 239192"/>
                  <a:gd name="connsiteY2" fmla="*/ 180650 h 180650"/>
                  <a:gd name="connsiteX3" fmla="*/ 0 w 239192"/>
                  <a:gd name="connsiteY3" fmla="*/ 80096 h 180650"/>
                  <a:gd name="connsiteX4" fmla="*/ 0 w 239192"/>
                  <a:gd name="connsiteY4" fmla="*/ 0 h 18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92" h="180650">
                    <a:moveTo>
                      <a:pt x="0" y="0"/>
                    </a:moveTo>
                    <a:lnTo>
                      <a:pt x="235304" y="98920"/>
                    </a:lnTo>
                    <a:lnTo>
                      <a:pt x="239192" y="180650"/>
                    </a:lnTo>
                    <a:lnTo>
                      <a:pt x="0" y="80096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357BE9BD-4DDD-41FC-8846-C9ED1CCCD463}"/>
                  </a:ext>
                </a:extLst>
              </p:cNvPr>
              <p:cNvSpPr/>
              <p:nvPr/>
            </p:nvSpPr>
            <p:spPr>
              <a:xfrm flipH="1">
                <a:off x="1993511" y="2558787"/>
                <a:ext cx="227791" cy="164818"/>
              </a:xfrm>
              <a:custGeom>
                <a:avLst/>
                <a:gdLst>
                  <a:gd name="connsiteX0" fmla="*/ 0 w 227791"/>
                  <a:gd name="connsiteY0" fmla="*/ 0 h 164818"/>
                  <a:gd name="connsiteX1" fmla="*/ 224439 w 227791"/>
                  <a:gd name="connsiteY1" fmla="*/ 94352 h 164818"/>
                  <a:gd name="connsiteX2" fmla="*/ 227791 w 227791"/>
                  <a:gd name="connsiteY2" fmla="*/ 164818 h 164818"/>
                  <a:gd name="connsiteX3" fmla="*/ 0 w 227791"/>
                  <a:gd name="connsiteY3" fmla="*/ 69057 h 164818"/>
                  <a:gd name="connsiteX4" fmla="*/ 0 w 227791"/>
                  <a:gd name="connsiteY4" fmla="*/ 0 h 16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791" h="164818">
                    <a:moveTo>
                      <a:pt x="0" y="0"/>
                    </a:moveTo>
                    <a:lnTo>
                      <a:pt x="224439" y="94352"/>
                    </a:lnTo>
                    <a:lnTo>
                      <a:pt x="227791" y="164818"/>
                    </a:lnTo>
                    <a:lnTo>
                      <a:pt x="0" y="6905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A5195095-11C5-497D-BB80-C32D10F24C01}"/>
                  </a:ext>
                </a:extLst>
              </p:cNvPr>
              <p:cNvSpPr/>
              <p:nvPr/>
            </p:nvSpPr>
            <p:spPr>
              <a:xfrm flipH="1">
                <a:off x="1985998" y="2713569"/>
                <a:ext cx="235304" cy="167977"/>
              </a:xfrm>
              <a:custGeom>
                <a:avLst/>
                <a:gdLst>
                  <a:gd name="connsiteX0" fmla="*/ 0 w 235304"/>
                  <a:gd name="connsiteY0" fmla="*/ 0 h 167977"/>
                  <a:gd name="connsiteX1" fmla="*/ 231952 w 235304"/>
                  <a:gd name="connsiteY1" fmla="*/ 97511 h 167977"/>
                  <a:gd name="connsiteX2" fmla="*/ 235304 w 235304"/>
                  <a:gd name="connsiteY2" fmla="*/ 167977 h 167977"/>
                  <a:gd name="connsiteX3" fmla="*/ 0 w 235304"/>
                  <a:gd name="connsiteY3" fmla="*/ 69057 h 167977"/>
                  <a:gd name="connsiteX4" fmla="*/ 0 w 235304"/>
                  <a:gd name="connsiteY4" fmla="*/ 0 h 167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304" h="167977">
                    <a:moveTo>
                      <a:pt x="0" y="0"/>
                    </a:moveTo>
                    <a:lnTo>
                      <a:pt x="231952" y="97511"/>
                    </a:lnTo>
                    <a:lnTo>
                      <a:pt x="235304" y="167977"/>
                    </a:lnTo>
                    <a:lnTo>
                      <a:pt x="0" y="69057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AE66B75A-E1EE-49C3-8B0B-0397F59EC0CD}"/>
                  </a:ext>
                </a:extLst>
              </p:cNvPr>
              <p:cNvSpPr/>
              <p:nvPr/>
            </p:nvSpPr>
            <p:spPr>
              <a:xfrm flipH="1">
                <a:off x="1996863" y="2485805"/>
                <a:ext cx="224439" cy="167334"/>
              </a:xfrm>
              <a:custGeom>
                <a:avLst/>
                <a:gdLst>
                  <a:gd name="connsiteX0" fmla="*/ 0 w 224439"/>
                  <a:gd name="connsiteY0" fmla="*/ 0 h 167334"/>
                  <a:gd name="connsiteX1" fmla="*/ 220896 w 224439"/>
                  <a:gd name="connsiteY1" fmla="*/ 92862 h 167334"/>
                  <a:gd name="connsiteX2" fmla="*/ 224439 w 224439"/>
                  <a:gd name="connsiteY2" fmla="*/ 167334 h 167334"/>
                  <a:gd name="connsiteX3" fmla="*/ 0 w 224439"/>
                  <a:gd name="connsiteY3" fmla="*/ 72982 h 167334"/>
                  <a:gd name="connsiteX4" fmla="*/ 0 w 224439"/>
                  <a:gd name="connsiteY4" fmla="*/ 0 h 16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439" h="167334">
                    <a:moveTo>
                      <a:pt x="0" y="0"/>
                    </a:moveTo>
                    <a:lnTo>
                      <a:pt x="220896" y="92862"/>
                    </a:lnTo>
                    <a:lnTo>
                      <a:pt x="224439" y="167334"/>
                    </a:lnTo>
                    <a:lnTo>
                      <a:pt x="0" y="72982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257430AA-9E1A-425D-8A88-FCA00ED27DCC}"/>
                  </a:ext>
                </a:extLst>
              </p:cNvPr>
              <p:cNvSpPr/>
              <p:nvPr/>
            </p:nvSpPr>
            <p:spPr>
              <a:xfrm flipH="1">
                <a:off x="1989350" y="2627845"/>
                <a:ext cx="231952" cy="183235"/>
              </a:xfrm>
              <a:custGeom>
                <a:avLst/>
                <a:gdLst>
                  <a:gd name="connsiteX0" fmla="*/ 0 w 231952"/>
                  <a:gd name="connsiteY0" fmla="*/ 0 h 183235"/>
                  <a:gd name="connsiteX1" fmla="*/ 227791 w 231952"/>
                  <a:gd name="connsiteY1" fmla="*/ 95761 h 183235"/>
                  <a:gd name="connsiteX2" fmla="*/ 231952 w 231952"/>
                  <a:gd name="connsiteY2" fmla="*/ 183235 h 183235"/>
                  <a:gd name="connsiteX3" fmla="*/ 0 w 231952"/>
                  <a:gd name="connsiteY3" fmla="*/ 85724 h 183235"/>
                  <a:gd name="connsiteX4" fmla="*/ 0 w 231952"/>
                  <a:gd name="connsiteY4" fmla="*/ 0 h 183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1952" h="183235">
                    <a:moveTo>
                      <a:pt x="0" y="0"/>
                    </a:moveTo>
                    <a:lnTo>
                      <a:pt x="227791" y="95761"/>
                    </a:lnTo>
                    <a:lnTo>
                      <a:pt x="231952" y="183235"/>
                    </a:lnTo>
                    <a:lnTo>
                      <a:pt x="0" y="85724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9DCE5FB1-417E-401D-9565-06423E02542F}"/>
                  </a:ext>
                </a:extLst>
              </p:cNvPr>
              <p:cNvSpPr/>
              <p:nvPr/>
            </p:nvSpPr>
            <p:spPr>
              <a:xfrm flipH="1">
                <a:off x="1982110" y="2782625"/>
                <a:ext cx="239192" cy="180650"/>
              </a:xfrm>
              <a:custGeom>
                <a:avLst/>
                <a:gdLst>
                  <a:gd name="connsiteX0" fmla="*/ 0 w 239192"/>
                  <a:gd name="connsiteY0" fmla="*/ 0 h 180650"/>
                  <a:gd name="connsiteX1" fmla="*/ 235304 w 239192"/>
                  <a:gd name="connsiteY1" fmla="*/ 98920 h 180650"/>
                  <a:gd name="connsiteX2" fmla="*/ 239192 w 239192"/>
                  <a:gd name="connsiteY2" fmla="*/ 180650 h 180650"/>
                  <a:gd name="connsiteX3" fmla="*/ 0 w 239192"/>
                  <a:gd name="connsiteY3" fmla="*/ 80096 h 180650"/>
                  <a:gd name="connsiteX4" fmla="*/ 0 w 239192"/>
                  <a:gd name="connsiteY4" fmla="*/ 0 h 18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192" h="180650">
                    <a:moveTo>
                      <a:pt x="0" y="0"/>
                    </a:moveTo>
                    <a:lnTo>
                      <a:pt x="235304" y="98920"/>
                    </a:lnTo>
                    <a:lnTo>
                      <a:pt x="239192" y="180650"/>
                    </a:lnTo>
                    <a:lnTo>
                      <a:pt x="0" y="80096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5A5A5">
                      <a:lumMod val="0"/>
                      <a:lumOff val="100000"/>
                    </a:srgbClr>
                  </a:gs>
                  <a:gs pos="35000">
                    <a:srgbClr val="A5A5A5">
                      <a:lumMod val="0"/>
                      <a:lumOff val="100000"/>
                    </a:srgbClr>
                  </a:gs>
                  <a:gs pos="100000">
                    <a:srgbClr val="A5A5A5">
                      <a:lumMod val="100000"/>
                    </a:srgb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26872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124</Words>
  <Application>Microsoft Office PowerPoint</Application>
  <PresentationFormat>A4 210 x 297 mm</PresentationFormat>
  <Paragraphs>52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pptxg16_福岡県をイメージするイラスト</dc:title>
  <dc:subject>pptxg16_福岡県をイメージするイラスト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2021-02-15T03:13:57Z</dcterms:modified>
  <cp:category/>
  <cp:version>1</cp:version>
</cp:coreProperties>
</file>